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ags/tag2163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239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2179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135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160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236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17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2277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443.xml"/><Relationship Id="rId117" Type="http://schemas.openxmlformats.org/officeDocument/2006/relationships/tags" Target="../tags/tag1534.xml"/><Relationship Id="rId21" Type="http://schemas.openxmlformats.org/officeDocument/2006/relationships/tags" Target="../tags/tag1438.xml"/><Relationship Id="rId42" Type="http://schemas.openxmlformats.org/officeDocument/2006/relationships/tags" Target="../tags/tag1459.xml"/><Relationship Id="rId47" Type="http://schemas.openxmlformats.org/officeDocument/2006/relationships/tags" Target="../tags/tag1464.xml"/><Relationship Id="rId63" Type="http://schemas.openxmlformats.org/officeDocument/2006/relationships/tags" Target="../tags/tag1480.xml"/><Relationship Id="rId68" Type="http://schemas.openxmlformats.org/officeDocument/2006/relationships/tags" Target="../tags/tag1485.xml"/><Relationship Id="rId84" Type="http://schemas.openxmlformats.org/officeDocument/2006/relationships/tags" Target="../tags/tag1501.xml"/><Relationship Id="rId89" Type="http://schemas.openxmlformats.org/officeDocument/2006/relationships/tags" Target="../tags/tag1506.xml"/><Relationship Id="rId112" Type="http://schemas.openxmlformats.org/officeDocument/2006/relationships/tags" Target="../tags/tag1529.xml"/><Relationship Id="rId133" Type="http://schemas.openxmlformats.org/officeDocument/2006/relationships/tags" Target="../tags/tag1550.xml"/><Relationship Id="rId138" Type="http://schemas.openxmlformats.org/officeDocument/2006/relationships/tags" Target="../tags/tag1555.xml"/><Relationship Id="rId154" Type="http://schemas.openxmlformats.org/officeDocument/2006/relationships/tags" Target="../tags/tag1571.xml"/><Relationship Id="rId159" Type="http://schemas.openxmlformats.org/officeDocument/2006/relationships/tags" Target="../tags/tag1576.xml"/><Relationship Id="rId170" Type="http://schemas.openxmlformats.org/officeDocument/2006/relationships/slideLayout" Target="../slideLayouts/slideLayout1.xml"/><Relationship Id="rId16" Type="http://schemas.openxmlformats.org/officeDocument/2006/relationships/tags" Target="../tags/tag1433.xml"/><Relationship Id="rId107" Type="http://schemas.openxmlformats.org/officeDocument/2006/relationships/tags" Target="../tags/tag1524.xml"/><Relationship Id="rId11" Type="http://schemas.openxmlformats.org/officeDocument/2006/relationships/tags" Target="../tags/tag1428.xml"/><Relationship Id="rId32" Type="http://schemas.openxmlformats.org/officeDocument/2006/relationships/tags" Target="../tags/tag1449.xml"/><Relationship Id="rId37" Type="http://schemas.openxmlformats.org/officeDocument/2006/relationships/tags" Target="../tags/tag1454.xml"/><Relationship Id="rId53" Type="http://schemas.openxmlformats.org/officeDocument/2006/relationships/tags" Target="../tags/tag1470.xml"/><Relationship Id="rId58" Type="http://schemas.openxmlformats.org/officeDocument/2006/relationships/tags" Target="../tags/tag1475.xml"/><Relationship Id="rId74" Type="http://schemas.openxmlformats.org/officeDocument/2006/relationships/tags" Target="../tags/tag1491.xml"/><Relationship Id="rId79" Type="http://schemas.openxmlformats.org/officeDocument/2006/relationships/tags" Target="../tags/tag1496.xml"/><Relationship Id="rId102" Type="http://schemas.openxmlformats.org/officeDocument/2006/relationships/tags" Target="../tags/tag1519.xml"/><Relationship Id="rId123" Type="http://schemas.openxmlformats.org/officeDocument/2006/relationships/tags" Target="../tags/tag1540.xml"/><Relationship Id="rId128" Type="http://schemas.openxmlformats.org/officeDocument/2006/relationships/tags" Target="../tags/tag1545.xml"/><Relationship Id="rId144" Type="http://schemas.openxmlformats.org/officeDocument/2006/relationships/tags" Target="../tags/tag1561.xml"/><Relationship Id="rId149" Type="http://schemas.openxmlformats.org/officeDocument/2006/relationships/tags" Target="../tags/tag1566.xml"/><Relationship Id="rId5" Type="http://schemas.openxmlformats.org/officeDocument/2006/relationships/tags" Target="../tags/tag1422.xml"/><Relationship Id="rId90" Type="http://schemas.openxmlformats.org/officeDocument/2006/relationships/tags" Target="../tags/tag1507.xml"/><Relationship Id="rId95" Type="http://schemas.openxmlformats.org/officeDocument/2006/relationships/tags" Target="../tags/tag1512.xml"/><Relationship Id="rId160" Type="http://schemas.openxmlformats.org/officeDocument/2006/relationships/tags" Target="../tags/tag1577.xml"/><Relationship Id="rId165" Type="http://schemas.openxmlformats.org/officeDocument/2006/relationships/tags" Target="../tags/tag1582.xml"/><Relationship Id="rId22" Type="http://schemas.openxmlformats.org/officeDocument/2006/relationships/tags" Target="../tags/tag1439.xml"/><Relationship Id="rId27" Type="http://schemas.openxmlformats.org/officeDocument/2006/relationships/tags" Target="../tags/tag1444.xml"/><Relationship Id="rId43" Type="http://schemas.openxmlformats.org/officeDocument/2006/relationships/tags" Target="../tags/tag1460.xml"/><Relationship Id="rId48" Type="http://schemas.openxmlformats.org/officeDocument/2006/relationships/tags" Target="../tags/tag1465.xml"/><Relationship Id="rId64" Type="http://schemas.openxmlformats.org/officeDocument/2006/relationships/tags" Target="../tags/tag1481.xml"/><Relationship Id="rId69" Type="http://schemas.openxmlformats.org/officeDocument/2006/relationships/tags" Target="../tags/tag1486.xml"/><Relationship Id="rId113" Type="http://schemas.openxmlformats.org/officeDocument/2006/relationships/tags" Target="../tags/tag1530.xml"/><Relationship Id="rId118" Type="http://schemas.openxmlformats.org/officeDocument/2006/relationships/tags" Target="../tags/tag1535.xml"/><Relationship Id="rId134" Type="http://schemas.openxmlformats.org/officeDocument/2006/relationships/tags" Target="../tags/tag1551.xml"/><Relationship Id="rId139" Type="http://schemas.openxmlformats.org/officeDocument/2006/relationships/tags" Target="../tags/tag1556.xml"/><Relationship Id="rId80" Type="http://schemas.openxmlformats.org/officeDocument/2006/relationships/tags" Target="../tags/tag1497.xml"/><Relationship Id="rId85" Type="http://schemas.openxmlformats.org/officeDocument/2006/relationships/tags" Target="../tags/tag1502.xml"/><Relationship Id="rId150" Type="http://schemas.openxmlformats.org/officeDocument/2006/relationships/tags" Target="../tags/tag1567.xml"/><Relationship Id="rId155" Type="http://schemas.openxmlformats.org/officeDocument/2006/relationships/tags" Target="../tags/tag1572.xml"/><Relationship Id="rId12" Type="http://schemas.openxmlformats.org/officeDocument/2006/relationships/tags" Target="../tags/tag1429.xml"/><Relationship Id="rId17" Type="http://schemas.openxmlformats.org/officeDocument/2006/relationships/tags" Target="../tags/tag1434.xml"/><Relationship Id="rId33" Type="http://schemas.openxmlformats.org/officeDocument/2006/relationships/tags" Target="../tags/tag1450.xml"/><Relationship Id="rId38" Type="http://schemas.openxmlformats.org/officeDocument/2006/relationships/tags" Target="../tags/tag1455.xml"/><Relationship Id="rId59" Type="http://schemas.openxmlformats.org/officeDocument/2006/relationships/tags" Target="../tags/tag1476.xml"/><Relationship Id="rId103" Type="http://schemas.openxmlformats.org/officeDocument/2006/relationships/tags" Target="../tags/tag1520.xml"/><Relationship Id="rId108" Type="http://schemas.openxmlformats.org/officeDocument/2006/relationships/tags" Target="../tags/tag1525.xml"/><Relationship Id="rId124" Type="http://schemas.openxmlformats.org/officeDocument/2006/relationships/tags" Target="../tags/tag1541.xml"/><Relationship Id="rId129" Type="http://schemas.openxmlformats.org/officeDocument/2006/relationships/tags" Target="../tags/tag1546.xml"/><Relationship Id="rId54" Type="http://schemas.openxmlformats.org/officeDocument/2006/relationships/tags" Target="../tags/tag1471.xml"/><Relationship Id="rId70" Type="http://schemas.openxmlformats.org/officeDocument/2006/relationships/tags" Target="../tags/tag1487.xml"/><Relationship Id="rId75" Type="http://schemas.openxmlformats.org/officeDocument/2006/relationships/tags" Target="../tags/tag1492.xml"/><Relationship Id="rId91" Type="http://schemas.openxmlformats.org/officeDocument/2006/relationships/tags" Target="../tags/tag1508.xml"/><Relationship Id="rId96" Type="http://schemas.openxmlformats.org/officeDocument/2006/relationships/tags" Target="../tags/tag1513.xml"/><Relationship Id="rId140" Type="http://schemas.openxmlformats.org/officeDocument/2006/relationships/tags" Target="../tags/tag1557.xml"/><Relationship Id="rId145" Type="http://schemas.openxmlformats.org/officeDocument/2006/relationships/tags" Target="../tags/tag1562.xml"/><Relationship Id="rId161" Type="http://schemas.openxmlformats.org/officeDocument/2006/relationships/tags" Target="../tags/tag1578.xml"/><Relationship Id="rId166" Type="http://schemas.openxmlformats.org/officeDocument/2006/relationships/tags" Target="../tags/tag1583.xml"/><Relationship Id="rId1" Type="http://schemas.openxmlformats.org/officeDocument/2006/relationships/tags" Target="../tags/tag1418.xml"/><Relationship Id="rId6" Type="http://schemas.openxmlformats.org/officeDocument/2006/relationships/tags" Target="../tags/tag1423.xml"/><Relationship Id="rId15" Type="http://schemas.openxmlformats.org/officeDocument/2006/relationships/tags" Target="../tags/tag1432.xml"/><Relationship Id="rId23" Type="http://schemas.openxmlformats.org/officeDocument/2006/relationships/tags" Target="../tags/tag1440.xml"/><Relationship Id="rId28" Type="http://schemas.openxmlformats.org/officeDocument/2006/relationships/tags" Target="../tags/tag1445.xml"/><Relationship Id="rId36" Type="http://schemas.openxmlformats.org/officeDocument/2006/relationships/tags" Target="../tags/tag1453.xml"/><Relationship Id="rId49" Type="http://schemas.openxmlformats.org/officeDocument/2006/relationships/tags" Target="../tags/tag1466.xml"/><Relationship Id="rId57" Type="http://schemas.openxmlformats.org/officeDocument/2006/relationships/tags" Target="../tags/tag1474.xml"/><Relationship Id="rId106" Type="http://schemas.openxmlformats.org/officeDocument/2006/relationships/tags" Target="../tags/tag1523.xml"/><Relationship Id="rId114" Type="http://schemas.openxmlformats.org/officeDocument/2006/relationships/tags" Target="../tags/tag1531.xml"/><Relationship Id="rId119" Type="http://schemas.openxmlformats.org/officeDocument/2006/relationships/tags" Target="../tags/tag1536.xml"/><Relationship Id="rId127" Type="http://schemas.openxmlformats.org/officeDocument/2006/relationships/tags" Target="../tags/tag1544.xml"/><Relationship Id="rId10" Type="http://schemas.openxmlformats.org/officeDocument/2006/relationships/tags" Target="../tags/tag1427.xml"/><Relationship Id="rId31" Type="http://schemas.openxmlformats.org/officeDocument/2006/relationships/tags" Target="../tags/tag1448.xml"/><Relationship Id="rId44" Type="http://schemas.openxmlformats.org/officeDocument/2006/relationships/tags" Target="../tags/tag1461.xml"/><Relationship Id="rId52" Type="http://schemas.openxmlformats.org/officeDocument/2006/relationships/tags" Target="../tags/tag1469.xml"/><Relationship Id="rId60" Type="http://schemas.openxmlformats.org/officeDocument/2006/relationships/tags" Target="../tags/tag1477.xml"/><Relationship Id="rId65" Type="http://schemas.openxmlformats.org/officeDocument/2006/relationships/tags" Target="../tags/tag1482.xml"/><Relationship Id="rId73" Type="http://schemas.openxmlformats.org/officeDocument/2006/relationships/tags" Target="../tags/tag1490.xml"/><Relationship Id="rId78" Type="http://schemas.openxmlformats.org/officeDocument/2006/relationships/tags" Target="../tags/tag1495.xml"/><Relationship Id="rId81" Type="http://schemas.openxmlformats.org/officeDocument/2006/relationships/tags" Target="../tags/tag1498.xml"/><Relationship Id="rId86" Type="http://schemas.openxmlformats.org/officeDocument/2006/relationships/tags" Target="../tags/tag1503.xml"/><Relationship Id="rId94" Type="http://schemas.openxmlformats.org/officeDocument/2006/relationships/tags" Target="../tags/tag1511.xml"/><Relationship Id="rId99" Type="http://schemas.openxmlformats.org/officeDocument/2006/relationships/tags" Target="../tags/tag1516.xml"/><Relationship Id="rId101" Type="http://schemas.openxmlformats.org/officeDocument/2006/relationships/tags" Target="../tags/tag1518.xml"/><Relationship Id="rId122" Type="http://schemas.openxmlformats.org/officeDocument/2006/relationships/tags" Target="../tags/tag1539.xml"/><Relationship Id="rId130" Type="http://schemas.openxmlformats.org/officeDocument/2006/relationships/tags" Target="../tags/tag1547.xml"/><Relationship Id="rId135" Type="http://schemas.openxmlformats.org/officeDocument/2006/relationships/tags" Target="../tags/tag1552.xml"/><Relationship Id="rId143" Type="http://schemas.openxmlformats.org/officeDocument/2006/relationships/tags" Target="../tags/tag1560.xml"/><Relationship Id="rId148" Type="http://schemas.openxmlformats.org/officeDocument/2006/relationships/tags" Target="../tags/tag1565.xml"/><Relationship Id="rId151" Type="http://schemas.openxmlformats.org/officeDocument/2006/relationships/tags" Target="../tags/tag1568.xml"/><Relationship Id="rId156" Type="http://schemas.openxmlformats.org/officeDocument/2006/relationships/tags" Target="../tags/tag1573.xml"/><Relationship Id="rId164" Type="http://schemas.openxmlformats.org/officeDocument/2006/relationships/tags" Target="../tags/tag1581.xml"/><Relationship Id="rId169" Type="http://schemas.openxmlformats.org/officeDocument/2006/relationships/tags" Target="../tags/tag1586.xml"/><Relationship Id="rId4" Type="http://schemas.openxmlformats.org/officeDocument/2006/relationships/tags" Target="../tags/tag1421.xml"/><Relationship Id="rId9" Type="http://schemas.openxmlformats.org/officeDocument/2006/relationships/tags" Target="../tags/tag1426.xml"/><Relationship Id="rId13" Type="http://schemas.openxmlformats.org/officeDocument/2006/relationships/tags" Target="../tags/tag1430.xml"/><Relationship Id="rId18" Type="http://schemas.openxmlformats.org/officeDocument/2006/relationships/tags" Target="../tags/tag1435.xml"/><Relationship Id="rId39" Type="http://schemas.openxmlformats.org/officeDocument/2006/relationships/tags" Target="../tags/tag1456.xml"/><Relationship Id="rId109" Type="http://schemas.openxmlformats.org/officeDocument/2006/relationships/tags" Target="../tags/tag1526.xml"/><Relationship Id="rId34" Type="http://schemas.openxmlformats.org/officeDocument/2006/relationships/tags" Target="../tags/tag1451.xml"/><Relationship Id="rId50" Type="http://schemas.openxmlformats.org/officeDocument/2006/relationships/tags" Target="../tags/tag1467.xml"/><Relationship Id="rId55" Type="http://schemas.openxmlformats.org/officeDocument/2006/relationships/tags" Target="../tags/tag1472.xml"/><Relationship Id="rId76" Type="http://schemas.openxmlformats.org/officeDocument/2006/relationships/tags" Target="../tags/tag1493.xml"/><Relationship Id="rId97" Type="http://schemas.openxmlformats.org/officeDocument/2006/relationships/tags" Target="../tags/tag1514.xml"/><Relationship Id="rId104" Type="http://schemas.openxmlformats.org/officeDocument/2006/relationships/tags" Target="../tags/tag1521.xml"/><Relationship Id="rId120" Type="http://schemas.openxmlformats.org/officeDocument/2006/relationships/tags" Target="../tags/tag1537.xml"/><Relationship Id="rId125" Type="http://schemas.openxmlformats.org/officeDocument/2006/relationships/tags" Target="../tags/tag1542.xml"/><Relationship Id="rId141" Type="http://schemas.openxmlformats.org/officeDocument/2006/relationships/tags" Target="../tags/tag1558.xml"/><Relationship Id="rId146" Type="http://schemas.openxmlformats.org/officeDocument/2006/relationships/tags" Target="../tags/tag1563.xml"/><Relationship Id="rId167" Type="http://schemas.openxmlformats.org/officeDocument/2006/relationships/tags" Target="../tags/tag1584.xml"/><Relationship Id="rId7" Type="http://schemas.openxmlformats.org/officeDocument/2006/relationships/tags" Target="../tags/tag1424.xml"/><Relationship Id="rId71" Type="http://schemas.openxmlformats.org/officeDocument/2006/relationships/tags" Target="../tags/tag1488.xml"/><Relationship Id="rId92" Type="http://schemas.openxmlformats.org/officeDocument/2006/relationships/tags" Target="../tags/tag1509.xml"/><Relationship Id="rId162" Type="http://schemas.openxmlformats.org/officeDocument/2006/relationships/tags" Target="../tags/tag1579.xml"/><Relationship Id="rId2" Type="http://schemas.openxmlformats.org/officeDocument/2006/relationships/tags" Target="../tags/tag1419.xml"/><Relationship Id="rId29" Type="http://schemas.openxmlformats.org/officeDocument/2006/relationships/tags" Target="../tags/tag1446.xml"/><Relationship Id="rId24" Type="http://schemas.openxmlformats.org/officeDocument/2006/relationships/tags" Target="../tags/tag1441.xml"/><Relationship Id="rId40" Type="http://schemas.openxmlformats.org/officeDocument/2006/relationships/tags" Target="../tags/tag1457.xml"/><Relationship Id="rId45" Type="http://schemas.openxmlformats.org/officeDocument/2006/relationships/tags" Target="../tags/tag1462.xml"/><Relationship Id="rId66" Type="http://schemas.openxmlformats.org/officeDocument/2006/relationships/tags" Target="../tags/tag1483.xml"/><Relationship Id="rId87" Type="http://schemas.openxmlformats.org/officeDocument/2006/relationships/tags" Target="../tags/tag1504.xml"/><Relationship Id="rId110" Type="http://schemas.openxmlformats.org/officeDocument/2006/relationships/tags" Target="../tags/tag1527.xml"/><Relationship Id="rId115" Type="http://schemas.openxmlformats.org/officeDocument/2006/relationships/tags" Target="../tags/tag1532.xml"/><Relationship Id="rId131" Type="http://schemas.openxmlformats.org/officeDocument/2006/relationships/tags" Target="../tags/tag1548.xml"/><Relationship Id="rId136" Type="http://schemas.openxmlformats.org/officeDocument/2006/relationships/tags" Target="../tags/tag1553.xml"/><Relationship Id="rId157" Type="http://schemas.openxmlformats.org/officeDocument/2006/relationships/tags" Target="../tags/tag1574.xml"/><Relationship Id="rId61" Type="http://schemas.openxmlformats.org/officeDocument/2006/relationships/tags" Target="../tags/tag1478.xml"/><Relationship Id="rId82" Type="http://schemas.openxmlformats.org/officeDocument/2006/relationships/tags" Target="../tags/tag1499.xml"/><Relationship Id="rId152" Type="http://schemas.openxmlformats.org/officeDocument/2006/relationships/tags" Target="../tags/tag1569.xml"/><Relationship Id="rId19" Type="http://schemas.openxmlformats.org/officeDocument/2006/relationships/tags" Target="../tags/tag1436.xml"/><Relationship Id="rId14" Type="http://schemas.openxmlformats.org/officeDocument/2006/relationships/tags" Target="../tags/tag1431.xml"/><Relationship Id="rId30" Type="http://schemas.openxmlformats.org/officeDocument/2006/relationships/tags" Target="../tags/tag1447.xml"/><Relationship Id="rId35" Type="http://schemas.openxmlformats.org/officeDocument/2006/relationships/tags" Target="../tags/tag1452.xml"/><Relationship Id="rId56" Type="http://schemas.openxmlformats.org/officeDocument/2006/relationships/tags" Target="../tags/tag1473.xml"/><Relationship Id="rId77" Type="http://schemas.openxmlformats.org/officeDocument/2006/relationships/tags" Target="../tags/tag1494.xml"/><Relationship Id="rId100" Type="http://schemas.openxmlformats.org/officeDocument/2006/relationships/tags" Target="../tags/tag1517.xml"/><Relationship Id="rId105" Type="http://schemas.openxmlformats.org/officeDocument/2006/relationships/tags" Target="../tags/tag1522.xml"/><Relationship Id="rId126" Type="http://schemas.openxmlformats.org/officeDocument/2006/relationships/tags" Target="../tags/tag1543.xml"/><Relationship Id="rId147" Type="http://schemas.openxmlformats.org/officeDocument/2006/relationships/tags" Target="../tags/tag1564.xml"/><Relationship Id="rId168" Type="http://schemas.openxmlformats.org/officeDocument/2006/relationships/tags" Target="../tags/tag1585.xml"/><Relationship Id="rId8" Type="http://schemas.openxmlformats.org/officeDocument/2006/relationships/tags" Target="../tags/tag1425.xml"/><Relationship Id="rId51" Type="http://schemas.openxmlformats.org/officeDocument/2006/relationships/tags" Target="../tags/tag1468.xml"/><Relationship Id="rId72" Type="http://schemas.openxmlformats.org/officeDocument/2006/relationships/tags" Target="../tags/tag1489.xml"/><Relationship Id="rId93" Type="http://schemas.openxmlformats.org/officeDocument/2006/relationships/tags" Target="../tags/tag1510.xml"/><Relationship Id="rId98" Type="http://schemas.openxmlformats.org/officeDocument/2006/relationships/tags" Target="../tags/tag1515.xml"/><Relationship Id="rId121" Type="http://schemas.openxmlformats.org/officeDocument/2006/relationships/tags" Target="../tags/tag1538.xml"/><Relationship Id="rId142" Type="http://schemas.openxmlformats.org/officeDocument/2006/relationships/tags" Target="../tags/tag1559.xml"/><Relationship Id="rId163" Type="http://schemas.openxmlformats.org/officeDocument/2006/relationships/tags" Target="../tags/tag1580.xml"/><Relationship Id="rId3" Type="http://schemas.openxmlformats.org/officeDocument/2006/relationships/tags" Target="../tags/tag1420.xml"/><Relationship Id="rId25" Type="http://schemas.openxmlformats.org/officeDocument/2006/relationships/tags" Target="../tags/tag1442.xml"/><Relationship Id="rId46" Type="http://schemas.openxmlformats.org/officeDocument/2006/relationships/tags" Target="../tags/tag1463.xml"/><Relationship Id="rId67" Type="http://schemas.openxmlformats.org/officeDocument/2006/relationships/tags" Target="../tags/tag1484.xml"/><Relationship Id="rId116" Type="http://schemas.openxmlformats.org/officeDocument/2006/relationships/tags" Target="../tags/tag1533.xml"/><Relationship Id="rId137" Type="http://schemas.openxmlformats.org/officeDocument/2006/relationships/tags" Target="../tags/tag1554.xml"/><Relationship Id="rId158" Type="http://schemas.openxmlformats.org/officeDocument/2006/relationships/tags" Target="../tags/tag1575.xml"/><Relationship Id="rId20" Type="http://schemas.openxmlformats.org/officeDocument/2006/relationships/tags" Target="../tags/tag1437.xml"/><Relationship Id="rId41" Type="http://schemas.openxmlformats.org/officeDocument/2006/relationships/tags" Target="../tags/tag1458.xml"/><Relationship Id="rId62" Type="http://schemas.openxmlformats.org/officeDocument/2006/relationships/tags" Target="../tags/tag1479.xml"/><Relationship Id="rId83" Type="http://schemas.openxmlformats.org/officeDocument/2006/relationships/tags" Target="../tags/tag1500.xml"/><Relationship Id="rId88" Type="http://schemas.openxmlformats.org/officeDocument/2006/relationships/tags" Target="../tags/tag1505.xml"/><Relationship Id="rId111" Type="http://schemas.openxmlformats.org/officeDocument/2006/relationships/tags" Target="../tags/tag1528.xml"/><Relationship Id="rId132" Type="http://schemas.openxmlformats.org/officeDocument/2006/relationships/tags" Target="../tags/tag1549.xml"/><Relationship Id="rId153" Type="http://schemas.openxmlformats.org/officeDocument/2006/relationships/tags" Target="../tags/tag157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612.xml"/><Relationship Id="rId117" Type="http://schemas.openxmlformats.org/officeDocument/2006/relationships/tags" Target="../tags/tag1703.xml"/><Relationship Id="rId21" Type="http://schemas.openxmlformats.org/officeDocument/2006/relationships/tags" Target="../tags/tag1607.xml"/><Relationship Id="rId42" Type="http://schemas.openxmlformats.org/officeDocument/2006/relationships/tags" Target="../tags/tag1628.xml"/><Relationship Id="rId47" Type="http://schemas.openxmlformats.org/officeDocument/2006/relationships/tags" Target="../tags/tag1633.xml"/><Relationship Id="rId63" Type="http://schemas.openxmlformats.org/officeDocument/2006/relationships/tags" Target="../tags/tag1649.xml"/><Relationship Id="rId68" Type="http://schemas.openxmlformats.org/officeDocument/2006/relationships/tags" Target="../tags/tag1654.xml"/><Relationship Id="rId84" Type="http://schemas.openxmlformats.org/officeDocument/2006/relationships/tags" Target="../tags/tag1670.xml"/><Relationship Id="rId89" Type="http://schemas.openxmlformats.org/officeDocument/2006/relationships/tags" Target="../tags/tag1675.xml"/><Relationship Id="rId112" Type="http://schemas.openxmlformats.org/officeDocument/2006/relationships/tags" Target="../tags/tag1698.xml"/><Relationship Id="rId133" Type="http://schemas.openxmlformats.org/officeDocument/2006/relationships/tags" Target="../tags/tag1719.xml"/><Relationship Id="rId138" Type="http://schemas.openxmlformats.org/officeDocument/2006/relationships/tags" Target="../tags/tag1724.xml"/><Relationship Id="rId154" Type="http://schemas.openxmlformats.org/officeDocument/2006/relationships/tags" Target="../tags/tag1740.xml"/><Relationship Id="rId16" Type="http://schemas.openxmlformats.org/officeDocument/2006/relationships/tags" Target="../tags/tag1602.xml"/><Relationship Id="rId107" Type="http://schemas.openxmlformats.org/officeDocument/2006/relationships/tags" Target="../tags/tag1693.xml"/><Relationship Id="rId11" Type="http://schemas.openxmlformats.org/officeDocument/2006/relationships/tags" Target="../tags/tag1597.xml"/><Relationship Id="rId32" Type="http://schemas.openxmlformats.org/officeDocument/2006/relationships/tags" Target="../tags/tag1618.xml"/><Relationship Id="rId37" Type="http://schemas.openxmlformats.org/officeDocument/2006/relationships/tags" Target="../tags/tag1623.xml"/><Relationship Id="rId53" Type="http://schemas.openxmlformats.org/officeDocument/2006/relationships/tags" Target="../tags/tag1639.xml"/><Relationship Id="rId58" Type="http://schemas.openxmlformats.org/officeDocument/2006/relationships/tags" Target="../tags/tag1644.xml"/><Relationship Id="rId74" Type="http://schemas.openxmlformats.org/officeDocument/2006/relationships/tags" Target="../tags/tag1660.xml"/><Relationship Id="rId79" Type="http://schemas.openxmlformats.org/officeDocument/2006/relationships/tags" Target="../tags/tag1665.xml"/><Relationship Id="rId102" Type="http://schemas.openxmlformats.org/officeDocument/2006/relationships/tags" Target="../tags/tag1688.xml"/><Relationship Id="rId123" Type="http://schemas.openxmlformats.org/officeDocument/2006/relationships/tags" Target="../tags/tag1709.xml"/><Relationship Id="rId128" Type="http://schemas.openxmlformats.org/officeDocument/2006/relationships/tags" Target="../tags/tag1714.xml"/><Relationship Id="rId144" Type="http://schemas.openxmlformats.org/officeDocument/2006/relationships/tags" Target="../tags/tag1730.xml"/><Relationship Id="rId149" Type="http://schemas.openxmlformats.org/officeDocument/2006/relationships/tags" Target="../tags/tag1735.xml"/><Relationship Id="rId5" Type="http://schemas.openxmlformats.org/officeDocument/2006/relationships/tags" Target="../tags/tag1591.xml"/><Relationship Id="rId90" Type="http://schemas.openxmlformats.org/officeDocument/2006/relationships/tags" Target="../tags/tag1676.xml"/><Relationship Id="rId95" Type="http://schemas.openxmlformats.org/officeDocument/2006/relationships/tags" Target="../tags/tag1681.xml"/><Relationship Id="rId22" Type="http://schemas.openxmlformats.org/officeDocument/2006/relationships/tags" Target="../tags/tag1608.xml"/><Relationship Id="rId27" Type="http://schemas.openxmlformats.org/officeDocument/2006/relationships/tags" Target="../tags/tag1613.xml"/><Relationship Id="rId43" Type="http://schemas.openxmlformats.org/officeDocument/2006/relationships/tags" Target="../tags/tag1629.xml"/><Relationship Id="rId48" Type="http://schemas.openxmlformats.org/officeDocument/2006/relationships/tags" Target="../tags/tag1634.xml"/><Relationship Id="rId64" Type="http://schemas.openxmlformats.org/officeDocument/2006/relationships/tags" Target="../tags/tag1650.xml"/><Relationship Id="rId69" Type="http://schemas.openxmlformats.org/officeDocument/2006/relationships/tags" Target="../tags/tag1655.xml"/><Relationship Id="rId113" Type="http://schemas.openxmlformats.org/officeDocument/2006/relationships/tags" Target="../tags/tag1699.xml"/><Relationship Id="rId118" Type="http://schemas.openxmlformats.org/officeDocument/2006/relationships/tags" Target="../tags/tag1704.xml"/><Relationship Id="rId134" Type="http://schemas.openxmlformats.org/officeDocument/2006/relationships/tags" Target="../tags/tag1720.xml"/><Relationship Id="rId139" Type="http://schemas.openxmlformats.org/officeDocument/2006/relationships/tags" Target="../tags/tag1725.xml"/><Relationship Id="rId80" Type="http://schemas.openxmlformats.org/officeDocument/2006/relationships/tags" Target="../tags/tag1666.xml"/><Relationship Id="rId85" Type="http://schemas.openxmlformats.org/officeDocument/2006/relationships/tags" Target="../tags/tag1671.xml"/><Relationship Id="rId150" Type="http://schemas.openxmlformats.org/officeDocument/2006/relationships/tags" Target="../tags/tag1736.xml"/><Relationship Id="rId155" Type="http://schemas.openxmlformats.org/officeDocument/2006/relationships/tags" Target="../tags/tag1741.xml"/><Relationship Id="rId12" Type="http://schemas.openxmlformats.org/officeDocument/2006/relationships/tags" Target="../tags/tag1598.xml"/><Relationship Id="rId17" Type="http://schemas.openxmlformats.org/officeDocument/2006/relationships/tags" Target="../tags/tag1603.xml"/><Relationship Id="rId33" Type="http://schemas.openxmlformats.org/officeDocument/2006/relationships/tags" Target="../tags/tag1619.xml"/><Relationship Id="rId38" Type="http://schemas.openxmlformats.org/officeDocument/2006/relationships/tags" Target="../tags/tag1624.xml"/><Relationship Id="rId59" Type="http://schemas.openxmlformats.org/officeDocument/2006/relationships/tags" Target="../tags/tag1645.xml"/><Relationship Id="rId103" Type="http://schemas.openxmlformats.org/officeDocument/2006/relationships/tags" Target="../tags/tag1689.xml"/><Relationship Id="rId108" Type="http://schemas.openxmlformats.org/officeDocument/2006/relationships/tags" Target="../tags/tag1694.xml"/><Relationship Id="rId124" Type="http://schemas.openxmlformats.org/officeDocument/2006/relationships/tags" Target="../tags/tag1710.xml"/><Relationship Id="rId129" Type="http://schemas.openxmlformats.org/officeDocument/2006/relationships/tags" Target="../tags/tag1715.xml"/><Relationship Id="rId20" Type="http://schemas.openxmlformats.org/officeDocument/2006/relationships/tags" Target="../tags/tag1606.xml"/><Relationship Id="rId41" Type="http://schemas.openxmlformats.org/officeDocument/2006/relationships/tags" Target="../tags/tag1627.xml"/><Relationship Id="rId54" Type="http://schemas.openxmlformats.org/officeDocument/2006/relationships/tags" Target="../tags/tag1640.xml"/><Relationship Id="rId62" Type="http://schemas.openxmlformats.org/officeDocument/2006/relationships/tags" Target="../tags/tag1648.xml"/><Relationship Id="rId70" Type="http://schemas.openxmlformats.org/officeDocument/2006/relationships/tags" Target="../tags/tag1656.xml"/><Relationship Id="rId75" Type="http://schemas.openxmlformats.org/officeDocument/2006/relationships/tags" Target="../tags/tag1661.xml"/><Relationship Id="rId83" Type="http://schemas.openxmlformats.org/officeDocument/2006/relationships/tags" Target="../tags/tag1669.xml"/><Relationship Id="rId88" Type="http://schemas.openxmlformats.org/officeDocument/2006/relationships/tags" Target="../tags/tag1674.xml"/><Relationship Id="rId91" Type="http://schemas.openxmlformats.org/officeDocument/2006/relationships/tags" Target="../tags/tag1677.xml"/><Relationship Id="rId96" Type="http://schemas.openxmlformats.org/officeDocument/2006/relationships/tags" Target="../tags/tag1682.xml"/><Relationship Id="rId111" Type="http://schemas.openxmlformats.org/officeDocument/2006/relationships/tags" Target="../tags/tag1697.xml"/><Relationship Id="rId132" Type="http://schemas.openxmlformats.org/officeDocument/2006/relationships/tags" Target="../tags/tag1718.xml"/><Relationship Id="rId140" Type="http://schemas.openxmlformats.org/officeDocument/2006/relationships/tags" Target="../tags/tag1726.xml"/><Relationship Id="rId145" Type="http://schemas.openxmlformats.org/officeDocument/2006/relationships/tags" Target="../tags/tag1731.xml"/><Relationship Id="rId153" Type="http://schemas.openxmlformats.org/officeDocument/2006/relationships/tags" Target="../tags/tag1739.xml"/><Relationship Id="rId1" Type="http://schemas.openxmlformats.org/officeDocument/2006/relationships/tags" Target="../tags/tag1587.xml"/><Relationship Id="rId6" Type="http://schemas.openxmlformats.org/officeDocument/2006/relationships/tags" Target="../tags/tag1592.xml"/><Relationship Id="rId15" Type="http://schemas.openxmlformats.org/officeDocument/2006/relationships/tags" Target="../tags/tag1601.xml"/><Relationship Id="rId23" Type="http://schemas.openxmlformats.org/officeDocument/2006/relationships/tags" Target="../tags/tag1609.xml"/><Relationship Id="rId28" Type="http://schemas.openxmlformats.org/officeDocument/2006/relationships/tags" Target="../tags/tag1614.xml"/><Relationship Id="rId36" Type="http://schemas.openxmlformats.org/officeDocument/2006/relationships/tags" Target="../tags/tag1622.xml"/><Relationship Id="rId49" Type="http://schemas.openxmlformats.org/officeDocument/2006/relationships/tags" Target="../tags/tag1635.xml"/><Relationship Id="rId57" Type="http://schemas.openxmlformats.org/officeDocument/2006/relationships/tags" Target="../tags/tag1643.xml"/><Relationship Id="rId106" Type="http://schemas.openxmlformats.org/officeDocument/2006/relationships/tags" Target="../tags/tag1692.xml"/><Relationship Id="rId114" Type="http://schemas.openxmlformats.org/officeDocument/2006/relationships/tags" Target="../tags/tag1700.xml"/><Relationship Id="rId119" Type="http://schemas.openxmlformats.org/officeDocument/2006/relationships/tags" Target="../tags/tag1705.xml"/><Relationship Id="rId127" Type="http://schemas.openxmlformats.org/officeDocument/2006/relationships/tags" Target="../tags/tag1713.xml"/><Relationship Id="rId10" Type="http://schemas.openxmlformats.org/officeDocument/2006/relationships/tags" Target="../tags/tag1596.xml"/><Relationship Id="rId31" Type="http://schemas.openxmlformats.org/officeDocument/2006/relationships/tags" Target="../tags/tag1617.xml"/><Relationship Id="rId44" Type="http://schemas.openxmlformats.org/officeDocument/2006/relationships/tags" Target="../tags/tag1630.xml"/><Relationship Id="rId52" Type="http://schemas.openxmlformats.org/officeDocument/2006/relationships/tags" Target="../tags/tag1638.xml"/><Relationship Id="rId60" Type="http://schemas.openxmlformats.org/officeDocument/2006/relationships/tags" Target="../tags/tag1646.xml"/><Relationship Id="rId65" Type="http://schemas.openxmlformats.org/officeDocument/2006/relationships/tags" Target="../tags/tag1651.xml"/><Relationship Id="rId73" Type="http://schemas.openxmlformats.org/officeDocument/2006/relationships/tags" Target="../tags/tag1659.xml"/><Relationship Id="rId78" Type="http://schemas.openxmlformats.org/officeDocument/2006/relationships/tags" Target="../tags/tag1664.xml"/><Relationship Id="rId81" Type="http://schemas.openxmlformats.org/officeDocument/2006/relationships/tags" Target="../tags/tag1667.xml"/><Relationship Id="rId86" Type="http://schemas.openxmlformats.org/officeDocument/2006/relationships/tags" Target="../tags/tag1672.xml"/><Relationship Id="rId94" Type="http://schemas.openxmlformats.org/officeDocument/2006/relationships/tags" Target="../tags/tag1680.xml"/><Relationship Id="rId99" Type="http://schemas.openxmlformats.org/officeDocument/2006/relationships/tags" Target="../tags/tag1685.xml"/><Relationship Id="rId101" Type="http://schemas.openxmlformats.org/officeDocument/2006/relationships/tags" Target="../tags/tag1687.xml"/><Relationship Id="rId122" Type="http://schemas.openxmlformats.org/officeDocument/2006/relationships/tags" Target="../tags/tag1708.xml"/><Relationship Id="rId130" Type="http://schemas.openxmlformats.org/officeDocument/2006/relationships/tags" Target="../tags/tag1716.xml"/><Relationship Id="rId135" Type="http://schemas.openxmlformats.org/officeDocument/2006/relationships/tags" Target="../tags/tag1721.xml"/><Relationship Id="rId143" Type="http://schemas.openxmlformats.org/officeDocument/2006/relationships/tags" Target="../tags/tag1729.xml"/><Relationship Id="rId148" Type="http://schemas.openxmlformats.org/officeDocument/2006/relationships/tags" Target="../tags/tag1734.xml"/><Relationship Id="rId151" Type="http://schemas.openxmlformats.org/officeDocument/2006/relationships/tags" Target="../tags/tag1737.xml"/><Relationship Id="rId156" Type="http://schemas.openxmlformats.org/officeDocument/2006/relationships/tags" Target="../tags/tag1742.xml"/><Relationship Id="rId4" Type="http://schemas.openxmlformats.org/officeDocument/2006/relationships/tags" Target="../tags/tag1590.xml"/><Relationship Id="rId9" Type="http://schemas.openxmlformats.org/officeDocument/2006/relationships/tags" Target="../tags/tag1595.xml"/><Relationship Id="rId13" Type="http://schemas.openxmlformats.org/officeDocument/2006/relationships/tags" Target="../tags/tag1599.xml"/><Relationship Id="rId18" Type="http://schemas.openxmlformats.org/officeDocument/2006/relationships/tags" Target="../tags/tag1604.xml"/><Relationship Id="rId39" Type="http://schemas.openxmlformats.org/officeDocument/2006/relationships/tags" Target="../tags/tag1625.xml"/><Relationship Id="rId109" Type="http://schemas.openxmlformats.org/officeDocument/2006/relationships/tags" Target="../tags/tag1695.xml"/><Relationship Id="rId34" Type="http://schemas.openxmlformats.org/officeDocument/2006/relationships/tags" Target="../tags/tag1620.xml"/><Relationship Id="rId50" Type="http://schemas.openxmlformats.org/officeDocument/2006/relationships/tags" Target="../tags/tag1636.xml"/><Relationship Id="rId55" Type="http://schemas.openxmlformats.org/officeDocument/2006/relationships/tags" Target="../tags/tag1641.xml"/><Relationship Id="rId76" Type="http://schemas.openxmlformats.org/officeDocument/2006/relationships/tags" Target="../tags/tag1662.xml"/><Relationship Id="rId97" Type="http://schemas.openxmlformats.org/officeDocument/2006/relationships/tags" Target="../tags/tag1683.xml"/><Relationship Id="rId104" Type="http://schemas.openxmlformats.org/officeDocument/2006/relationships/tags" Target="../tags/tag1690.xml"/><Relationship Id="rId120" Type="http://schemas.openxmlformats.org/officeDocument/2006/relationships/tags" Target="../tags/tag1706.xml"/><Relationship Id="rId125" Type="http://schemas.openxmlformats.org/officeDocument/2006/relationships/tags" Target="../tags/tag1711.xml"/><Relationship Id="rId141" Type="http://schemas.openxmlformats.org/officeDocument/2006/relationships/tags" Target="../tags/tag1727.xml"/><Relationship Id="rId146" Type="http://schemas.openxmlformats.org/officeDocument/2006/relationships/tags" Target="../tags/tag1732.xml"/><Relationship Id="rId7" Type="http://schemas.openxmlformats.org/officeDocument/2006/relationships/tags" Target="../tags/tag1593.xml"/><Relationship Id="rId71" Type="http://schemas.openxmlformats.org/officeDocument/2006/relationships/tags" Target="../tags/tag1657.xml"/><Relationship Id="rId92" Type="http://schemas.openxmlformats.org/officeDocument/2006/relationships/tags" Target="../tags/tag1678.xml"/><Relationship Id="rId2" Type="http://schemas.openxmlformats.org/officeDocument/2006/relationships/tags" Target="../tags/tag1588.xml"/><Relationship Id="rId29" Type="http://schemas.openxmlformats.org/officeDocument/2006/relationships/tags" Target="../tags/tag1615.xml"/><Relationship Id="rId24" Type="http://schemas.openxmlformats.org/officeDocument/2006/relationships/tags" Target="../tags/tag1610.xml"/><Relationship Id="rId40" Type="http://schemas.openxmlformats.org/officeDocument/2006/relationships/tags" Target="../tags/tag1626.xml"/><Relationship Id="rId45" Type="http://schemas.openxmlformats.org/officeDocument/2006/relationships/tags" Target="../tags/tag1631.xml"/><Relationship Id="rId66" Type="http://schemas.openxmlformats.org/officeDocument/2006/relationships/tags" Target="../tags/tag1652.xml"/><Relationship Id="rId87" Type="http://schemas.openxmlformats.org/officeDocument/2006/relationships/tags" Target="../tags/tag1673.xml"/><Relationship Id="rId110" Type="http://schemas.openxmlformats.org/officeDocument/2006/relationships/tags" Target="../tags/tag1696.xml"/><Relationship Id="rId115" Type="http://schemas.openxmlformats.org/officeDocument/2006/relationships/tags" Target="../tags/tag1701.xml"/><Relationship Id="rId131" Type="http://schemas.openxmlformats.org/officeDocument/2006/relationships/tags" Target="../tags/tag1717.xml"/><Relationship Id="rId136" Type="http://schemas.openxmlformats.org/officeDocument/2006/relationships/tags" Target="../tags/tag1722.xml"/><Relationship Id="rId157" Type="http://schemas.openxmlformats.org/officeDocument/2006/relationships/slideLayout" Target="../slideLayouts/slideLayout1.xml"/><Relationship Id="rId61" Type="http://schemas.openxmlformats.org/officeDocument/2006/relationships/tags" Target="../tags/tag1647.xml"/><Relationship Id="rId82" Type="http://schemas.openxmlformats.org/officeDocument/2006/relationships/tags" Target="../tags/tag1668.xml"/><Relationship Id="rId152" Type="http://schemas.openxmlformats.org/officeDocument/2006/relationships/tags" Target="../tags/tag1738.xml"/><Relationship Id="rId19" Type="http://schemas.openxmlformats.org/officeDocument/2006/relationships/tags" Target="../tags/tag1605.xml"/><Relationship Id="rId14" Type="http://schemas.openxmlformats.org/officeDocument/2006/relationships/tags" Target="../tags/tag1600.xml"/><Relationship Id="rId30" Type="http://schemas.openxmlformats.org/officeDocument/2006/relationships/tags" Target="../tags/tag1616.xml"/><Relationship Id="rId35" Type="http://schemas.openxmlformats.org/officeDocument/2006/relationships/tags" Target="../tags/tag1621.xml"/><Relationship Id="rId56" Type="http://schemas.openxmlformats.org/officeDocument/2006/relationships/tags" Target="../tags/tag1642.xml"/><Relationship Id="rId77" Type="http://schemas.openxmlformats.org/officeDocument/2006/relationships/tags" Target="../tags/tag1663.xml"/><Relationship Id="rId100" Type="http://schemas.openxmlformats.org/officeDocument/2006/relationships/tags" Target="../tags/tag1686.xml"/><Relationship Id="rId105" Type="http://schemas.openxmlformats.org/officeDocument/2006/relationships/tags" Target="../tags/tag1691.xml"/><Relationship Id="rId126" Type="http://schemas.openxmlformats.org/officeDocument/2006/relationships/tags" Target="../tags/tag1712.xml"/><Relationship Id="rId147" Type="http://schemas.openxmlformats.org/officeDocument/2006/relationships/tags" Target="../tags/tag1733.xml"/><Relationship Id="rId8" Type="http://schemas.openxmlformats.org/officeDocument/2006/relationships/tags" Target="../tags/tag1594.xml"/><Relationship Id="rId51" Type="http://schemas.openxmlformats.org/officeDocument/2006/relationships/tags" Target="../tags/tag1637.xml"/><Relationship Id="rId72" Type="http://schemas.openxmlformats.org/officeDocument/2006/relationships/tags" Target="../tags/tag1658.xml"/><Relationship Id="rId93" Type="http://schemas.openxmlformats.org/officeDocument/2006/relationships/tags" Target="../tags/tag1679.xml"/><Relationship Id="rId98" Type="http://schemas.openxmlformats.org/officeDocument/2006/relationships/tags" Target="../tags/tag1684.xml"/><Relationship Id="rId121" Type="http://schemas.openxmlformats.org/officeDocument/2006/relationships/tags" Target="../tags/tag1707.xml"/><Relationship Id="rId142" Type="http://schemas.openxmlformats.org/officeDocument/2006/relationships/tags" Target="../tags/tag1728.xml"/><Relationship Id="rId3" Type="http://schemas.openxmlformats.org/officeDocument/2006/relationships/tags" Target="../tags/tag1589.xml"/><Relationship Id="rId25" Type="http://schemas.openxmlformats.org/officeDocument/2006/relationships/tags" Target="../tags/tag1611.xml"/><Relationship Id="rId46" Type="http://schemas.openxmlformats.org/officeDocument/2006/relationships/tags" Target="../tags/tag1632.xml"/><Relationship Id="rId67" Type="http://schemas.openxmlformats.org/officeDocument/2006/relationships/tags" Target="../tags/tag1653.xml"/><Relationship Id="rId116" Type="http://schemas.openxmlformats.org/officeDocument/2006/relationships/tags" Target="../tags/tag1702.xml"/><Relationship Id="rId137" Type="http://schemas.openxmlformats.org/officeDocument/2006/relationships/tags" Target="../tags/tag1723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768.xml"/><Relationship Id="rId117" Type="http://schemas.openxmlformats.org/officeDocument/2006/relationships/tags" Target="../tags/tag1859.xml"/><Relationship Id="rId21" Type="http://schemas.openxmlformats.org/officeDocument/2006/relationships/tags" Target="../tags/tag1763.xml"/><Relationship Id="rId42" Type="http://schemas.openxmlformats.org/officeDocument/2006/relationships/tags" Target="../tags/tag1784.xml"/><Relationship Id="rId47" Type="http://schemas.openxmlformats.org/officeDocument/2006/relationships/tags" Target="../tags/tag1789.xml"/><Relationship Id="rId63" Type="http://schemas.openxmlformats.org/officeDocument/2006/relationships/tags" Target="../tags/tag1805.xml"/><Relationship Id="rId68" Type="http://schemas.openxmlformats.org/officeDocument/2006/relationships/tags" Target="../tags/tag1810.xml"/><Relationship Id="rId84" Type="http://schemas.openxmlformats.org/officeDocument/2006/relationships/tags" Target="../tags/tag1826.xml"/><Relationship Id="rId89" Type="http://schemas.openxmlformats.org/officeDocument/2006/relationships/tags" Target="../tags/tag1831.xml"/><Relationship Id="rId112" Type="http://schemas.openxmlformats.org/officeDocument/2006/relationships/tags" Target="../tags/tag1854.xml"/><Relationship Id="rId133" Type="http://schemas.openxmlformats.org/officeDocument/2006/relationships/tags" Target="../tags/tag1875.xml"/><Relationship Id="rId138" Type="http://schemas.openxmlformats.org/officeDocument/2006/relationships/tags" Target="../tags/tag1880.xml"/><Relationship Id="rId16" Type="http://schemas.openxmlformats.org/officeDocument/2006/relationships/tags" Target="../tags/tag1758.xml"/><Relationship Id="rId107" Type="http://schemas.openxmlformats.org/officeDocument/2006/relationships/tags" Target="../tags/tag1849.xml"/><Relationship Id="rId11" Type="http://schemas.openxmlformats.org/officeDocument/2006/relationships/tags" Target="../tags/tag1753.xml"/><Relationship Id="rId32" Type="http://schemas.openxmlformats.org/officeDocument/2006/relationships/tags" Target="../tags/tag1774.xml"/><Relationship Id="rId37" Type="http://schemas.openxmlformats.org/officeDocument/2006/relationships/tags" Target="../tags/tag1779.xml"/><Relationship Id="rId53" Type="http://schemas.openxmlformats.org/officeDocument/2006/relationships/tags" Target="../tags/tag1795.xml"/><Relationship Id="rId58" Type="http://schemas.openxmlformats.org/officeDocument/2006/relationships/tags" Target="../tags/tag1800.xml"/><Relationship Id="rId74" Type="http://schemas.openxmlformats.org/officeDocument/2006/relationships/tags" Target="../tags/tag1816.xml"/><Relationship Id="rId79" Type="http://schemas.openxmlformats.org/officeDocument/2006/relationships/tags" Target="../tags/tag1821.xml"/><Relationship Id="rId102" Type="http://schemas.openxmlformats.org/officeDocument/2006/relationships/tags" Target="../tags/tag1844.xml"/><Relationship Id="rId123" Type="http://schemas.openxmlformats.org/officeDocument/2006/relationships/tags" Target="../tags/tag1865.xml"/><Relationship Id="rId128" Type="http://schemas.openxmlformats.org/officeDocument/2006/relationships/tags" Target="../tags/tag1870.xml"/><Relationship Id="rId144" Type="http://schemas.openxmlformats.org/officeDocument/2006/relationships/tags" Target="../tags/tag1886.xml"/><Relationship Id="rId5" Type="http://schemas.openxmlformats.org/officeDocument/2006/relationships/tags" Target="../tags/tag1747.xml"/><Relationship Id="rId90" Type="http://schemas.openxmlformats.org/officeDocument/2006/relationships/tags" Target="../tags/tag1832.xml"/><Relationship Id="rId95" Type="http://schemas.openxmlformats.org/officeDocument/2006/relationships/tags" Target="../tags/tag1837.xml"/><Relationship Id="rId22" Type="http://schemas.openxmlformats.org/officeDocument/2006/relationships/tags" Target="../tags/tag1764.xml"/><Relationship Id="rId27" Type="http://schemas.openxmlformats.org/officeDocument/2006/relationships/tags" Target="../tags/tag1769.xml"/><Relationship Id="rId43" Type="http://schemas.openxmlformats.org/officeDocument/2006/relationships/tags" Target="../tags/tag1785.xml"/><Relationship Id="rId48" Type="http://schemas.openxmlformats.org/officeDocument/2006/relationships/tags" Target="../tags/tag1790.xml"/><Relationship Id="rId64" Type="http://schemas.openxmlformats.org/officeDocument/2006/relationships/tags" Target="../tags/tag1806.xml"/><Relationship Id="rId69" Type="http://schemas.openxmlformats.org/officeDocument/2006/relationships/tags" Target="../tags/tag1811.xml"/><Relationship Id="rId113" Type="http://schemas.openxmlformats.org/officeDocument/2006/relationships/tags" Target="../tags/tag1855.xml"/><Relationship Id="rId118" Type="http://schemas.openxmlformats.org/officeDocument/2006/relationships/tags" Target="../tags/tag1860.xml"/><Relationship Id="rId134" Type="http://schemas.openxmlformats.org/officeDocument/2006/relationships/tags" Target="../tags/tag1876.xml"/><Relationship Id="rId139" Type="http://schemas.openxmlformats.org/officeDocument/2006/relationships/tags" Target="../tags/tag1881.xml"/><Relationship Id="rId80" Type="http://schemas.openxmlformats.org/officeDocument/2006/relationships/tags" Target="../tags/tag1822.xml"/><Relationship Id="rId85" Type="http://schemas.openxmlformats.org/officeDocument/2006/relationships/tags" Target="../tags/tag1827.xml"/><Relationship Id="rId3" Type="http://schemas.openxmlformats.org/officeDocument/2006/relationships/tags" Target="../tags/tag1745.xml"/><Relationship Id="rId12" Type="http://schemas.openxmlformats.org/officeDocument/2006/relationships/tags" Target="../tags/tag1754.xml"/><Relationship Id="rId17" Type="http://schemas.openxmlformats.org/officeDocument/2006/relationships/tags" Target="../tags/tag1759.xml"/><Relationship Id="rId25" Type="http://schemas.openxmlformats.org/officeDocument/2006/relationships/tags" Target="../tags/tag1767.xml"/><Relationship Id="rId33" Type="http://schemas.openxmlformats.org/officeDocument/2006/relationships/tags" Target="../tags/tag1775.xml"/><Relationship Id="rId38" Type="http://schemas.openxmlformats.org/officeDocument/2006/relationships/tags" Target="../tags/tag1780.xml"/><Relationship Id="rId46" Type="http://schemas.openxmlformats.org/officeDocument/2006/relationships/tags" Target="../tags/tag1788.xml"/><Relationship Id="rId59" Type="http://schemas.openxmlformats.org/officeDocument/2006/relationships/tags" Target="../tags/tag1801.xml"/><Relationship Id="rId67" Type="http://schemas.openxmlformats.org/officeDocument/2006/relationships/tags" Target="../tags/tag1809.xml"/><Relationship Id="rId103" Type="http://schemas.openxmlformats.org/officeDocument/2006/relationships/tags" Target="../tags/tag1845.xml"/><Relationship Id="rId108" Type="http://schemas.openxmlformats.org/officeDocument/2006/relationships/tags" Target="../tags/tag1850.xml"/><Relationship Id="rId116" Type="http://schemas.openxmlformats.org/officeDocument/2006/relationships/tags" Target="../tags/tag1858.xml"/><Relationship Id="rId124" Type="http://schemas.openxmlformats.org/officeDocument/2006/relationships/tags" Target="../tags/tag1866.xml"/><Relationship Id="rId129" Type="http://schemas.openxmlformats.org/officeDocument/2006/relationships/tags" Target="../tags/tag1871.xml"/><Relationship Id="rId137" Type="http://schemas.openxmlformats.org/officeDocument/2006/relationships/tags" Target="../tags/tag1879.xml"/><Relationship Id="rId20" Type="http://schemas.openxmlformats.org/officeDocument/2006/relationships/tags" Target="../tags/tag1762.xml"/><Relationship Id="rId41" Type="http://schemas.openxmlformats.org/officeDocument/2006/relationships/tags" Target="../tags/tag1783.xml"/><Relationship Id="rId54" Type="http://schemas.openxmlformats.org/officeDocument/2006/relationships/tags" Target="../tags/tag1796.xml"/><Relationship Id="rId62" Type="http://schemas.openxmlformats.org/officeDocument/2006/relationships/tags" Target="../tags/tag1804.xml"/><Relationship Id="rId70" Type="http://schemas.openxmlformats.org/officeDocument/2006/relationships/tags" Target="../tags/tag1812.xml"/><Relationship Id="rId75" Type="http://schemas.openxmlformats.org/officeDocument/2006/relationships/tags" Target="../tags/tag1817.xml"/><Relationship Id="rId83" Type="http://schemas.openxmlformats.org/officeDocument/2006/relationships/tags" Target="../tags/tag1825.xml"/><Relationship Id="rId88" Type="http://schemas.openxmlformats.org/officeDocument/2006/relationships/tags" Target="../tags/tag1830.xml"/><Relationship Id="rId91" Type="http://schemas.openxmlformats.org/officeDocument/2006/relationships/tags" Target="../tags/tag1833.xml"/><Relationship Id="rId96" Type="http://schemas.openxmlformats.org/officeDocument/2006/relationships/tags" Target="../tags/tag1838.xml"/><Relationship Id="rId111" Type="http://schemas.openxmlformats.org/officeDocument/2006/relationships/tags" Target="../tags/tag1853.xml"/><Relationship Id="rId132" Type="http://schemas.openxmlformats.org/officeDocument/2006/relationships/tags" Target="../tags/tag1874.xml"/><Relationship Id="rId140" Type="http://schemas.openxmlformats.org/officeDocument/2006/relationships/tags" Target="../tags/tag1882.xml"/><Relationship Id="rId145" Type="http://schemas.openxmlformats.org/officeDocument/2006/relationships/tags" Target="../tags/tag1887.xml"/><Relationship Id="rId1" Type="http://schemas.openxmlformats.org/officeDocument/2006/relationships/tags" Target="../tags/tag1743.xml"/><Relationship Id="rId6" Type="http://schemas.openxmlformats.org/officeDocument/2006/relationships/tags" Target="../tags/tag1748.xml"/><Relationship Id="rId15" Type="http://schemas.openxmlformats.org/officeDocument/2006/relationships/tags" Target="../tags/tag1757.xml"/><Relationship Id="rId23" Type="http://schemas.openxmlformats.org/officeDocument/2006/relationships/tags" Target="../tags/tag1765.xml"/><Relationship Id="rId28" Type="http://schemas.openxmlformats.org/officeDocument/2006/relationships/tags" Target="../tags/tag1770.xml"/><Relationship Id="rId36" Type="http://schemas.openxmlformats.org/officeDocument/2006/relationships/tags" Target="../tags/tag1778.xml"/><Relationship Id="rId49" Type="http://schemas.openxmlformats.org/officeDocument/2006/relationships/tags" Target="../tags/tag1791.xml"/><Relationship Id="rId57" Type="http://schemas.openxmlformats.org/officeDocument/2006/relationships/tags" Target="../tags/tag1799.xml"/><Relationship Id="rId106" Type="http://schemas.openxmlformats.org/officeDocument/2006/relationships/tags" Target="../tags/tag1848.xml"/><Relationship Id="rId114" Type="http://schemas.openxmlformats.org/officeDocument/2006/relationships/tags" Target="../tags/tag1856.xml"/><Relationship Id="rId119" Type="http://schemas.openxmlformats.org/officeDocument/2006/relationships/tags" Target="../tags/tag1861.xml"/><Relationship Id="rId127" Type="http://schemas.openxmlformats.org/officeDocument/2006/relationships/tags" Target="../tags/tag1869.xml"/><Relationship Id="rId10" Type="http://schemas.openxmlformats.org/officeDocument/2006/relationships/tags" Target="../tags/tag1752.xml"/><Relationship Id="rId31" Type="http://schemas.openxmlformats.org/officeDocument/2006/relationships/tags" Target="../tags/tag1773.xml"/><Relationship Id="rId44" Type="http://schemas.openxmlformats.org/officeDocument/2006/relationships/tags" Target="../tags/tag1786.xml"/><Relationship Id="rId52" Type="http://schemas.openxmlformats.org/officeDocument/2006/relationships/tags" Target="../tags/tag1794.xml"/><Relationship Id="rId60" Type="http://schemas.openxmlformats.org/officeDocument/2006/relationships/tags" Target="../tags/tag1802.xml"/><Relationship Id="rId65" Type="http://schemas.openxmlformats.org/officeDocument/2006/relationships/tags" Target="../tags/tag1807.xml"/><Relationship Id="rId73" Type="http://schemas.openxmlformats.org/officeDocument/2006/relationships/tags" Target="../tags/tag1815.xml"/><Relationship Id="rId78" Type="http://schemas.openxmlformats.org/officeDocument/2006/relationships/tags" Target="../tags/tag1820.xml"/><Relationship Id="rId81" Type="http://schemas.openxmlformats.org/officeDocument/2006/relationships/tags" Target="../tags/tag1823.xml"/><Relationship Id="rId86" Type="http://schemas.openxmlformats.org/officeDocument/2006/relationships/tags" Target="../tags/tag1828.xml"/><Relationship Id="rId94" Type="http://schemas.openxmlformats.org/officeDocument/2006/relationships/tags" Target="../tags/tag1836.xml"/><Relationship Id="rId99" Type="http://schemas.openxmlformats.org/officeDocument/2006/relationships/tags" Target="../tags/tag1841.xml"/><Relationship Id="rId101" Type="http://schemas.openxmlformats.org/officeDocument/2006/relationships/tags" Target="../tags/tag1843.xml"/><Relationship Id="rId122" Type="http://schemas.openxmlformats.org/officeDocument/2006/relationships/tags" Target="../tags/tag1864.xml"/><Relationship Id="rId130" Type="http://schemas.openxmlformats.org/officeDocument/2006/relationships/tags" Target="../tags/tag1872.xml"/><Relationship Id="rId135" Type="http://schemas.openxmlformats.org/officeDocument/2006/relationships/tags" Target="../tags/tag1877.xml"/><Relationship Id="rId143" Type="http://schemas.openxmlformats.org/officeDocument/2006/relationships/tags" Target="../tags/tag1885.xml"/><Relationship Id="rId4" Type="http://schemas.openxmlformats.org/officeDocument/2006/relationships/tags" Target="../tags/tag1746.xml"/><Relationship Id="rId9" Type="http://schemas.openxmlformats.org/officeDocument/2006/relationships/tags" Target="../tags/tag1751.xml"/><Relationship Id="rId13" Type="http://schemas.openxmlformats.org/officeDocument/2006/relationships/tags" Target="../tags/tag1755.xml"/><Relationship Id="rId18" Type="http://schemas.openxmlformats.org/officeDocument/2006/relationships/tags" Target="../tags/tag1760.xml"/><Relationship Id="rId39" Type="http://schemas.openxmlformats.org/officeDocument/2006/relationships/tags" Target="../tags/tag1781.xml"/><Relationship Id="rId109" Type="http://schemas.openxmlformats.org/officeDocument/2006/relationships/tags" Target="../tags/tag1851.xml"/><Relationship Id="rId34" Type="http://schemas.openxmlformats.org/officeDocument/2006/relationships/tags" Target="../tags/tag1776.xml"/><Relationship Id="rId50" Type="http://schemas.openxmlformats.org/officeDocument/2006/relationships/tags" Target="../tags/tag1792.xml"/><Relationship Id="rId55" Type="http://schemas.openxmlformats.org/officeDocument/2006/relationships/tags" Target="../tags/tag1797.xml"/><Relationship Id="rId76" Type="http://schemas.openxmlformats.org/officeDocument/2006/relationships/tags" Target="../tags/tag1818.xml"/><Relationship Id="rId97" Type="http://schemas.openxmlformats.org/officeDocument/2006/relationships/tags" Target="../tags/tag1839.xml"/><Relationship Id="rId104" Type="http://schemas.openxmlformats.org/officeDocument/2006/relationships/tags" Target="../tags/tag1846.xml"/><Relationship Id="rId120" Type="http://schemas.openxmlformats.org/officeDocument/2006/relationships/tags" Target="../tags/tag1862.xml"/><Relationship Id="rId125" Type="http://schemas.openxmlformats.org/officeDocument/2006/relationships/tags" Target="../tags/tag1867.xml"/><Relationship Id="rId141" Type="http://schemas.openxmlformats.org/officeDocument/2006/relationships/tags" Target="../tags/tag1883.xml"/><Relationship Id="rId146" Type="http://schemas.openxmlformats.org/officeDocument/2006/relationships/tags" Target="../tags/tag1888.xml"/><Relationship Id="rId7" Type="http://schemas.openxmlformats.org/officeDocument/2006/relationships/tags" Target="../tags/tag1749.xml"/><Relationship Id="rId71" Type="http://schemas.openxmlformats.org/officeDocument/2006/relationships/tags" Target="../tags/tag1813.xml"/><Relationship Id="rId92" Type="http://schemas.openxmlformats.org/officeDocument/2006/relationships/tags" Target="../tags/tag1834.xml"/><Relationship Id="rId2" Type="http://schemas.openxmlformats.org/officeDocument/2006/relationships/tags" Target="../tags/tag1744.xml"/><Relationship Id="rId29" Type="http://schemas.openxmlformats.org/officeDocument/2006/relationships/tags" Target="../tags/tag1771.xml"/><Relationship Id="rId24" Type="http://schemas.openxmlformats.org/officeDocument/2006/relationships/tags" Target="../tags/tag1766.xml"/><Relationship Id="rId40" Type="http://schemas.openxmlformats.org/officeDocument/2006/relationships/tags" Target="../tags/tag1782.xml"/><Relationship Id="rId45" Type="http://schemas.openxmlformats.org/officeDocument/2006/relationships/tags" Target="../tags/tag1787.xml"/><Relationship Id="rId66" Type="http://schemas.openxmlformats.org/officeDocument/2006/relationships/tags" Target="../tags/tag1808.xml"/><Relationship Id="rId87" Type="http://schemas.openxmlformats.org/officeDocument/2006/relationships/tags" Target="../tags/tag1829.xml"/><Relationship Id="rId110" Type="http://schemas.openxmlformats.org/officeDocument/2006/relationships/tags" Target="../tags/tag1852.xml"/><Relationship Id="rId115" Type="http://schemas.openxmlformats.org/officeDocument/2006/relationships/tags" Target="../tags/tag1857.xml"/><Relationship Id="rId131" Type="http://schemas.openxmlformats.org/officeDocument/2006/relationships/tags" Target="../tags/tag1873.xml"/><Relationship Id="rId136" Type="http://schemas.openxmlformats.org/officeDocument/2006/relationships/tags" Target="../tags/tag1878.xml"/><Relationship Id="rId61" Type="http://schemas.openxmlformats.org/officeDocument/2006/relationships/tags" Target="../tags/tag1803.xml"/><Relationship Id="rId82" Type="http://schemas.openxmlformats.org/officeDocument/2006/relationships/tags" Target="../tags/tag1824.xml"/><Relationship Id="rId19" Type="http://schemas.openxmlformats.org/officeDocument/2006/relationships/tags" Target="../tags/tag1761.xml"/><Relationship Id="rId14" Type="http://schemas.openxmlformats.org/officeDocument/2006/relationships/tags" Target="../tags/tag1756.xml"/><Relationship Id="rId30" Type="http://schemas.openxmlformats.org/officeDocument/2006/relationships/tags" Target="../tags/tag1772.xml"/><Relationship Id="rId35" Type="http://schemas.openxmlformats.org/officeDocument/2006/relationships/tags" Target="../tags/tag1777.xml"/><Relationship Id="rId56" Type="http://schemas.openxmlformats.org/officeDocument/2006/relationships/tags" Target="../tags/tag1798.xml"/><Relationship Id="rId77" Type="http://schemas.openxmlformats.org/officeDocument/2006/relationships/tags" Target="../tags/tag1819.xml"/><Relationship Id="rId100" Type="http://schemas.openxmlformats.org/officeDocument/2006/relationships/tags" Target="../tags/tag1842.xml"/><Relationship Id="rId105" Type="http://schemas.openxmlformats.org/officeDocument/2006/relationships/tags" Target="../tags/tag1847.xml"/><Relationship Id="rId126" Type="http://schemas.openxmlformats.org/officeDocument/2006/relationships/tags" Target="../tags/tag1868.xml"/><Relationship Id="rId147" Type="http://schemas.openxmlformats.org/officeDocument/2006/relationships/slideLayout" Target="../slideLayouts/slideLayout1.xml"/><Relationship Id="rId8" Type="http://schemas.openxmlformats.org/officeDocument/2006/relationships/tags" Target="../tags/tag1750.xml"/><Relationship Id="rId51" Type="http://schemas.openxmlformats.org/officeDocument/2006/relationships/tags" Target="../tags/tag1793.xml"/><Relationship Id="rId72" Type="http://schemas.openxmlformats.org/officeDocument/2006/relationships/tags" Target="../tags/tag1814.xml"/><Relationship Id="rId93" Type="http://schemas.openxmlformats.org/officeDocument/2006/relationships/tags" Target="../tags/tag1835.xml"/><Relationship Id="rId98" Type="http://schemas.openxmlformats.org/officeDocument/2006/relationships/tags" Target="../tags/tag1840.xml"/><Relationship Id="rId121" Type="http://schemas.openxmlformats.org/officeDocument/2006/relationships/tags" Target="../tags/tag1863.xml"/><Relationship Id="rId142" Type="http://schemas.openxmlformats.org/officeDocument/2006/relationships/tags" Target="../tags/tag188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914.xml"/><Relationship Id="rId117" Type="http://schemas.openxmlformats.org/officeDocument/2006/relationships/tags" Target="../tags/tag2005.xml"/><Relationship Id="rId21" Type="http://schemas.openxmlformats.org/officeDocument/2006/relationships/tags" Target="../tags/tag1909.xml"/><Relationship Id="rId42" Type="http://schemas.openxmlformats.org/officeDocument/2006/relationships/tags" Target="../tags/tag1930.xml"/><Relationship Id="rId47" Type="http://schemas.openxmlformats.org/officeDocument/2006/relationships/tags" Target="../tags/tag1935.xml"/><Relationship Id="rId63" Type="http://schemas.openxmlformats.org/officeDocument/2006/relationships/tags" Target="../tags/tag1951.xml"/><Relationship Id="rId68" Type="http://schemas.openxmlformats.org/officeDocument/2006/relationships/tags" Target="../tags/tag1956.xml"/><Relationship Id="rId84" Type="http://schemas.openxmlformats.org/officeDocument/2006/relationships/tags" Target="../tags/tag1972.xml"/><Relationship Id="rId89" Type="http://schemas.openxmlformats.org/officeDocument/2006/relationships/tags" Target="../tags/tag1977.xml"/><Relationship Id="rId112" Type="http://schemas.openxmlformats.org/officeDocument/2006/relationships/tags" Target="../tags/tag2000.xml"/><Relationship Id="rId133" Type="http://schemas.openxmlformats.org/officeDocument/2006/relationships/tags" Target="../tags/tag2021.xml"/><Relationship Id="rId138" Type="http://schemas.openxmlformats.org/officeDocument/2006/relationships/tags" Target="../tags/tag2026.xml"/><Relationship Id="rId154" Type="http://schemas.openxmlformats.org/officeDocument/2006/relationships/tags" Target="../tags/tag2042.xml"/><Relationship Id="rId16" Type="http://schemas.openxmlformats.org/officeDocument/2006/relationships/tags" Target="../tags/tag1904.xml"/><Relationship Id="rId107" Type="http://schemas.openxmlformats.org/officeDocument/2006/relationships/tags" Target="../tags/tag1995.xml"/><Relationship Id="rId11" Type="http://schemas.openxmlformats.org/officeDocument/2006/relationships/tags" Target="../tags/tag1899.xml"/><Relationship Id="rId32" Type="http://schemas.openxmlformats.org/officeDocument/2006/relationships/tags" Target="../tags/tag1920.xml"/><Relationship Id="rId37" Type="http://schemas.openxmlformats.org/officeDocument/2006/relationships/tags" Target="../tags/tag1925.xml"/><Relationship Id="rId53" Type="http://schemas.openxmlformats.org/officeDocument/2006/relationships/tags" Target="../tags/tag1941.xml"/><Relationship Id="rId58" Type="http://schemas.openxmlformats.org/officeDocument/2006/relationships/tags" Target="../tags/tag1946.xml"/><Relationship Id="rId74" Type="http://schemas.openxmlformats.org/officeDocument/2006/relationships/tags" Target="../tags/tag1962.xml"/><Relationship Id="rId79" Type="http://schemas.openxmlformats.org/officeDocument/2006/relationships/tags" Target="../tags/tag1967.xml"/><Relationship Id="rId102" Type="http://schemas.openxmlformats.org/officeDocument/2006/relationships/tags" Target="../tags/tag1990.xml"/><Relationship Id="rId123" Type="http://schemas.openxmlformats.org/officeDocument/2006/relationships/tags" Target="../tags/tag2011.xml"/><Relationship Id="rId128" Type="http://schemas.openxmlformats.org/officeDocument/2006/relationships/tags" Target="../tags/tag2016.xml"/><Relationship Id="rId144" Type="http://schemas.openxmlformats.org/officeDocument/2006/relationships/tags" Target="../tags/tag2032.xml"/><Relationship Id="rId149" Type="http://schemas.openxmlformats.org/officeDocument/2006/relationships/tags" Target="../tags/tag2037.xml"/><Relationship Id="rId5" Type="http://schemas.openxmlformats.org/officeDocument/2006/relationships/tags" Target="../tags/tag1893.xml"/><Relationship Id="rId90" Type="http://schemas.openxmlformats.org/officeDocument/2006/relationships/tags" Target="../tags/tag1978.xml"/><Relationship Id="rId95" Type="http://schemas.openxmlformats.org/officeDocument/2006/relationships/tags" Target="../tags/tag1983.xml"/><Relationship Id="rId22" Type="http://schemas.openxmlformats.org/officeDocument/2006/relationships/tags" Target="../tags/tag1910.xml"/><Relationship Id="rId27" Type="http://schemas.openxmlformats.org/officeDocument/2006/relationships/tags" Target="../tags/tag1915.xml"/><Relationship Id="rId43" Type="http://schemas.openxmlformats.org/officeDocument/2006/relationships/tags" Target="../tags/tag1931.xml"/><Relationship Id="rId48" Type="http://schemas.openxmlformats.org/officeDocument/2006/relationships/tags" Target="../tags/tag1936.xml"/><Relationship Id="rId64" Type="http://schemas.openxmlformats.org/officeDocument/2006/relationships/tags" Target="../tags/tag1952.xml"/><Relationship Id="rId69" Type="http://schemas.openxmlformats.org/officeDocument/2006/relationships/tags" Target="../tags/tag1957.xml"/><Relationship Id="rId113" Type="http://schemas.openxmlformats.org/officeDocument/2006/relationships/tags" Target="../tags/tag2001.xml"/><Relationship Id="rId118" Type="http://schemas.openxmlformats.org/officeDocument/2006/relationships/tags" Target="../tags/tag2006.xml"/><Relationship Id="rId134" Type="http://schemas.openxmlformats.org/officeDocument/2006/relationships/tags" Target="../tags/tag2022.xml"/><Relationship Id="rId139" Type="http://schemas.openxmlformats.org/officeDocument/2006/relationships/tags" Target="../tags/tag2027.xml"/><Relationship Id="rId80" Type="http://schemas.openxmlformats.org/officeDocument/2006/relationships/tags" Target="../tags/tag1968.xml"/><Relationship Id="rId85" Type="http://schemas.openxmlformats.org/officeDocument/2006/relationships/tags" Target="../tags/tag1973.xml"/><Relationship Id="rId150" Type="http://schemas.openxmlformats.org/officeDocument/2006/relationships/tags" Target="../tags/tag2038.xml"/><Relationship Id="rId155" Type="http://schemas.openxmlformats.org/officeDocument/2006/relationships/slideLayout" Target="../slideLayouts/slideLayout1.xml"/><Relationship Id="rId12" Type="http://schemas.openxmlformats.org/officeDocument/2006/relationships/tags" Target="../tags/tag1900.xml"/><Relationship Id="rId17" Type="http://schemas.openxmlformats.org/officeDocument/2006/relationships/tags" Target="../tags/tag1905.xml"/><Relationship Id="rId25" Type="http://schemas.openxmlformats.org/officeDocument/2006/relationships/tags" Target="../tags/tag1913.xml"/><Relationship Id="rId33" Type="http://schemas.openxmlformats.org/officeDocument/2006/relationships/tags" Target="../tags/tag1921.xml"/><Relationship Id="rId38" Type="http://schemas.openxmlformats.org/officeDocument/2006/relationships/tags" Target="../tags/tag1926.xml"/><Relationship Id="rId46" Type="http://schemas.openxmlformats.org/officeDocument/2006/relationships/tags" Target="../tags/tag1934.xml"/><Relationship Id="rId59" Type="http://schemas.openxmlformats.org/officeDocument/2006/relationships/tags" Target="../tags/tag1947.xml"/><Relationship Id="rId67" Type="http://schemas.openxmlformats.org/officeDocument/2006/relationships/tags" Target="../tags/tag1955.xml"/><Relationship Id="rId103" Type="http://schemas.openxmlformats.org/officeDocument/2006/relationships/tags" Target="../tags/tag1991.xml"/><Relationship Id="rId108" Type="http://schemas.openxmlformats.org/officeDocument/2006/relationships/tags" Target="../tags/tag1996.xml"/><Relationship Id="rId116" Type="http://schemas.openxmlformats.org/officeDocument/2006/relationships/tags" Target="../tags/tag2004.xml"/><Relationship Id="rId124" Type="http://schemas.openxmlformats.org/officeDocument/2006/relationships/tags" Target="../tags/tag2012.xml"/><Relationship Id="rId129" Type="http://schemas.openxmlformats.org/officeDocument/2006/relationships/tags" Target="../tags/tag2017.xml"/><Relationship Id="rId137" Type="http://schemas.openxmlformats.org/officeDocument/2006/relationships/tags" Target="../tags/tag2025.xml"/><Relationship Id="rId20" Type="http://schemas.openxmlformats.org/officeDocument/2006/relationships/tags" Target="../tags/tag1908.xml"/><Relationship Id="rId41" Type="http://schemas.openxmlformats.org/officeDocument/2006/relationships/tags" Target="../tags/tag1929.xml"/><Relationship Id="rId54" Type="http://schemas.openxmlformats.org/officeDocument/2006/relationships/tags" Target="../tags/tag1942.xml"/><Relationship Id="rId62" Type="http://schemas.openxmlformats.org/officeDocument/2006/relationships/tags" Target="../tags/tag1950.xml"/><Relationship Id="rId70" Type="http://schemas.openxmlformats.org/officeDocument/2006/relationships/tags" Target="../tags/tag1958.xml"/><Relationship Id="rId75" Type="http://schemas.openxmlformats.org/officeDocument/2006/relationships/tags" Target="../tags/tag1963.xml"/><Relationship Id="rId83" Type="http://schemas.openxmlformats.org/officeDocument/2006/relationships/tags" Target="../tags/tag1971.xml"/><Relationship Id="rId88" Type="http://schemas.openxmlformats.org/officeDocument/2006/relationships/tags" Target="../tags/tag1976.xml"/><Relationship Id="rId91" Type="http://schemas.openxmlformats.org/officeDocument/2006/relationships/tags" Target="../tags/tag1979.xml"/><Relationship Id="rId96" Type="http://schemas.openxmlformats.org/officeDocument/2006/relationships/tags" Target="../tags/tag1984.xml"/><Relationship Id="rId111" Type="http://schemas.openxmlformats.org/officeDocument/2006/relationships/tags" Target="../tags/tag1999.xml"/><Relationship Id="rId132" Type="http://schemas.openxmlformats.org/officeDocument/2006/relationships/tags" Target="../tags/tag2020.xml"/><Relationship Id="rId140" Type="http://schemas.openxmlformats.org/officeDocument/2006/relationships/tags" Target="../tags/tag2028.xml"/><Relationship Id="rId145" Type="http://schemas.openxmlformats.org/officeDocument/2006/relationships/tags" Target="../tags/tag2033.xml"/><Relationship Id="rId153" Type="http://schemas.openxmlformats.org/officeDocument/2006/relationships/tags" Target="../tags/tag2041.xml"/><Relationship Id="rId1" Type="http://schemas.openxmlformats.org/officeDocument/2006/relationships/tags" Target="../tags/tag1889.xml"/><Relationship Id="rId6" Type="http://schemas.openxmlformats.org/officeDocument/2006/relationships/tags" Target="../tags/tag1894.xml"/><Relationship Id="rId15" Type="http://schemas.openxmlformats.org/officeDocument/2006/relationships/tags" Target="../tags/tag1903.xml"/><Relationship Id="rId23" Type="http://schemas.openxmlformats.org/officeDocument/2006/relationships/tags" Target="../tags/tag1911.xml"/><Relationship Id="rId28" Type="http://schemas.openxmlformats.org/officeDocument/2006/relationships/tags" Target="../tags/tag1916.xml"/><Relationship Id="rId36" Type="http://schemas.openxmlformats.org/officeDocument/2006/relationships/tags" Target="../tags/tag1924.xml"/><Relationship Id="rId49" Type="http://schemas.openxmlformats.org/officeDocument/2006/relationships/tags" Target="../tags/tag1937.xml"/><Relationship Id="rId57" Type="http://schemas.openxmlformats.org/officeDocument/2006/relationships/tags" Target="../tags/tag1945.xml"/><Relationship Id="rId106" Type="http://schemas.openxmlformats.org/officeDocument/2006/relationships/tags" Target="../tags/tag1994.xml"/><Relationship Id="rId114" Type="http://schemas.openxmlformats.org/officeDocument/2006/relationships/tags" Target="../tags/tag2002.xml"/><Relationship Id="rId119" Type="http://schemas.openxmlformats.org/officeDocument/2006/relationships/tags" Target="../tags/tag2007.xml"/><Relationship Id="rId127" Type="http://schemas.openxmlformats.org/officeDocument/2006/relationships/tags" Target="../tags/tag2015.xml"/><Relationship Id="rId10" Type="http://schemas.openxmlformats.org/officeDocument/2006/relationships/tags" Target="../tags/tag1898.xml"/><Relationship Id="rId31" Type="http://schemas.openxmlformats.org/officeDocument/2006/relationships/tags" Target="../tags/tag1919.xml"/><Relationship Id="rId44" Type="http://schemas.openxmlformats.org/officeDocument/2006/relationships/tags" Target="../tags/tag1932.xml"/><Relationship Id="rId52" Type="http://schemas.openxmlformats.org/officeDocument/2006/relationships/tags" Target="../tags/tag1940.xml"/><Relationship Id="rId60" Type="http://schemas.openxmlformats.org/officeDocument/2006/relationships/tags" Target="../tags/tag1948.xml"/><Relationship Id="rId65" Type="http://schemas.openxmlformats.org/officeDocument/2006/relationships/tags" Target="../tags/tag1953.xml"/><Relationship Id="rId73" Type="http://schemas.openxmlformats.org/officeDocument/2006/relationships/tags" Target="../tags/tag1961.xml"/><Relationship Id="rId78" Type="http://schemas.openxmlformats.org/officeDocument/2006/relationships/tags" Target="../tags/tag1966.xml"/><Relationship Id="rId81" Type="http://schemas.openxmlformats.org/officeDocument/2006/relationships/tags" Target="../tags/tag1969.xml"/><Relationship Id="rId86" Type="http://schemas.openxmlformats.org/officeDocument/2006/relationships/tags" Target="../tags/tag1974.xml"/><Relationship Id="rId94" Type="http://schemas.openxmlformats.org/officeDocument/2006/relationships/tags" Target="../tags/tag1982.xml"/><Relationship Id="rId99" Type="http://schemas.openxmlformats.org/officeDocument/2006/relationships/tags" Target="../tags/tag1987.xml"/><Relationship Id="rId101" Type="http://schemas.openxmlformats.org/officeDocument/2006/relationships/tags" Target="../tags/tag1989.xml"/><Relationship Id="rId122" Type="http://schemas.openxmlformats.org/officeDocument/2006/relationships/tags" Target="../tags/tag2010.xml"/><Relationship Id="rId130" Type="http://schemas.openxmlformats.org/officeDocument/2006/relationships/tags" Target="../tags/tag2018.xml"/><Relationship Id="rId135" Type="http://schemas.openxmlformats.org/officeDocument/2006/relationships/tags" Target="../tags/tag2023.xml"/><Relationship Id="rId143" Type="http://schemas.openxmlformats.org/officeDocument/2006/relationships/tags" Target="../tags/tag2031.xml"/><Relationship Id="rId148" Type="http://schemas.openxmlformats.org/officeDocument/2006/relationships/tags" Target="../tags/tag2036.xml"/><Relationship Id="rId151" Type="http://schemas.openxmlformats.org/officeDocument/2006/relationships/tags" Target="../tags/tag2039.xml"/><Relationship Id="rId4" Type="http://schemas.openxmlformats.org/officeDocument/2006/relationships/tags" Target="../tags/tag1892.xml"/><Relationship Id="rId9" Type="http://schemas.openxmlformats.org/officeDocument/2006/relationships/tags" Target="../tags/tag1897.xml"/><Relationship Id="rId13" Type="http://schemas.openxmlformats.org/officeDocument/2006/relationships/tags" Target="../tags/tag1901.xml"/><Relationship Id="rId18" Type="http://schemas.openxmlformats.org/officeDocument/2006/relationships/tags" Target="../tags/tag1906.xml"/><Relationship Id="rId39" Type="http://schemas.openxmlformats.org/officeDocument/2006/relationships/tags" Target="../tags/tag1927.xml"/><Relationship Id="rId109" Type="http://schemas.openxmlformats.org/officeDocument/2006/relationships/tags" Target="../tags/tag1997.xml"/><Relationship Id="rId34" Type="http://schemas.openxmlformats.org/officeDocument/2006/relationships/tags" Target="../tags/tag1922.xml"/><Relationship Id="rId50" Type="http://schemas.openxmlformats.org/officeDocument/2006/relationships/tags" Target="../tags/tag1938.xml"/><Relationship Id="rId55" Type="http://schemas.openxmlformats.org/officeDocument/2006/relationships/tags" Target="../tags/tag1943.xml"/><Relationship Id="rId76" Type="http://schemas.openxmlformats.org/officeDocument/2006/relationships/tags" Target="../tags/tag1964.xml"/><Relationship Id="rId97" Type="http://schemas.openxmlformats.org/officeDocument/2006/relationships/tags" Target="../tags/tag1985.xml"/><Relationship Id="rId104" Type="http://schemas.openxmlformats.org/officeDocument/2006/relationships/tags" Target="../tags/tag1992.xml"/><Relationship Id="rId120" Type="http://schemas.openxmlformats.org/officeDocument/2006/relationships/tags" Target="../tags/tag2008.xml"/><Relationship Id="rId125" Type="http://schemas.openxmlformats.org/officeDocument/2006/relationships/tags" Target="../tags/tag2013.xml"/><Relationship Id="rId141" Type="http://schemas.openxmlformats.org/officeDocument/2006/relationships/tags" Target="../tags/tag2029.xml"/><Relationship Id="rId146" Type="http://schemas.openxmlformats.org/officeDocument/2006/relationships/tags" Target="../tags/tag2034.xml"/><Relationship Id="rId7" Type="http://schemas.openxmlformats.org/officeDocument/2006/relationships/tags" Target="../tags/tag1895.xml"/><Relationship Id="rId71" Type="http://schemas.openxmlformats.org/officeDocument/2006/relationships/tags" Target="../tags/tag1959.xml"/><Relationship Id="rId92" Type="http://schemas.openxmlformats.org/officeDocument/2006/relationships/tags" Target="../tags/tag1980.xml"/><Relationship Id="rId2" Type="http://schemas.openxmlformats.org/officeDocument/2006/relationships/tags" Target="../tags/tag1890.xml"/><Relationship Id="rId29" Type="http://schemas.openxmlformats.org/officeDocument/2006/relationships/tags" Target="../tags/tag1917.xml"/><Relationship Id="rId24" Type="http://schemas.openxmlformats.org/officeDocument/2006/relationships/tags" Target="../tags/tag1912.xml"/><Relationship Id="rId40" Type="http://schemas.openxmlformats.org/officeDocument/2006/relationships/tags" Target="../tags/tag1928.xml"/><Relationship Id="rId45" Type="http://schemas.openxmlformats.org/officeDocument/2006/relationships/tags" Target="../tags/tag1933.xml"/><Relationship Id="rId66" Type="http://schemas.openxmlformats.org/officeDocument/2006/relationships/tags" Target="../tags/tag1954.xml"/><Relationship Id="rId87" Type="http://schemas.openxmlformats.org/officeDocument/2006/relationships/tags" Target="../tags/tag1975.xml"/><Relationship Id="rId110" Type="http://schemas.openxmlformats.org/officeDocument/2006/relationships/tags" Target="../tags/tag1998.xml"/><Relationship Id="rId115" Type="http://schemas.openxmlformats.org/officeDocument/2006/relationships/tags" Target="../tags/tag2003.xml"/><Relationship Id="rId131" Type="http://schemas.openxmlformats.org/officeDocument/2006/relationships/tags" Target="../tags/tag2019.xml"/><Relationship Id="rId136" Type="http://schemas.openxmlformats.org/officeDocument/2006/relationships/tags" Target="../tags/tag2024.xml"/><Relationship Id="rId61" Type="http://schemas.openxmlformats.org/officeDocument/2006/relationships/tags" Target="../tags/tag1949.xml"/><Relationship Id="rId82" Type="http://schemas.openxmlformats.org/officeDocument/2006/relationships/tags" Target="../tags/tag1970.xml"/><Relationship Id="rId152" Type="http://schemas.openxmlformats.org/officeDocument/2006/relationships/tags" Target="../tags/tag2040.xml"/><Relationship Id="rId19" Type="http://schemas.openxmlformats.org/officeDocument/2006/relationships/tags" Target="../tags/tag1907.xml"/><Relationship Id="rId14" Type="http://schemas.openxmlformats.org/officeDocument/2006/relationships/tags" Target="../tags/tag1902.xml"/><Relationship Id="rId30" Type="http://schemas.openxmlformats.org/officeDocument/2006/relationships/tags" Target="../tags/tag1918.xml"/><Relationship Id="rId35" Type="http://schemas.openxmlformats.org/officeDocument/2006/relationships/tags" Target="../tags/tag1923.xml"/><Relationship Id="rId56" Type="http://schemas.openxmlformats.org/officeDocument/2006/relationships/tags" Target="../tags/tag1944.xml"/><Relationship Id="rId77" Type="http://schemas.openxmlformats.org/officeDocument/2006/relationships/tags" Target="../tags/tag1965.xml"/><Relationship Id="rId100" Type="http://schemas.openxmlformats.org/officeDocument/2006/relationships/tags" Target="../tags/tag1988.xml"/><Relationship Id="rId105" Type="http://schemas.openxmlformats.org/officeDocument/2006/relationships/tags" Target="../tags/tag1993.xml"/><Relationship Id="rId126" Type="http://schemas.openxmlformats.org/officeDocument/2006/relationships/tags" Target="../tags/tag2014.xml"/><Relationship Id="rId147" Type="http://schemas.openxmlformats.org/officeDocument/2006/relationships/tags" Target="../tags/tag2035.xml"/><Relationship Id="rId8" Type="http://schemas.openxmlformats.org/officeDocument/2006/relationships/tags" Target="../tags/tag1896.xml"/><Relationship Id="rId51" Type="http://schemas.openxmlformats.org/officeDocument/2006/relationships/tags" Target="../tags/tag1939.xml"/><Relationship Id="rId72" Type="http://schemas.openxmlformats.org/officeDocument/2006/relationships/tags" Target="../tags/tag1960.xml"/><Relationship Id="rId93" Type="http://schemas.openxmlformats.org/officeDocument/2006/relationships/tags" Target="../tags/tag1981.xml"/><Relationship Id="rId98" Type="http://schemas.openxmlformats.org/officeDocument/2006/relationships/tags" Target="../tags/tag1986.xml"/><Relationship Id="rId121" Type="http://schemas.openxmlformats.org/officeDocument/2006/relationships/tags" Target="../tags/tag2009.xml"/><Relationship Id="rId142" Type="http://schemas.openxmlformats.org/officeDocument/2006/relationships/tags" Target="../tags/tag2030.xml"/><Relationship Id="rId3" Type="http://schemas.openxmlformats.org/officeDocument/2006/relationships/tags" Target="../tags/tag189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159.xml"/><Relationship Id="rId21" Type="http://schemas.openxmlformats.org/officeDocument/2006/relationships/tags" Target="../tags/tag2063.xml"/><Relationship Id="rId42" Type="http://schemas.openxmlformats.org/officeDocument/2006/relationships/tags" Target="../tags/tag2084.xml"/><Relationship Id="rId63" Type="http://schemas.openxmlformats.org/officeDocument/2006/relationships/tags" Target="../tags/tag2105.xml"/><Relationship Id="rId84" Type="http://schemas.openxmlformats.org/officeDocument/2006/relationships/tags" Target="../tags/tag2126.xml"/><Relationship Id="rId138" Type="http://schemas.openxmlformats.org/officeDocument/2006/relationships/tags" Target="../tags/tag2180.xml"/><Relationship Id="rId159" Type="http://schemas.openxmlformats.org/officeDocument/2006/relationships/tags" Target="../tags/tag2201.xml"/><Relationship Id="rId170" Type="http://schemas.openxmlformats.org/officeDocument/2006/relationships/tags" Target="../tags/tag2212.xml"/><Relationship Id="rId191" Type="http://schemas.openxmlformats.org/officeDocument/2006/relationships/tags" Target="../tags/tag2233.xml"/><Relationship Id="rId205" Type="http://schemas.openxmlformats.org/officeDocument/2006/relationships/tags" Target="../tags/tag2247.xml"/><Relationship Id="rId226" Type="http://schemas.openxmlformats.org/officeDocument/2006/relationships/tags" Target="../tags/tag2268.xml"/><Relationship Id="rId247" Type="http://schemas.openxmlformats.org/officeDocument/2006/relationships/tags" Target="../tags/tag2289.xml"/><Relationship Id="rId107" Type="http://schemas.openxmlformats.org/officeDocument/2006/relationships/tags" Target="../tags/tag2149.xml"/><Relationship Id="rId11" Type="http://schemas.openxmlformats.org/officeDocument/2006/relationships/tags" Target="../tags/tag2053.xml"/><Relationship Id="rId32" Type="http://schemas.openxmlformats.org/officeDocument/2006/relationships/tags" Target="../tags/tag2074.xml"/><Relationship Id="rId53" Type="http://schemas.openxmlformats.org/officeDocument/2006/relationships/tags" Target="../tags/tag2095.xml"/><Relationship Id="rId74" Type="http://schemas.openxmlformats.org/officeDocument/2006/relationships/tags" Target="../tags/tag2116.xml"/><Relationship Id="rId128" Type="http://schemas.openxmlformats.org/officeDocument/2006/relationships/tags" Target="../tags/tag2170.xml"/><Relationship Id="rId149" Type="http://schemas.openxmlformats.org/officeDocument/2006/relationships/tags" Target="../tags/tag2191.xml"/><Relationship Id="rId5" Type="http://schemas.openxmlformats.org/officeDocument/2006/relationships/tags" Target="../tags/tag2047.xml"/><Relationship Id="rId95" Type="http://schemas.openxmlformats.org/officeDocument/2006/relationships/tags" Target="../tags/tag2137.xml"/><Relationship Id="rId160" Type="http://schemas.openxmlformats.org/officeDocument/2006/relationships/tags" Target="../tags/tag2202.xml"/><Relationship Id="rId181" Type="http://schemas.openxmlformats.org/officeDocument/2006/relationships/tags" Target="../tags/tag2223.xml"/><Relationship Id="rId216" Type="http://schemas.openxmlformats.org/officeDocument/2006/relationships/tags" Target="../tags/tag2258.xml"/><Relationship Id="rId237" Type="http://schemas.openxmlformats.org/officeDocument/2006/relationships/tags" Target="../tags/tag2279.xml"/><Relationship Id="rId258" Type="http://schemas.openxmlformats.org/officeDocument/2006/relationships/tags" Target="../tags/tag2300.xml"/><Relationship Id="rId22" Type="http://schemas.openxmlformats.org/officeDocument/2006/relationships/tags" Target="../tags/tag2064.xml"/><Relationship Id="rId43" Type="http://schemas.openxmlformats.org/officeDocument/2006/relationships/tags" Target="../tags/tag2085.xml"/><Relationship Id="rId64" Type="http://schemas.openxmlformats.org/officeDocument/2006/relationships/tags" Target="../tags/tag2106.xml"/><Relationship Id="rId118" Type="http://schemas.openxmlformats.org/officeDocument/2006/relationships/tags" Target="../tags/tag2160.xml"/><Relationship Id="rId139" Type="http://schemas.openxmlformats.org/officeDocument/2006/relationships/tags" Target="../tags/tag2181.xml"/><Relationship Id="rId85" Type="http://schemas.openxmlformats.org/officeDocument/2006/relationships/tags" Target="../tags/tag2127.xml"/><Relationship Id="rId150" Type="http://schemas.openxmlformats.org/officeDocument/2006/relationships/tags" Target="../tags/tag2192.xml"/><Relationship Id="rId171" Type="http://schemas.openxmlformats.org/officeDocument/2006/relationships/tags" Target="../tags/tag2213.xml"/><Relationship Id="rId192" Type="http://schemas.openxmlformats.org/officeDocument/2006/relationships/tags" Target="../tags/tag2234.xml"/><Relationship Id="rId206" Type="http://schemas.openxmlformats.org/officeDocument/2006/relationships/tags" Target="../tags/tag2248.xml"/><Relationship Id="rId227" Type="http://schemas.openxmlformats.org/officeDocument/2006/relationships/tags" Target="../tags/tag2269.xml"/><Relationship Id="rId248" Type="http://schemas.openxmlformats.org/officeDocument/2006/relationships/tags" Target="../tags/tag2290.xml"/><Relationship Id="rId12" Type="http://schemas.openxmlformats.org/officeDocument/2006/relationships/tags" Target="../tags/tag2054.xml"/><Relationship Id="rId33" Type="http://schemas.openxmlformats.org/officeDocument/2006/relationships/tags" Target="../tags/tag2075.xml"/><Relationship Id="rId108" Type="http://schemas.openxmlformats.org/officeDocument/2006/relationships/tags" Target="../tags/tag2150.xml"/><Relationship Id="rId129" Type="http://schemas.openxmlformats.org/officeDocument/2006/relationships/tags" Target="../tags/tag2171.xml"/><Relationship Id="rId54" Type="http://schemas.openxmlformats.org/officeDocument/2006/relationships/tags" Target="../tags/tag2096.xml"/><Relationship Id="rId75" Type="http://schemas.openxmlformats.org/officeDocument/2006/relationships/tags" Target="../tags/tag2117.xml"/><Relationship Id="rId96" Type="http://schemas.openxmlformats.org/officeDocument/2006/relationships/tags" Target="../tags/tag2138.xml"/><Relationship Id="rId140" Type="http://schemas.openxmlformats.org/officeDocument/2006/relationships/tags" Target="../tags/tag2182.xml"/><Relationship Id="rId161" Type="http://schemas.openxmlformats.org/officeDocument/2006/relationships/tags" Target="../tags/tag2203.xml"/><Relationship Id="rId182" Type="http://schemas.openxmlformats.org/officeDocument/2006/relationships/tags" Target="../tags/tag2224.xml"/><Relationship Id="rId217" Type="http://schemas.openxmlformats.org/officeDocument/2006/relationships/tags" Target="../tags/tag2259.xml"/><Relationship Id="rId1" Type="http://schemas.openxmlformats.org/officeDocument/2006/relationships/tags" Target="../tags/tag2043.xml"/><Relationship Id="rId6" Type="http://schemas.openxmlformats.org/officeDocument/2006/relationships/tags" Target="../tags/tag2048.xml"/><Relationship Id="rId212" Type="http://schemas.openxmlformats.org/officeDocument/2006/relationships/tags" Target="../tags/tag2254.xml"/><Relationship Id="rId233" Type="http://schemas.openxmlformats.org/officeDocument/2006/relationships/tags" Target="../tags/tag2275.xml"/><Relationship Id="rId238" Type="http://schemas.openxmlformats.org/officeDocument/2006/relationships/tags" Target="../tags/tag2280.xml"/><Relationship Id="rId254" Type="http://schemas.openxmlformats.org/officeDocument/2006/relationships/tags" Target="../tags/tag2296.xml"/><Relationship Id="rId259" Type="http://schemas.openxmlformats.org/officeDocument/2006/relationships/tags" Target="../tags/tag2301.xml"/><Relationship Id="rId23" Type="http://schemas.openxmlformats.org/officeDocument/2006/relationships/tags" Target="../tags/tag2065.xml"/><Relationship Id="rId28" Type="http://schemas.openxmlformats.org/officeDocument/2006/relationships/tags" Target="../tags/tag2070.xml"/><Relationship Id="rId49" Type="http://schemas.openxmlformats.org/officeDocument/2006/relationships/tags" Target="../tags/tag2091.xml"/><Relationship Id="rId114" Type="http://schemas.openxmlformats.org/officeDocument/2006/relationships/tags" Target="../tags/tag2156.xml"/><Relationship Id="rId119" Type="http://schemas.openxmlformats.org/officeDocument/2006/relationships/tags" Target="../tags/tag2161.xml"/><Relationship Id="rId44" Type="http://schemas.openxmlformats.org/officeDocument/2006/relationships/tags" Target="../tags/tag2086.xml"/><Relationship Id="rId60" Type="http://schemas.openxmlformats.org/officeDocument/2006/relationships/tags" Target="../tags/tag2102.xml"/><Relationship Id="rId65" Type="http://schemas.openxmlformats.org/officeDocument/2006/relationships/tags" Target="../tags/tag2107.xml"/><Relationship Id="rId81" Type="http://schemas.openxmlformats.org/officeDocument/2006/relationships/tags" Target="../tags/tag2123.xml"/><Relationship Id="rId86" Type="http://schemas.openxmlformats.org/officeDocument/2006/relationships/tags" Target="../tags/tag2128.xml"/><Relationship Id="rId130" Type="http://schemas.openxmlformats.org/officeDocument/2006/relationships/tags" Target="../tags/tag2172.xml"/><Relationship Id="rId135" Type="http://schemas.openxmlformats.org/officeDocument/2006/relationships/tags" Target="../tags/tag2177.xml"/><Relationship Id="rId151" Type="http://schemas.openxmlformats.org/officeDocument/2006/relationships/tags" Target="../tags/tag2193.xml"/><Relationship Id="rId156" Type="http://schemas.openxmlformats.org/officeDocument/2006/relationships/tags" Target="../tags/tag2198.xml"/><Relationship Id="rId177" Type="http://schemas.openxmlformats.org/officeDocument/2006/relationships/tags" Target="../tags/tag2219.xml"/><Relationship Id="rId198" Type="http://schemas.openxmlformats.org/officeDocument/2006/relationships/tags" Target="../tags/tag2240.xml"/><Relationship Id="rId172" Type="http://schemas.openxmlformats.org/officeDocument/2006/relationships/tags" Target="../tags/tag2214.xml"/><Relationship Id="rId193" Type="http://schemas.openxmlformats.org/officeDocument/2006/relationships/tags" Target="../tags/tag2235.xml"/><Relationship Id="rId202" Type="http://schemas.openxmlformats.org/officeDocument/2006/relationships/tags" Target="../tags/tag2244.xml"/><Relationship Id="rId207" Type="http://schemas.openxmlformats.org/officeDocument/2006/relationships/tags" Target="../tags/tag2249.xml"/><Relationship Id="rId223" Type="http://schemas.openxmlformats.org/officeDocument/2006/relationships/tags" Target="../tags/tag2265.xml"/><Relationship Id="rId228" Type="http://schemas.openxmlformats.org/officeDocument/2006/relationships/tags" Target="../tags/tag2270.xml"/><Relationship Id="rId244" Type="http://schemas.openxmlformats.org/officeDocument/2006/relationships/tags" Target="../tags/tag2286.xml"/><Relationship Id="rId249" Type="http://schemas.openxmlformats.org/officeDocument/2006/relationships/tags" Target="../tags/tag2291.xml"/><Relationship Id="rId13" Type="http://schemas.openxmlformats.org/officeDocument/2006/relationships/tags" Target="../tags/tag2055.xml"/><Relationship Id="rId18" Type="http://schemas.openxmlformats.org/officeDocument/2006/relationships/tags" Target="../tags/tag2060.xml"/><Relationship Id="rId39" Type="http://schemas.openxmlformats.org/officeDocument/2006/relationships/tags" Target="../tags/tag2081.xml"/><Relationship Id="rId109" Type="http://schemas.openxmlformats.org/officeDocument/2006/relationships/tags" Target="../tags/tag2151.xml"/><Relationship Id="rId260" Type="http://schemas.openxmlformats.org/officeDocument/2006/relationships/tags" Target="../tags/tag2302.xml"/><Relationship Id="rId34" Type="http://schemas.openxmlformats.org/officeDocument/2006/relationships/tags" Target="../tags/tag2076.xml"/><Relationship Id="rId50" Type="http://schemas.openxmlformats.org/officeDocument/2006/relationships/tags" Target="../tags/tag2092.xml"/><Relationship Id="rId55" Type="http://schemas.openxmlformats.org/officeDocument/2006/relationships/tags" Target="../tags/tag2097.xml"/><Relationship Id="rId76" Type="http://schemas.openxmlformats.org/officeDocument/2006/relationships/tags" Target="../tags/tag2118.xml"/><Relationship Id="rId97" Type="http://schemas.openxmlformats.org/officeDocument/2006/relationships/tags" Target="../tags/tag2139.xml"/><Relationship Id="rId104" Type="http://schemas.openxmlformats.org/officeDocument/2006/relationships/tags" Target="../tags/tag2146.xml"/><Relationship Id="rId120" Type="http://schemas.openxmlformats.org/officeDocument/2006/relationships/tags" Target="../tags/tag2162.xml"/><Relationship Id="rId125" Type="http://schemas.openxmlformats.org/officeDocument/2006/relationships/tags" Target="../tags/tag2167.xml"/><Relationship Id="rId141" Type="http://schemas.openxmlformats.org/officeDocument/2006/relationships/tags" Target="../tags/tag2183.xml"/><Relationship Id="rId146" Type="http://schemas.openxmlformats.org/officeDocument/2006/relationships/tags" Target="../tags/tag2188.xml"/><Relationship Id="rId167" Type="http://schemas.openxmlformats.org/officeDocument/2006/relationships/tags" Target="../tags/tag2209.xml"/><Relationship Id="rId188" Type="http://schemas.openxmlformats.org/officeDocument/2006/relationships/tags" Target="../tags/tag2230.xml"/><Relationship Id="rId7" Type="http://schemas.openxmlformats.org/officeDocument/2006/relationships/tags" Target="../tags/tag2049.xml"/><Relationship Id="rId71" Type="http://schemas.openxmlformats.org/officeDocument/2006/relationships/tags" Target="../tags/tag2113.xml"/><Relationship Id="rId92" Type="http://schemas.openxmlformats.org/officeDocument/2006/relationships/tags" Target="../tags/tag2134.xml"/><Relationship Id="rId162" Type="http://schemas.openxmlformats.org/officeDocument/2006/relationships/tags" Target="../tags/tag2204.xml"/><Relationship Id="rId183" Type="http://schemas.openxmlformats.org/officeDocument/2006/relationships/tags" Target="../tags/tag2225.xml"/><Relationship Id="rId213" Type="http://schemas.openxmlformats.org/officeDocument/2006/relationships/tags" Target="../tags/tag2255.xml"/><Relationship Id="rId218" Type="http://schemas.openxmlformats.org/officeDocument/2006/relationships/tags" Target="../tags/tag2260.xml"/><Relationship Id="rId234" Type="http://schemas.openxmlformats.org/officeDocument/2006/relationships/tags" Target="../tags/tag2276.xml"/><Relationship Id="rId239" Type="http://schemas.openxmlformats.org/officeDocument/2006/relationships/tags" Target="../tags/tag2281.xml"/><Relationship Id="rId2" Type="http://schemas.openxmlformats.org/officeDocument/2006/relationships/tags" Target="../tags/tag2044.xml"/><Relationship Id="rId29" Type="http://schemas.openxmlformats.org/officeDocument/2006/relationships/tags" Target="../tags/tag2071.xml"/><Relationship Id="rId250" Type="http://schemas.openxmlformats.org/officeDocument/2006/relationships/tags" Target="../tags/tag2292.xml"/><Relationship Id="rId255" Type="http://schemas.openxmlformats.org/officeDocument/2006/relationships/tags" Target="../tags/tag2297.xml"/><Relationship Id="rId24" Type="http://schemas.openxmlformats.org/officeDocument/2006/relationships/tags" Target="../tags/tag2066.xml"/><Relationship Id="rId40" Type="http://schemas.openxmlformats.org/officeDocument/2006/relationships/tags" Target="../tags/tag2082.xml"/><Relationship Id="rId45" Type="http://schemas.openxmlformats.org/officeDocument/2006/relationships/tags" Target="../tags/tag2087.xml"/><Relationship Id="rId66" Type="http://schemas.openxmlformats.org/officeDocument/2006/relationships/tags" Target="../tags/tag2108.xml"/><Relationship Id="rId87" Type="http://schemas.openxmlformats.org/officeDocument/2006/relationships/tags" Target="../tags/tag2129.xml"/><Relationship Id="rId110" Type="http://schemas.openxmlformats.org/officeDocument/2006/relationships/tags" Target="../tags/tag2152.xml"/><Relationship Id="rId115" Type="http://schemas.openxmlformats.org/officeDocument/2006/relationships/tags" Target="../tags/tag2157.xml"/><Relationship Id="rId131" Type="http://schemas.openxmlformats.org/officeDocument/2006/relationships/tags" Target="../tags/tag2173.xml"/><Relationship Id="rId136" Type="http://schemas.openxmlformats.org/officeDocument/2006/relationships/tags" Target="../tags/tag2178.xml"/><Relationship Id="rId157" Type="http://schemas.openxmlformats.org/officeDocument/2006/relationships/tags" Target="../tags/tag2199.xml"/><Relationship Id="rId178" Type="http://schemas.openxmlformats.org/officeDocument/2006/relationships/tags" Target="../tags/tag2220.xml"/><Relationship Id="rId61" Type="http://schemas.openxmlformats.org/officeDocument/2006/relationships/tags" Target="../tags/tag2103.xml"/><Relationship Id="rId82" Type="http://schemas.openxmlformats.org/officeDocument/2006/relationships/tags" Target="../tags/tag2124.xml"/><Relationship Id="rId152" Type="http://schemas.openxmlformats.org/officeDocument/2006/relationships/tags" Target="../tags/tag2194.xml"/><Relationship Id="rId173" Type="http://schemas.openxmlformats.org/officeDocument/2006/relationships/tags" Target="../tags/tag2215.xml"/><Relationship Id="rId194" Type="http://schemas.openxmlformats.org/officeDocument/2006/relationships/tags" Target="../tags/tag2236.xml"/><Relationship Id="rId199" Type="http://schemas.openxmlformats.org/officeDocument/2006/relationships/tags" Target="../tags/tag2241.xml"/><Relationship Id="rId203" Type="http://schemas.openxmlformats.org/officeDocument/2006/relationships/tags" Target="../tags/tag2245.xml"/><Relationship Id="rId208" Type="http://schemas.openxmlformats.org/officeDocument/2006/relationships/tags" Target="../tags/tag2250.xml"/><Relationship Id="rId229" Type="http://schemas.openxmlformats.org/officeDocument/2006/relationships/tags" Target="../tags/tag2271.xml"/><Relationship Id="rId19" Type="http://schemas.openxmlformats.org/officeDocument/2006/relationships/tags" Target="../tags/tag2061.xml"/><Relationship Id="rId224" Type="http://schemas.openxmlformats.org/officeDocument/2006/relationships/tags" Target="../tags/tag2266.xml"/><Relationship Id="rId240" Type="http://schemas.openxmlformats.org/officeDocument/2006/relationships/tags" Target="../tags/tag2282.xml"/><Relationship Id="rId245" Type="http://schemas.openxmlformats.org/officeDocument/2006/relationships/tags" Target="../tags/tag2287.xml"/><Relationship Id="rId261" Type="http://schemas.openxmlformats.org/officeDocument/2006/relationships/tags" Target="../tags/tag2303.xml"/><Relationship Id="rId14" Type="http://schemas.openxmlformats.org/officeDocument/2006/relationships/tags" Target="../tags/tag2056.xml"/><Relationship Id="rId30" Type="http://schemas.openxmlformats.org/officeDocument/2006/relationships/tags" Target="../tags/tag2072.xml"/><Relationship Id="rId35" Type="http://schemas.openxmlformats.org/officeDocument/2006/relationships/tags" Target="../tags/tag2077.xml"/><Relationship Id="rId56" Type="http://schemas.openxmlformats.org/officeDocument/2006/relationships/tags" Target="../tags/tag2098.xml"/><Relationship Id="rId77" Type="http://schemas.openxmlformats.org/officeDocument/2006/relationships/tags" Target="../tags/tag2119.xml"/><Relationship Id="rId100" Type="http://schemas.openxmlformats.org/officeDocument/2006/relationships/tags" Target="../tags/tag2142.xml"/><Relationship Id="rId105" Type="http://schemas.openxmlformats.org/officeDocument/2006/relationships/tags" Target="../tags/tag2147.xml"/><Relationship Id="rId126" Type="http://schemas.openxmlformats.org/officeDocument/2006/relationships/tags" Target="../tags/tag2168.xml"/><Relationship Id="rId147" Type="http://schemas.openxmlformats.org/officeDocument/2006/relationships/tags" Target="../tags/tag2189.xml"/><Relationship Id="rId168" Type="http://schemas.openxmlformats.org/officeDocument/2006/relationships/tags" Target="../tags/tag2210.xml"/><Relationship Id="rId8" Type="http://schemas.openxmlformats.org/officeDocument/2006/relationships/tags" Target="../tags/tag2050.xml"/><Relationship Id="rId51" Type="http://schemas.openxmlformats.org/officeDocument/2006/relationships/tags" Target="../tags/tag2093.xml"/><Relationship Id="rId72" Type="http://schemas.openxmlformats.org/officeDocument/2006/relationships/tags" Target="../tags/tag2114.xml"/><Relationship Id="rId93" Type="http://schemas.openxmlformats.org/officeDocument/2006/relationships/tags" Target="../tags/tag2135.xml"/><Relationship Id="rId98" Type="http://schemas.openxmlformats.org/officeDocument/2006/relationships/tags" Target="../tags/tag2140.xml"/><Relationship Id="rId121" Type="http://schemas.openxmlformats.org/officeDocument/2006/relationships/tags" Target="../tags/tag2163.xml"/><Relationship Id="rId142" Type="http://schemas.openxmlformats.org/officeDocument/2006/relationships/tags" Target="../tags/tag2184.xml"/><Relationship Id="rId163" Type="http://schemas.openxmlformats.org/officeDocument/2006/relationships/tags" Target="../tags/tag2205.xml"/><Relationship Id="rId184" Type="http://schemas.openxmlformats.org/officeDocument/2006/relationships/tags" Target="../tags/tag2226.xml"/><Relationship Id="rId189" Type="http://schemas.openxmlformats.org/officeDocument/2006/relationships/tags" Target="../tags/tag2231.xml"/><Relationship Id="rId219" Type="http://schemas.openxmlformats.org/officeDocument/2006/relationships/tags" Target="../tags/tag2261.xml"/><Relationship Id="rId3" Type="http://schemas.openxmlformats.org/officeDocument/2006/relationships/tags" Target="../tags/tag2045.xml"/><Relationship Id="rId214" Type="http://schemas.openxmlformats.org/officeDocument/2006/relationships/tags" Target="../tags/tag2256.xml"/><Relationship Id="rId230" Type="http://schemas.openxmlformats.org/officeDocument/2006/relationships/tags" Target="../tags/tag2272.xml"/><Relationship Id="rId235" Type="http://schemas.openxmlformats.org/officeDocument/2006/relationships/tags" Target="../tags/tag2277.xml"/><Relationship Id="rId251" Type="http://schemas.openxmlformats.org/officeDocument/2006/relationships/tags" Target="../tags/tag2293.xml"/><Relationship Id="rId256" Type="http://schemas.openxmlformats.org/officeDocument/2006/relationships/tags" Target="../tags/tag2298.xml"/><Relationship Id="rId25" Type="http://schemas.openxmlformats.org/officeDocument/2006/relationships/tags" Target="../tags/tag2067.xml"/><Relationship Id="rId46" Type="http://schemas.openxmlformats.org/officeDocument/2006/relationships/tags" Target="../tags/tag2088.xml"/><Relationship Id="rId67" Type="http://schemas.openxmlformats.org/officeDocument/2006/relationships/tags" Target="../tags/tag2109.xml"/><Relationship Id="rId116" Type="http://schemas.openxmlformats.org/officeDocument/2006/relationships/tags" Target="../tags/tag2158.xml"/><Relationship Id="rId137" Type="http://schemas.openxmlformats.org/officeDocument/2006/relationships/tags" Target="../tags/tag2179.xml"/><Relationship Id="rId158" Type="http://schemas.openxmlformats.org/officeDocument/2006/relationships/tags" Target="../tags/tag2200.xml"/><Relationship Id="rId20" Type="http://schemas.openxmlformats.org/officeDocument/2006/relationships/tags" Target="../tags/tag2062.xml"/><Relationship Id="rId41" Type="http://schemas.openxmlformats.org/officeDocument/2006/relationships/tags" Target="../tags/tag2083.xml"/><Relationship Id="rId62" Type="http://schemas.openxmlformats.org/officeDocument/2006/relationships/tags" Target="../tags/tag2104.xml"/><Relationship Id="rId83" Type="http://schemas.openxmlformats.org/officeDocument/2006/relationships/tags" Target="../tags/tag2125.xml"/><Relationship Id="rId88" Type="http://schemas.openxmlformats.org/officeDocument/2006/relationships/tags" Target="../tags/tag2130.xml"/><Relationship Id="rId111" Type="http://schemas.openxmlformats.org/officeDocument/2006/relationships/tags" Target="../tags/tag2153.xml"/><Relationship Id="rId132" Type="http://schemas.openxmlformats.org/officeDocument/2006/relationships/tags" Target="../tags/tag2174.xml"/><Relationship Id="rId153" Type="http://schemas.openxmlformats.org/officeDocument/2006/relationships/tags" Target="../tags/tag2195.xml"/><Relationship Id="rId174" Type="http://schemas.openxmlformats.org/officeDocument/2006/relationships/tags" Target="../tags/tag2216.xml"/><Relationship Id="rId179" Type="http://schemas.openxmlformats.org/officeDocument/2006/relationships/tags" Target="../tags/tag2221.xml"/><Relationship Id="rId195" Type="http://schemas.openxmlformats.org/officeDocument/2006/relationships/tags" Target="../tags/tag2237.xml"/><Relationship Id="rId209" Type="http://schemas.openxmlformats.org/officeDocument/2006/relationships/tags" Target="../tags/tag2251.xml"/><Relationship Id="rId190" Type="http://schemas.openxmlformats.org/officeDocument/2006/relationships/tags" Target="../tags/tag2232.xml"/><Relationship Id="rId204" Type="http://schemas.openxmlformats.org/officeDocument/2006/relationships/tags" Target="../tags/tag2246.xml"/><Relationship Id="rId220" Type="http://schemas.openxmlformats.org/officeDocument/2006/relationships/tags" Target="../tags/tag2262.xml"/><Relationship Id="rId225" Type="http://schemas.openxmlformats.org/officeDocument/2006/relationships/tags" Target="../tags/tag2267.xml"/><Relationship Id="rId241" Type="http://schemas.openxmlformats.org/officeDocument/2006/relationships/tags" Target="../tags/tag2283.xml"/><Relationship Id="rId246" Type="http://schemas.openxmlformats.org/officeDocument/2006/relationships/tags" Target="../tags/tag2288.xml"/><Relationship Id="rId15" Type="http://schemas.openxmlformats.org/officeDocument/2006/relationships/tags" Target="../tags/tag2057.xml"/><Relationship Id="rId36" Type="http://schemas.openxmlformats.org/officeDocument/2006/relationships/tags" Target="../tags/tag2078.xml"/><Relationship Id="rId57" Type="http://schemas.openxmlformats.org/officeDocument/2006/relationships/tags" Target="../tags/tag2099.xml"/><Relationship Id="rId106" Type="http://schemas.openxmlformats.org/officeDocument/2006/relationships/tags" Target="../tags/tag2148.xml"/><Relationship Id="rId127" Type="http://schemas.openxmlformats.org/officeDocument/2006/relationships/tags" Target="../tags/tag2169.xml"/><Relationship Id="rId262" Type="http://schemas.openxmlformats.org/officeDocument/2006/relationships/tags" Target="../tags/tag2304.xml"/><Relationship Id="rId10" Type="http://schemas.openxmlformats.org/officeDocument/2006/relationships/tags" Target="../tags/tag2052.xml"/><Relationship Id="rId31" Type="http://schemas.openxmlformats.org/officeDocument/2006/relationships/tags" Target="../tags/tag2073.xml"/><Relationship Id="rId52" Type="http://schemas.openxmlformats.org/officeDocument/2006/relationships/tags" Target="../tags/tag2094.xml"/><Relationship Id="rId73" Type="http://schemas.openxmlformats.org/officeDocument/2006/relationships/tags" Target="../tags/tag2115.xml"/><Relationship Id="rId78" Type="http://schemas.openxmlformats.org/officeDocument/2006/relationships/tags" Target="../tags/tag2120.xml"/><Relationship Id="rId94" Type="http://schemas.openxmlformats.org/officeDocument/2006/relationships/tags" Target="../tags/tag2136.xml"/><Relationship Id="rId99" Type="http://schemas.openxmlformats.org/officeDocument/2006/relationships/tags" Target="../tags/tag2141.xml"/><Relationship Id="rId101" Type="http://schemas.openxmlformats.org/officeDocument/2006/relationships/tags" Target="../tags/tag2143.xml"/><Relationship Id="rId122" Type="http://schemas.openxmlformats.org/officeDocument/2006/relationships/tags" Target="../tags/tag2164.xml"/><Relationship Id="rId143" Type="http://schemas.openxmlformats.org/officeDocument/2006/relationships/tags" Target="../tags/tag2185.xml"/><Relationship Id="rId148" Type="http://schemas.openxmlformats.org/officeDocument/2006/relationships/tags" Target="../tags/tag2190.xml"/><Relationship Id="rId164" Type="http://schemas.openxmlformats.org/officeDocument/2006/relationships/tags" Target="../tags/tag2206.xml"/><Relationship Id="rId169" Type="http://schemas.openxmlformats.org/officeDocument/2006/relationships/tags" Target="../tags/tag2211.xml"/><Relationship Id="rId185" Type="http://schemas.openxmlformats.org/officeDocument/2006/relationships/tags" Target="../tags/tag2227.xml"/><Relationship Id="rId4" Type="http://schemas.openxmlformats.org/officeDocument/2006/relationships/tags" Target="../tags/tag2046.xml"/><Relationship Id="rId9" Type="http://schemas.openxmlformats.org/officeDocument/2006/relationships/tags" Target="../tags/tag2051.xml"/><Relationship Id="rId180" Type="http://schemas.openxmlformats.org/officeDocument/2006/relationships/tags" Target="../tags/tag2222.xml"/><Relationship Id="rId210" Type="http://schemas.openxmlformats.org/officeDocument/2006/relationships/tags" Target="../tags/tag2252.xml"/><Relationship Id="rId215" Type="http://schemas.openxmlformats.org/officeDocument/2006/relationships/tags" Target="../tags/tag2257.xml"/><Relationship Id="rId236" Type="http://schemas.openxmlformats.org/officeDocument/2006/relationships/tags" Target="../tags/tag2278.xml"/><Relationship Id="rId257" Type="http://schemas.openxmlformats.org/officeDocument/2006/relationships/tags" Target="../tags/tag2299.xml"/><Relationship Id="rId26" Type="http://schemas.openxmlformats.org/officeDocument/2006/relationships/tags" Target="../tags/tag2068.xml"/><Relationship Id="rId231" Type="http://schemas.openxmlformats.org/officeDocument/2006/relationships/tags" Target="../tags/tag2273.xml"/><Relationship Id="rId252" Type="http://schemas.openxmlformats.org/officeDocument/2006/relationships/tags" Target="../tags/tag2294.xml"/><Relationship Id="rId47" Type="http://schemas.openxmlformats.org/officeDocument/2006/relationships/tags" Target="../tags/tag2089.xml"/><Relationship Id="rId68" Type="http://schemas.openxmlformats.org/officeDocument/2006/relationships/tags" Target="../tags/tag2110.xml"/><Relationship Id="rId89" Type="http://schemas.openxmlformats.org/officeDocument/2006/relationships/tags" Target="../tags/tag2131.xml"/><Relationship Id="rId112" Type="http://schemas.openxmlformats.org/officeDocument/2006/relationships/tags" Target="../tags/tag2154.xml"/><Relationship Id="rId133" Type="http://schemas.openxmlformats.org/officeDocument/2006/relationships/tags" Target="../tags/tag2175.xml"/><Relationship Id="rId154" Type="http://schemas.openxmlformats.org/officeDocument/2006/relationships/tags" Target="../tags/tag2196.xml"/><Relationship Id="rId175" Type="http://schemas.openxmlformats.org/officeDocument/2006/relationships/tags" Target="../tags/tag2217.xml"/><Relationship Id="rId196" Type="http://schemas.openxmlformats.org/officeDocument/2006/relationships/tags" Target="../tags/tag2238.xml"/><Relationship Id="rId200" Type="http://schemas.openxmlformats.org/officeDocument/2006/relationships/tags" Target="../tags/tag2242.xml"/><Relationship Id="rId16" Type="http://schemas.openxmlformats.org/officeDocument/2006/relationships/tags" Target="../tags/tag2058.xml"/><Relationship Id="rId221" Type="http://schemas.openxmlformats.org/officeDocument/2006/relationships/tags" Target="../tags/tag2263.xml"/><Relationship Id="rId242" Type="http://schemas.openxmlformats.org/officeDocument/2006/relationships/tags" Target="../tags/tag2284.xml"/><Relationship Id="rId263" Type="http://schemas.openxmlformats.org/officeDocument/2006/relationships/tags" Target="../tags/tag2305.xml"/><Relationship Id="rId37" Type="http://schemas.openxmlformats.org/officeDocument/2006/relationships/tags" Target="../tags/tag2079.xml"/><Relationship Id="rId58" Type="http://schemas.openxmlformats.org/officeDocument/2006/relationships/tags" Target="../tags/tag2100.xml"/><Relationship Id="rId79" Type="http://schemas.openxmlformats.org/officeDocument/2006/relationships/tags" Target="../tags/tag2121.xml"/><Relationship Id="rId102" Type="http://schemas.openxmlformats.org/officeDocument/2006/relationships/tags" Target="../tags/tag2144.xml"/><Relationship Id="rId123" Type="http://schemas.openxmlformats.org/officeDocument/2006/relationships/tags" Target="../tags/tag2165.xml"/><Relationship Id="rId144" Type="http://schemas.openxmlformats.org/officeDocument/2006/relationships/tags" Target="../tags/tag2186.xml"/><Relationship Id="rId90" Type="http://schemas.openxmlformats.org/officeDocument/2006/relationships/tags" Target="../tags/tag2132.xml"/><Relationship Id="rId165" Type="http://schemas.openxmlformats.org/officeDocument/2006/relationships/tags" Target="../tags/tag2207.xml"/><Relationship Id="rId186" Type="http://schemas.openxmlformats.org/officeDocument/2006/relationships/tags" Target="../tags/tag2228.xml"/><Relationship Id="rId211" Type="http://schemas.openxmlformats.org/officeDocument/2006/relationships/tags" Target="../tags/tag2253.xml"/><Relationship Id="rId232" Type="http://schemas.openxmlformats.org/officeDocument/2006/relationships/tags" Target="../tags/tag2274.xml"/><Relationship Id="rId253" Type="http://schemas.openxmlformats.org/officeDocument/2006/relationships/tags" Target="../tags/tag2295.xml"/><Relationship Id="rId27" Type="http://schemas.openxmlformats.org/officeDocument/2006/relationships/tags" Target="../tags/tag2069.xml"/><Relationship Id="rId48" Type="http://schemas.openxmlformats.org/officeDocument/2006/relationships/tags" Target="../tags/tag2090.xml"/><Relationship Id="rId69" Type="http://schemas.openxmlformats.org/officeDocument/2006/relationships/tags" Target="../tags/tag2111.xml"/><Relationship Id="rId113" Type="http://schemas.openxmlformats.org/officeDocument/2006/relationships/tags" Target="../tags/tag2155.xml"/><Relationship Id="rId134" Type="http://schemas.openxmlformats.org/officeDocument/2006/relationships/tags" Target="../tags/tag2176.xml"/><Relationship Id="rId80" Type="http://schemas.openxmlformats.org/officeDocument/2006/relationships/tags" Target="../tags/tag2122.xml"/><Relationship Id="rId155" Type="http://schemas.openxmlformats.org/officeDocument/2006/relationships/tags" Target="../tags/tag2197.xml"/><Relationship Id="rId176" Type="http://schemas.openxmlformats.org/officeDocument/2006/relationships/tags" Target="../tags/tag2218.xml"/><Relationship Id="rId197" Type="http://schemas.openxmlformats.org/officeDocument/2006/relationships/tags" Target="../tags/tag2239.xml"/><Relationship Id="rId201" Type="http://schemas.openxmlformats.org/officeDocument/2006/relationships/tags" Target="../tags/tag2243.xml"/><Relationship Id="rId222" Type="http://schemas.openxmlformats.org/officeDocument/2006/relationships/tags" Target="../tags/tag2264.xml"/><Relationship Id="rId243" Type="http://schemas.openxmlformats.org/officeDocument/2006/relationships/tags" Target="../tags/tag2285.xml"/><Relationship Id="rId264" Type="http://schemas.openxmlformats.org/officeDocument/2006/relationships/slideLayout" Target="../slideLayouts/slideLayout1.xml"/><Relationship Id="rId17" Type="http://schemas.openxmlformats.org/officeDocument/2006/relationships/tags" Target="../tags/tag2059.xml"/><Relationship Id="rId38" Type="http://schemas.openxmlformats.org/officeDocument/2006/relationships/tags" Target="../tags/tag2080.xml"/><Relationship Id="rId59" Type="http://schemas.openxmlformats.org/officeDocument/2006/relationships/tags" Target="../tags/tag2101.xml"/><Relationship Id="rId103" Type="http://schemas.openxmlformats.org/officeDocument/2006/relationships/tags" Target="../tags/tag2145.xml"/><Relationship Id="rId124" Type="http://schemas.openxmlformats.org/officeDocument/2006/relationships/tags" Target="../tags/tag2166.xml"/><Relationship Id="rId70" Type="http://schemas.openxmlformats.org/officeDocument/2006/relationships/tags" Target="../tags/tag2112.xml"/><Relationship Id="rId91" Type="http://schemas.openxmlformats.org/officeDocument/2006/relationships/tags" Target="../tags/tag2133.xml"/><Relationship Id="rId145" Type="http://schemas.openxmlformats.org/officeDocument/2006/relationships/tags" Target="../tags/tag2187.xml"/><Relationship Id="rId166" Type="http://schemas.openxmlformats.org/officeDocument/2006/relationships/tags" Target="../tags/tag2208.xml"/><Relationship Id="rId187" Type="http://schemas.openxmlformats.org/officeDocument/2006/relationships/tags" Target="../tags/tag222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36.xml"/><Relationship Id="rId21" Type="http://schemas.openxmlformats.org/officeDocument/2006/relationships/tags" Target="../tags/tag140.xml"/><Relationship Id="rId42" Type="http://schemas.openxmlformats.org/officeDocument/2006/relationships/tags" Target="../tags/tag161.xml"/><Relationship Id="rId63" Type="http://schemas.openxmlformats.org/officeDocument/2006/relationships/tags" Target="../tags/tag182.xml"/><Relationship Id="rId84" Type="http://schemas.openxmlformats.org/officeDocument/2006/relationships/tags" Target="../tags/tag203.xml"/><Relationship Id="rId138" Type="http://schemas.openxmlformats.org/officeDocument/2006/relationships/tags" Target="../tags/tag257.xml"/><Relationship Id="rId159" Type="http://schemas.openxmlformats.org/officeDocument/2006/relationships/tags" Target="../tags/tag278.xml"/><Relationship Id="rId170" Type="http://schemas.openxmlformats.org/officeDocument/2006/relationships/tags" Target="../tags/tag289.xml"/><Relationship Id="rId191" Type="http://schemas.openxmlformats.org/officeDocument/2006/relationships/tags" Target="../tags/tag310.xml"/><Relationship Id="rId205" Type="http://schemas.openxmlformats.org/officeDocument/2006/relationships/tags" Target="../tags/tag324.xml"/><Relationship Id="rId226" Type="http://schemas.openxmlformats.org/officeDocument/2006/relationships/tags" Target="../tags/tag345.xml"/><Relationship Id="rId107" Type="http://schemas.openxmlformats.org/officeDocument/2006/relationships/tags" Target="../tags/tag226.xml"/><Relationship Id="rId11" Type="http://schemas.openxmlformats.org/officeDocument/2006/relationships/tags" Target="../tags/tag130.xml"/><Relationship Id="rId32" Type="http://schemas.openxmlformats.org/officeDocument/2006/relationships/tags" Target="../tags/tag151.xml"/><Relationship Id="rId53" Type="http://schemas.openxmlformats.org/officeDocument/2006/relationships/tags" Target="../tags/tag172.xml"/><Relationship Id="rId74" Type="http://schemas.openxmlformats.org/officeDocument/2006/relationships/tags" Target="../tags/tag193.xml"/><Relationship Id="rId128" Type="http://schemas.openxmlformats.org/officeDocument/2006/relationships/tags" Target="../tags/tag247.xml"/><Relationship Id="rId149" Type="http://schemas.openxmlformats.org/officeDocument/2006/relationships/tags" Target="../tags/tag268.xml"/><Relationship Id="rId5" Type="http://schemas.openxmlformats.org/officeDocument/2006/relationships/tags" Target="../tags/tag124.xml"/><Relationship Id="rId95" Type="http://schemas.openxmlformats.org/officeDocument/2006/relationships/tags" Target="../tags/tag214.xml"/><Relationship Id="rId160" Type="http://schemas.openxmlformats.org/officeDocument/2006/relationships/tags" Target="../tags/tag279.xml"/><Relationship Id="rId181" Type="http://schemas.openxmlformats.org/officeDocument/2006/relationships/tags" Target="../tags/tag300.xml"/><Relationship Id="rId216" Type="http://schemas.openxmlformats.org/officeDocument/2006/relationships/tags" Target="../tags/tag335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43" Type="http://schemas.openxmlformats.org/officeDocument/2006/relationships/tags" Target="../tags/tag162.xml"/><Relationship Id="rId48" Type="http://schemas.openxmlformats.org/officeDocument/2006/relationships/tags" Target="../tags/tag167.xml"/><Relationship Id="rId64" Type="http://schemas.openxmlformats.org/officeDocument/2006/relationships/tags" Target="../tags/tag183.xml"/><Relationship Id="rId69" Type="http://schemas.openxmlformats.org/officeDocument/2006/relationships/tags" Target="../tags/tag188.xml"/><Relationship Id="rId113" Type="http://schemas.openxmlformats.org/officeDocument/2006/relationships/tags" Target="../tags/tag232.xml"/><Relationship Id="rId118" Type="http://schemas.openxmlformats.org/officeDocument/2006/relationships/tags" Target="../tags/tag237.xml"/><Relationship Id="rId134" Type="http://schemas.openxmlformats.org/officeDocument/2006/relationships/tags" Target="../tags/tag253.xml"/><Relationship Id="rId139" Type="http://schemas.openxmlformats.org/officeDocument/2006/relationships/tags" Target="../tags/tag258.xml"/><Relationship Id="rId80" Type="http://schemas.openxmlformats.org/officeDocument/2006/relationships/tags" Target="../tags/tag199.xml"/><Relationship Id="rId85" Type="http://schemas.openxmlformats.org/officeDocument/2006/relationships/tags" Target="../tags/tag204.xml"/><Relationship Id="rId150" Type="http://schemas.openxmlformats.org/officeDocument/2006/relationships/tags" Target="../tags/tag269.xml"/><Relationship Id="rId155" Type="http://schemas.openxmlformats.org/officeDocument/2006/relationships/tags" Target="../tags/tag274.xml"/><Relationship Id="rId171" Type="http://schemas.openxmlformats.org/officeDocument/2006/relationships/tags" Target="../tags/tag290.xml"/><Relationship Id="rId176" Type="http://schemas.openxmlformats.org/officeDocument/2006/relationships/tags" Target="../tags/tag295.xml"/><Relationship Id="rId192" Type="http://schemas.openxmlformats.org/officeDocument/2006/relationships/tags" Target="../tags/tag311.xml"/><Relationship Id="rId197" Type="http://schemas.openxmlformats.org/officeDocument/2006/relationships/tags" Target="../tags/tag316.xml"/><Relationship Id="rId206" Type="http://schemas.openxmlformats.org/officeDocument/2006/relationships/tags" Target="../tags/tag325.xml"/><Relationship Id="rId227" Type="http://schemas.openxmlformats.org/officeDocument/2006/relationships/tags" Target="../tags/tag346.xml"/><Relationship Id="rId201" Type="http://schemas.openxmlformats.org/officeDocument/2006/relationships/tags" Target="../tags/tag320.xml"/><Relationship Id="rId222" Type="http://schemas.openxmlformats.org/officeDocument/2006/relationships/tags" Target="../tags/tag341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33" Type="http://schemas.openxmlformats.org/officeDocument/2006/relationships/tags" Target="../tags/tag152.xml"/><Relationship Id="rId38" Type="http://schemas.openxmlformats.org/officeDocument/2006/relationships/tags" Target="../tags/tag157.xml"/><Relationship Id="rId59" Type="http://schemas.openxmlformats.org/officeDocument/2006/relationships/tags" Target="../tags/tag178.xml"/><Relationship Id="rId103" Type="http://schemas.openxmlformats.org/officeDocument/2006/relationships/tags" Target="../tags/tag222.xml"/><Relationship Id="rId108" Type="http://schemas.openxmlformats.org/officeDocument/2006/relationships/tags" Target="../tags/tag227.xml"/><Relationship Id="rId124" Type="http://schemas.openxmlformats.org/officeDocument/2006/relationships/tags" Target="../tags/tag243.xml"/><Relationship Id="rId129" Type="http://schemas.openxmlformats.org/officeDocument/2006/relationships/tags" Target="../tags/tag248.xml"/><Relationship Id="rId54" Type="http://schemas.openxmlformats.org/officeDocument/2006/relationships/tags" Target="../tags/tag173.xml"/><Relationship Id="rId70" Type="http://schemas.openxmlformats.org/officeDocument/2006/relationships/tags" Target="../tags/tag189.xml"/><Relationship Id="rId75" Type="http://schemas.openxmlformats.org/officeDocument/2006/relationships/tags" Target="../tags/tag194.xml"/><Relationship Id="rId91" Type="http://schemas.openxmlformats.org/officeDocument/2006/relationships/tags" Target="../tags/tag210.xml"/><Relationship Id="rId96" Type="http://schemas.openxmlformats.org/officeDocument/2006/relationships/tags" Target="../tags/tag215.xml"/><Relationship Id="rId140" Type="http://schemas.openxmlformats.org/officeDocument/2006/relationships/tags" Target="../tags/tag259.xml"/><Relationship Id="rId145" Type="http://schemas.openxmlformats.org/officeDocument/2006/relationships/tags" Target="../tags/tag264.xml"/><Relationship Id="rId161" Type="http://schemas.openxmlformats.org/officeDocument/2006/relationships/tags" Target="../tags/tag280.xml"/><Relationship Id="rId166" Type="http://schemas.openxmlformats.org/officeDocument/2006/relationships/tags" Target="../tags/tag285.xml"/><Relationship Id="rId182" Type="http://schemas.openxmlformats.org/officeDocument/2006/relationships/tags" Target="../tags/tag301.xml"/><Relationship Id="rId187" Type="http://schemas.openxmlformats.org/officeDocument/2006/relationships/tags" Target="../tags/tag306.xml"/><Relationship Id="rId217" Type="http://schemas.openxmlformats.org/officeDocument/2006/relationships/tags" Target="../tags/tag336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212" Type="http://schemas.openxmlformats.org/officeDocument/2006/relationships/tags" Target="../tags/tag331.xml"/><Relationship Id="rId233" Type="http://schemas.openxmlformats.org/officeDocument/2006/relationships/tags" Target="../tags/tag352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49" Type="http://schemas.openxmlformats.org/officeDocument/2006/relationships/tags" Target="../tags/tag168.xml"/><Relationship Id="rId114" Type="http://schemas.openxmlformats.org/officeDocument/2006/relationships/tags" Target="../tags/tag233.xml"/><Relationship Id="rId119" Type="http://schemas.openxmlformats.org/officeDocument/2006/relationships/tags" Target="../tags/tag238.xml"/><Relationship Id="rId44" Type="http://schemas.openxmlformats.org/officeDocument/2006/relationships/tags" Target="../tags/tag163.xml"/><Relationship Id="rId60" Type="http://schemas.openxmlformats.org/officeDocument/2006/relationships/tags" Target="../tags/tag179.xml"/><Relationship Id="rId65" Type="http://schemas.openxmlformats.org/officeDocument/2006/relationships/tags" Target="../tags/tag184.xml"/><Relationship Id="rId81" Type="http://schemas.openxmlformats.org/officeDocument/2006/relationships/tags" Target="../tags/tag200.xml"/><Relationship Id="rId86" Type="http://schemas.openxmlformats.org/officeDocument/2006/relationships/tags" Target="../tags/tag205.xml"/><Relationship Id="rId130" Type="http://schemas.openxmlformats.org/officeDocument/2006/relationships/tags" Target="../tags/tag249.xml"/><Relationship Id="rId135" Type="http://schemas.openxmlformats.org/officeDocument/2006/relationships/tags" Target="../tags/tag254.xml"/><Relationship Id="rId151" Type="http://schemas.openxmlformats.org/officeDocument/2006/relationships/tags" Target="../tags/tag270.xml"/><Relationship Id="rId156" Type="http://schemas.openxmlformats.org/officeDocument/2006/relationships/tags" Target="../tags/tag275.xml"/><Relationship Id="rId177" Type="http://schemas.openxmlformats.org/officeDocument/2006/relationships/tags" Target="../tags/tag296.xml"/><Relationship Id="rId198" Type="http://schemas.openxmlformats.org/officeDocument/2006/relationships/tags" Target="../tags/tag317.xml"/><Relationship Id="rId172" Type="http://schemas.openxmlformats.org/officeDocument/2006/relationships/tags" Target="../tags/tag291.xml"/><Relationship Id="rId193" Type="http://schemas.openxmlformats.org/officeDocument/2006/relationships/tags" Target="../tags/tag312.xml"/><Relationship Id="rId202" Type="http://schemas.openxmlformats.org/officeDocument/2006/relationships/tags" Target="../tags/tag321.xml"/><Relationship Id="rId207" Type="http://schemas.openxmlformats.org/officeDocument/2006/relationships/tags" Target="../tags/tag326.xml"/><Relationship Id="rId223" Type="http://schemas.openxmlformats.org/officeDocument/2006/relationships/tags" Target="../tags/tag342.xml"/><Relationship Id="rId228" Type="http://schemas.openxmlformats.org/officeDocument/2006/relationships/tags" Target="../tags/tag34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39" Type="http://schemas.openxmlformats.org/officeDocument/2006/relationships/tags" Target="../tags/tag158.xml"/><Relationship Id="rId109" Type="http://schemas.openxmlformats.org/officeDocument/2006/relationships/tags" Target="../tags/tag228.xml"/><Relationship Id="rId34" Type="http://schemas.openxmlformats.org/officeDocument/2006/relationships/tags" Target="../tags/tag153.xml"/><Relationship Id="rId50" Type="http://schemas.openxmlformats.org/officeDocument/2006/relationships/tags" Target="../tags/tag169.xml"/><Relationship Id="rId55" Type="http://schemas.openxmlformats.org/officeDocument/2006/relationships/tags" Target="../tags/tag174.xml"/><Relationship Id="rId76" Type="http://schemas.openxmlformats.org/officeDocument/2006/relationships/tags" Target="../tags/tag195.xml"/><Relationship Id="rId97" Type="http://schemas.openxmlformats.org/officeDocument/2006/relationships/tags" Target="../tags/tag216.xml"/><Relationship Id="rId104" Type="http://schemas.openxmlformats.org/officeDocument/2006/relationships/tags" Target="../tags/tag223.xml"/><Relationship Id="rId120" Type="http://schemas.openxmlformats.org/officeDocument/2006/relationships/tags" Target="../tags/tag239.xml"/><Relationship Id="rId125" Type="http://schemas.openxmlformats.org/officeDocument/2006/relationships/tags" Target="../tags/tag244.xml"/><Relationship Id="rId141" Type="http://schemas.openxmlformats.org/officeDocument/2006/relationships/tags" Target="../tags/tag260.xml"/><Relationship Id="rId146" Type="http://schemas.openxmlformats.org/officeDocument/2006/relationships/tags" Target="../tags/tag265.xml"/><Relationship Id="rId167" Type="http://schemas.openxmlformats.org/officeDocument/2006/relationships/tags" Target="../tags/tag286.xml"/><Relationship Id="rId188" Type="http://schemas.openxmlformats.org/officeDocument/2006/relationships/tags" Target="../tags/tag307.xml"/><Relationship Id="rId7" Type="http://schemas.openxmlformats.org/officeDocument/2006/relationships/tags" Target="../tags/tag126.xml"/><Relationship Id="rId71" Type="http://schemas.openxmlformats.org/officeDocument/2006/relationships/tags" Target="../tags/tag190.xml"/><Relationship Id="rId92" Type="http://schemas.openxmlformats.org/officeDocument/2006/relationships/tags" Target="../tags/tag211.xml"/><Relationship Id="rId162" Type="http://schemas.openxmlformats.org/officeDocument/2006/relationships/tags" Target="../tags/tag281.xml"/><Relationship Id="rId183" Type="http://schemas.openxmlformats.org/officeDocument/2006/relationships/tags" Target="../tags/tag302.xml"/><Relationship Id="rId213" Type="http://schemas.openxmlformats.org/officeDocument/2006/relationships/tags" Target="../tags/tag332.xml"/><Relationship Id="rId218" Type="http://schemas.openxmlformats.org/officeDocument/2006/relationships/tags" Target="../tags/tag337.xml"/><Relationship Id="rId234" Type="http://schemas.openxmlformats.org/officeDocument/2006/relationships/slideLayout" Target="../slideLayouts/slideLayout1.xml"/><Relationship Id="rId2" Type="http://schemas.openxmlformats.org/officeDocument/2006/relationships/tags" Target="../tags/tag121.xml"/><Relationship Id="rId29" Type="http://schemas.openxmlformats.org/officeDocument/2006/relationships/tags" Target="../tags/tag148.xml"/><Relationship Id="rId24" Type="http://schemas.openxmlformats.org/officeDocument/2006/relationships/tags" Target="../tags/tag143.xml"/><Relationship Id="rId40" Type="http://schemas.openxmlformats.org/officeDocument/2006/relationships/tags" Target="../tags/tag159.xml"/><Relationship Id="rId45" Type="http://schemas.openxmlformats.org/officeDocument/2006/relationships/tags" Target="../tags/tag164.xml"/><Relationship Id="rId66" Type="http://schemas.openxmlformats.org/officeDocument/2006/relationships/tags" Target="../tags/tag185.xml"/><Relationship Id="rId87" Type="http://schemas.openxmlformats.org/officeDocument/2006/relationships/tags" Target="../tags/tag206.xml"/><Relationship Id="rId110" Type="http://schemas.openxmlformats.org/officeDocument/2006/relationships/tags" Target="../tags/tag229.xml"/><Relationship Id="rId115" Type="http://schemas.openxmlformats.org/officeDocument/2006/relationships/tags" Target="../tags/tag234.xml"/><Relationship Id="rId131" Type="http://schemas.openxmlformats.org/officeDocument/2006/relationships/tags" Target="../tags/tag250.xml"/><Relationship Id="rId136" Type="http://schemas.openxmlformats.org/officeDocument/2006/relationships/tags" Target="../tags/tag255.xml"/><Relationship Id="rId157" Type="http://schemas.openxmlformats.org/officeDocument/2006/relationships/tags" Target="../tags/tag276.xml"/><Relationship Id="rId178" Type="http://schemas.openxmlformats.org/officeDocument/2006/relationships/tags" Target="../tags/tag297.xml"/><Relationship Id="rId61" Type="http://schemas.openxmlformats.org/officeDocument/2006/relationships/tags" Target="../tags/tag180.xml"/><Relationship Id="rId82" Type="http://schemas.openxmlformats.org/officeDocument/2006/relationships/tags" Target="../tags/tag201.xml"/><Relationship Id="rId152" Type="http://schemas.openxmlformats.org/officeDocument/2006/relationships/tags" Target="../tags/tag271.xml"/><Relationship Id="rId173" Type="http://schemas.openxmlformats.org/officeDocument/2006/relationships/tags" Target="../tags/tag292.xml"/><Relationship Id="rId194" Type="http://schemas.openxmlformats.org/officeDocument/2006/relationships/tags" Target="../tags/tag313.xml"/><Relationship Id="rId199" Type="http://schemas.openxmlformats.org/officeDocument/2006/relationships/tags" Target="../tags/tag318.xml"/><Relationship Id="rId203" Type="http://schemas.openxmlformats.org/officeDocument/2006/relationships/tags" Target="../tags/tag322.xml"/><Relationship Id="rId208" Type="http://schemas.openxmlformats.org/officeDocument/2006/relationships/tags" Target="../tags/tag327.xml"/><Relationship Id="rId229" Type="http://schemas.openxmlformats.org/officeDocument/2006/relationships/tags" Target="../tags/tag348.xml"/><Relationship Id="rId19" Type="http://schemas.openxmlformats.org/officeDocument/2006/relationships/tags" Target="../tags/tag138.xml"/><Relationship Id="rId224" Type="http://schemas.openxmlformats.org/officeDocument/2006/relationships/tags" Target="../tags/tag343.xml"/><Relationship Id="rId14" Type="http://schemas.openxmlformats.org/officeDocument/2006/relationships/tags" Target="../tags/tag133.xml"/><Relationship Id="rId30" Type="http://schemas.openxmlformats.org/officeDocument/2006/relationships/tags" Target="../tags/tag149.xml"/><Relationship Id="rId35" Type="http://schemas.openxmlformats.org/officeDocument/2006/relationships/tags" Target="../tags/tag154.xml"/><Relationship Id="rId56" Type="http://schemas.openxmlformats.org/officeDocument/2006/relationships/tags" Target="../tags/tag175.xml"/><Relationship Id="rId77" Type="http://schemas.openxmlformats.org/officeDocument/2006/relationships/tags" Target="../tags/tag196.xml"/><Relationship Id="rId100" Type="http://schemas.openxmlformats.org/officeDocument/2006/relationships/tags" Target="../tags/tag219.xml"/><Relationship Id="rId105" Type="http://schemas.openxmlformats.org/officeDocument/2006/relationships/tags" Target="../tags/tag224.xml"/><Relationship Id="rId126" Type="http://schemas.openxmlformats.org/officeDocument/2006/relationships/tags" Target="../tags/tag245.xml"/><Relationship Id="rId147" Type="http://schemas.openxmlformats.org/officeDocument/2006/relationships/tags" Target="../tags/tag266.xml"/><Relationship Id="rId168" Type="http://schemas.openxmlformats.org/officeDocument/2006/relationships/tags" Target="../tags/tag287.xml"/><Relationship Id="rId8" Type="http://schemas.openxmlformats.org/officeDocument/2006/relationships/tags" Target="../tags/tag127.xml"/><Relationship Id="rId51" Type="http://schemas.openxmlformats.org/officeDocument/2006/relationships/tags" Target="../tags/tag170.xml"/><Relationship Id="rId72" Type="http://schemas.openxmlformats.org/officeDocument/2006/relationships/tags" Target="../tags/tag191.xml"/><Relationship Id="rId93" Type="http://schemas.openxmlformats.org/officeDocument/2006/relationships/tags" Target="../tags/tag212.xml"/><Relationship Id="rId98" Type="http://schemas.openxmlformats.org/officeDocument/2006/relationships/tags" Target="../tags/tag217.xml"/><Relationship Id="rId121" Type="http://schemas.openxmlformats.org/officeDocument/2006/relationships/tags" Target="../tags/tag240.xml"/><Relationship Id="rId142" Type="http://schemas.openxmlformats.org/officeDocument/2006/relationships/tags" Target="../tags/tag261.xml"/><Relationship Id="rId163" Type="http://schemas.openxmlformats.org/officeDocument/2006/relationships/tags" Target="../tags/tag282.xml"/><Relationship Id="rId184" Type="http://schemas.openxmlformats.org/officeDocument/2006/relationships/tags" Target="../tags/tag303.xml"/><Relationship Id="rId189" Type="http://schemas.openxmlformats.org/officeDocument/2006/relationships/tags" Target="../tags/tag308.xml"/><Relationship Id="rId219" Type="http://schemas.openxmlformats.org/officeDocument/2006/relationships/tags" Target="../tags/tag338.xml"/><Relationship Id="rId3" Type="http://schemas.openxmlformats.org/officeDocument/2006/relationships/tags" Target="../tags/tag122.xml"/><Relationship Id="rId214" Type="http://schemas.openxmlformats.org/officeDocument/2006/relationships/tags" Target="../tags/tag333.xml"/><Relationship Id="rId230" Type="http://schemas.openxmlformats.org/officeDocument/2006/relationships/tags" Target="../tags/tag349.xml"/><Relationship Id="rId25" Type="http://schemas.openxmlformats.org/officeDocument/2006/relationships/tags" Target="../tags/tag144.xml"/><Relationship Id="rId46" Type="http://schemas.openxmlformats.org/officeDocument/2006/relationships/tags" Target="../tags/tag165.xml"/><Relationship Id="rId67" Type="http://schemas.openxmlformats.org/officeDocument/2006/relationships/tags" Target="../tags/tag186.xml"/><Relationship Id="rId116" Type="http://schemas.openxmlformats.org/officeDocument/2006/relationships/tags" Target="../tags/tag235.xml"/><Relationship Id="rId137" Type="http://schemas.openxmlformats.org/officeDocument/2006/relationships/tags" Target="../tags/tag256.xml"/><Relationship Id="rId158" Type="http://schemas.openxmlformats.org/officeDocument/2006/relationships/tags" Target="../tags/tag277.xml"/><Relationship Id="rId20" Type="http://schemas.openxmlformats.org/officeDocument/2006/relationships/tags" Target="../tags/tag139.xml"/><Relationship Id="rId41" Type="http://schemas.openxmlformats.org/officeDocument/2006/relationships/tags" Target="../tags/tag160.xml"/><Relationship Id="rId62" Type="http://schemas.openxmlformats.org/officeDocument/2006/relationships/tags" Target="../tags/tag181.xml"/><Relationship Id="rId83" Type="http://schemas.openxmlformats.org/officeDocument/2006/relationships/tags" Target="../tags/tag202.xml"/><Relationship Id="rId88" Type="http://schemas.openxmlformats.org/officeDocument/2006/relationships/tags" Target="../tags/tag207.xml"/><Relationship Id="rId111" Type="http://schemas.openxmlformats.org/officeDocument/2006/relationships/tags" Target="../tags/tag230.xml"/><Relationship Id="rId132" Type="http://schemas.openxmlformats.org/officeDocument/2006/relationships/tags" Target="../tags/tag251.xml"/><Relationship Id="rId153" Type="http://schemas.openxmlformats.org/officeDocument/2006/relationships/tags" Target="../tags/tag272.xml"/><Relationship Id="rId174" Type="http://schemas.openxmlformats.org/officeDocument/2006/relationships/tags" Target="../tags/tag293.xml"/><Relationship Id="rId179" Type="http://schemas.openxmlformats.org/officeDocument/2006/relationships/tags" Target="../tags/tag298.xml"/><Relationship Id="rId195" Type="http://schemas.openxmlformats.org/officeDocument/2006/relationships/tags" Target="../tags/tag314.xml"/><Relationship Id="rId209" Type="http://schemas.openxmlformats.org/officeDocument/2006/relationships/tags" Target="../tags/tag328.xml"/><Relationship Id="rId190" Type="http://schemas.openxmlformats.org/officeDocument/2006/relationships/tags" Target="../tags/tag309.xml"/><Relationship Id="rId204" Type="http://schemas.openxmlformats.org/officeDocument/2006/relationships/tags" Target="../tags/tag323.xml"/><Relationship Id="rId220" Type="http://schemas.openxmlformats.org/officeDocument/2006/relationships/tags" Target="../tags/tag339.xml"/><Relationship Id="rId225" Type="http://schemas.openxmlformats.org/officeDocument/2006/relationships/tags" Target="../tags/tag344.xml"/><Relationship Id="rId15" Type="http://schemas.openxmlformats.org/officeDocument/2006/relationships/tags" Target="../tags/tag134.xml"/><Relationship Id="rId36" Type="http://schemas.openxmlformats.org/officeDocument/2006/relationships/tags" Target="../tags/tag155.xml"/><Relationship Id="rId57" Type="http://schemas.openxmlformats.org/officeDocument/2006/relationships/tags" Target="../tags/tag176.xml"/><Relationship Id="rId106" Type="http://schemas.openxmlformats.org/officeDocument/2006/relationships/tags" Target="../tags/tag225.xml"/><Relationship Id="rId127" Type="http://schemas.openxmlformats.org/officeDocument/2006/relationships/tags" Target="../tags/tag246.xml"/><Relationship Id="rId10" Type="http://schemas.openxmlformats.org/officeDocument/2006/relationships/tags" Target="../tags/tag129.xml"/><Relationship Id="rId31" Type="http://schemas.openxmlformats.org/officeDocument/2006/relationships/tags" Target="../tags/tag150.xml"/><Relationship Id="rId52" Type="http://schemas.openxmlformats.org/officeDocument/2006/relationships/tags" Target="../tags/tag171.xml"/><Relationship Id="rId73" Type="http://schemas.openxmlformats.org/officeDocument/2006/relationships/tags" Target="../tags/tag192.xml"/><Relationship Id="rId78" Type="http://schemas.openxmlformats.org/officeDocument/2006/relationships/tags" Target="../tags/tag197.xml"/><Relationship Id="rId94" Type="http://schemas.openxmlformats.org/officeDocument/2006/relationships/tags" Target="../tags/tag213.xml"/><Relationship Id="rId99" Type="http://schemas.openxmlformats.org/officeDocument/2006/relationships/tags" Target="../tags/tag218.xml"/><Relationship Id="rId101" Type="http://schemas.openxmlformats.org/officeDocument/2006/relationships/tags" Target="../tags/tag220.xml"/><Relationship Id="rId122" Type="http://schemas.openxmlformats.org/officeDocument/2006/relationships/tags" Target="../tags/tag241.xml"/><Relationship Id="rId143" Type="http://schemas.openxmlformats.org/officeDocument/2006/relationships/tags" Target="../tags/tag262.xml"/><Relationship Id="rId148" Type="http://schemas.openxmlformats.org/officeDocument/2006/relationships/tags" Target="../tags/tag267.xml"/><Relationship Id="rId164" Type="http://schemas.openxmlformats.org/officeDocument/2006/relationships/tags" Target="../tags/tag283.xml"/><Relationship Id="rId169" Type="http://schemas.openxmlformats.org/officeDocument/2006/relationships/tags" Target="../tags/tag288.xml"/><Relationship Id="rId185" Type="http://schemas.openxmlformats.org/officeDocument/2006/relationships/tags" Target="../tags/tag304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80" Type="http://schemas.openxmlformats.org/officeDocument/2006/relationships/tags" Target="../tags/tag299.xml"/><Relationship Id="rId210" Type="http://schemas.openxmlformats.org/officeDocument/2006/relationships/tags" Target="../tags/tag329.xml"/><Relationship Id="rId215" Type="http://schemas.openxmlformats.org/officeDocument/2006/relationships/tags" Target="../tags/tag334.xml"/><Relationship Id="rId26" Type="http://schemas.openxmlformats.org/officeDocument/2006/relationships/tags" Target="../tags/tag145.xml"/><Relationship Id="rId231" Type="http://schemas.openxmlformats.org/officeDocument/2006/relationships/tags" Target="../tags/tag350.xml"/><Relationship Id="rId47" Type="http://schemas.openxmlformats.org/officeDocument/2006/relationships/tags" Target="../tags/tag166.xml"/><Relationship Id="rId68" Type="http://schemas.openxmlformats.org/officeDocument/2006/relationships/tags" Target="../tags/tag187.xml"/><Relationship Id="rId89" Type="http://schemas.openxmlformats.org/officeDocument/2006/relationships/tags" Target="../tags/tag208.xml"/><Relationship Id="rId112" Type="http://schemas.openxmlformats.org/officeDocument/2006/relationships/tags" Target="../tags/tag231.xml"/><Relationship Id="rId133" Type="http://schemas.openxmlformats.org/officeDocument/2006/relationships/tags" Target="../tags/tag252.xml"/><Relationship Id="rId154" Type="http://schemas.openxmlformats.org/officeDocument/2006/relationships/tags" Target="../tags/tag273.xml"/><Relationship Id="rId175" Type="http://schemas.openxmlformats.org/officeDocument/2006/relationships/tags" Target="../tags/tag294.xml"/><Relationship Id="rId196" Type="http://schemas.openxmlformats.org/officeDocument/2006/relationships/tags" Target="../tags/tag315.xml"/><Relationship Id="rId200" Type="http://schemas.openxmlformats.org/officeDocument/2006/relationships/tags" Target="../tags/tag319.xml"/><Relationship Id="rId16" Type="http://schemas.openxmlformats.org/officeDocument/2006/relationships/tags" Target="../tags/tag135.xml"/><Relationship Id="rId221" Type="http://schemas.openxmlformats.org/officeDocument/2006/relationships/tags" Target="../tags/tag340.xml"/><Relationship Id="rId37" Type="http://schemas.openxmlformats.org/officeDocument/2006/relationships/tags" Target="../tags/tag156.xml"/><Relationship Id="rId58" Type="http://schemas.openxmlformats.org/officeDocument/2006/relationships/tags" Target="../tags/tag177.xml"/><Relationship Id="rId79" Type="http://schemas.openxmlformats.org/officeDocument/2006/relationships/tags" Target="../tags/tag198.xml"/><Relationship Id="rId102" Type="http://schemas.openxmlformats.org/officeDocument/2006/relationships/tags" Target="../tags/tag221.xml"/><Relationship Id="rId123" Type="http://schemas.openxmlformats.org/officeDocument/2006/relationships/tags" Target="../tags/tag242.xml"/><Relationship Id="rId144" Type="http://schemas.openxmlformats.org/officeDocument/2006/relationships/tags" Target="../tags/tag263.xml"/><Relationship Id="rId90" Type="http://schemas.openxmlformats.org/officeDocument/2006/relationships/tags" Target="../tags/tag209.xml"/><Relationship Id="rId165" Type="http://schemas.openxmlformats.org/officeDocument/2006/relationships/tags" Target="../tags/tag284.xml"/><Relationship Id="rId186" Type="http://schemas.openxmlformats.org/officeDocument/2006/relationships/tags" Target="../tags/tag305.xml"/><Relationship Id="rId211" Type="http://schemas.openxmlformats.org/officeDocument/2006/relationships/tags" Target="../tags/tag330.xml"/><Relationship Id="rId232" Type="http://schemas.openxmlformats.org/officeDocument/2006/relationships/tags" Target="../tags/tag35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78.xml"/><Relationship Id="rId117" Type="http://schemas.openxmlformats.org/officeDocument/2006/relationships/tags" Target="../tags/tag469.xml"/><Relationship Id="rId21" Type="http://schemas.openxmlformats.org/officeDocument/2006/relationships/tags" Target="../tags/tag373.xml"/><Relationship Id="rId42" Type="http://schemas.openxmlformats.org/officeDocument/2006/relationships/tags" Target="../tags/tag394.xml"/><Relationship Id="rId47" Type="http://schemas.openxmlformats.org/officeDocument/2006/relationships/tags" Target="../tags/tag399.xml"/><Relationship Id="rId63" Type="http://schemas.openxmlformats.org/officeDocument/2006/relationships/tags" Target="../tags/tag415.xml"/><Relationship Id="rId68" Type="http://schemas.openxmlformats.org/officeDocument/2006/relationships/tags" Target="../tags/tag420.xml"/><Relationship Id="rId84" Type="http://schemas.openxmlformats.org/officeDocument/2006/relationships/tags" Target="../tags/tag436.xml"/><Relationship Id="rId89" Type="http://schemas.openxmlformats.org/officeDocument/2006/relationships/tags" Target="../tags/tag441.xml"/><Relationship Id="rId112" Type="http://schemas.openxmlformats.org/officeDocument/2006/relationships/tags" Target="../tags/tag464.xml"/><Relationship Id="rId133" Type="http://schemas.openxmlformats.org/officeDocument/2006/relationships/tags" Target="../tags/tag485.xml"/><Relationship Id="rId138" Type="http://schemas.openxmlformats.org/officeDocument/2006/relationships/tags" Target="../tags/tag490.xml"/><Relationship Id="rId16" Type="http://schemas.openxmlformats.org/officeDocument/2006/relationships/tags" Target="../tags/tag368.xml"/><Relationship Id="rId107" Type="http://schemas.openxmlformats.org/officeDocument/2006/relationships/tags" Target="../tags/tag459.xml"/><Relationship Id="rId11" Type="http://schemas.openxmlformats.org/officeDocument/2006/relationships/tags" Target="../tags/tag363.xml"/><Relationship Id="rId32" Type="http://schemas.openxmlformats.org/officeDocument/2006/relationships/tags" Target="../tags/tag384.xml"/><Relationship Id="rId37" Type="http://schemas.openxmlformats.org/officeDocument/2006/relationships/tags" Target="../tags/tag389.xml"/><Relationship Id="rId53" Type="http://schemas.openxmlformats.org/officeDocument/2006/relationships/tags" Target="../tags/tag405.xml"/><Relationship Id="rId58" Type="http://schemas.openxmlformats.org/officeDocument/2006/relationships/tags" Target="../tags/tag410.xml"/><Relationship Id="rId74" Type="http://schemas.openxmlformats.org/officeDocument/2006/relationships/tags" Target="../tags/tag426.xml"/><Relationship Id="rId79" Type="http://schemas.openxmlformats.org/officeDocument/2006/relationships/tags" Target="../tags/tag431.xml"/><Relationship Id="rId102" Type="http://schemas.openxmlformats.org/officeDocument/2006/relationships/tags" Target="../tags/tag454.xml"/><Relationship Id="rId123" Type="http://schemas.openxmlformats.org/officeDocument/2006/relationships/tags" Target="../tags/tag475.xml"/><Relationship Id="rId128" Type="http://schemas.openxmlformats.org/officeDocument/2006/relationships/tags" Target="../tags/tag480.xml"/><Relationship Id="rId144" Type="http://schemas.openxmlformats.org/officeDocument/2006/relationships/tags" Target="../tags/tag496.xml"/><Relationship Id="rId5" Type="http://schemas.openxmlformats.org/officeDocument/2006/relationships/tags" Target="../tags/tag357.xml"/><Relationship Id="rId90" Type="http://schemas.openxmlformats.org/officeDocument/2006/relationships/tags" Target="../tags/tag442.xml"/><Relationship Id="rId95" Type="http://schemas.openxmlformats.org/officeDocument/2006/relationships/tags" Target="../tags/tag447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43" Type="http://schemas.openxmlformats.org/officeDocument/2006/relationships/tags" Target="../tags/tag395.xml"/><Relationship Id="rId48" Type="http://schemas.openxmlformats.org/officeDocument/2006/relationships/tags" Target="../tags/tag400.xml"/><Relationship Id="rId64" Type="http://schemas.openxmlformats.org/officeDocument/2006/relationships/tags" Target="../tags/tag416.xml"/><Relationship Id="rId69" Type="http://schemas.openxmlformats.org/officeDocument/2006/relationships/tags" Target="../tags/tag421.xml"/><Relationship Id="rId113" Type="http://schemas.openxmlformats.org/officeDocument/2006/relationships/tags" Target="../tags/tag465.xml"/><Relationship Id="rId118" Type="http://schemas.openxmlformats.org/officeDocument/2006/relationships/tags" Target="../tags/tag470.xml"/><Relationship Id="rId134" Type="http://schemas.openxmlformats.org/officeDocument/2006/relationships/tags" Target="../tags/tag486.xml"/><Relationship Id="rId139" Type="http://schemas.openxmlformats.org/officeDocument/2006/relationships/tags" Target="../tags/tag491.xml"/><Relationship Id="rId80" Type="http://schemas.openxmlformats.org/officeDocument/2006/relationships/tags" Target="../tags/tag432.xml"/><Relationship Id="rId85" Type="http://schemas.openxmlformats.org/officeDocument/2006/relationships/tags" Target="../tags/tag437.xml"/><Relationship Id="rId3" Type="http://schemas.openxmlformats.org/officeDocument/2006/relationships/tags" Target="../tags/tag355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33" Type="http://schemas.openxmlformats.org/officeDocument/2006/relationships/tags" Target="../tags/tag385.xml"/><Relationship Id="rId38" Type="http://schemas.openxmlformats.org/officeDocument/2006/relationships/tags" Target="../tags/tag390.xml"/><Relationship Id="rId46" Type="http://schemas.openxmlformats.org/officeDocument/2006/relationships/tags" Target="../tags/tag398.xml"/><Relationship Id="rId59" Type="http://schemas.openxmlformats.org/officeDocument/2006/relationships/tags" Target="../tags/tag411.xml"/><Relationship Id="rId67" Type="http://schemas.openxmlformats.org/officeDocument/2006/relationships/tags" Target="../tags/tag419.xml"/><Relationship Id="rId103" Type="http://schemas.openxmlformats.org/officeDocument/2006/relationships/tags" Target="../tags/tag455.xml"/><Relationship Id="rId108" Type="http://schemas.openxmlformats.org/officeDocument/2006/relationships/tags" Target="../tags/tag460.xml"/><Relationship Id="rId116" Type="http://schemas.openxmlformats.org/officeDocument/2006/relationships/tags" Target="../tags/tag468.xml"/><Relationship Id="rId124" Type="http://schemas.openxmlformats.org/officeDocument/2006/relationships/tags" Target="../tags/tag476.xml"/><Relationship Id="rId129" Type="http://schemas.openxmlformats.org/officeDocument/2006/relationships/tags" Target="../tags/tag481.xml"/><Relationship Id="rId137" Type="http://schemas.openxmlformats.org/officeDocument/2006/relationships/tags" Target="../tags/tag489.xml"/><Relationship Id="rId20" Type="http://schemas.openxmlformats.org/officeDocument/2006/relationships/tags" Target="../tags/tag372.xml"/><Relationship Id="rId41" Type="http://schemas.openxmlformats.org/officeDocument/2006/relationships/tags" Target="../tags/tag393.xml"/><Relationship Id="rId54" Type="http://schemas.openxmlformats.org/officeDocument/2006/relationships/tags" Target="../tags/tag406.xml"/><Relationship Id="rId62" Type="http://schemas.openxmlformats.org/officeDocument/2006/relationships/tags" Target="../tags/tag414.xml"/><Relationship Id="rId70" Type="http://schemas.openxmlformats.org/officeDocument/2006/relationships/tags" Target="../tags/tag422.xml"/><Relationship Id="rId75" Type="http://schemas.openxmlformats.org/officeDocument/2006/relationships/tags" Target="../tags/tag427.xml"/><Relationship Id="rId83" Type="http://schemas.openxmlformats.org/officeDocument/2006/relationships/tags" Target="../tags/tag435.xml"/><Relationship Id="rId88" Type="http://schemas.openxmlformats.org/officeDocument/2006/relationships/tags" Target="../tags/tag440.xml"/><Relationship Id="rId91" Type="http://schemas.openxmlformats.org/officeDocument/2006/relationships/tags" Target="../tags/tag443.xml"/><Relationship Id="rId96" Type="http://schemas.openxmlformats.org/officeDocument/2006/relationships/tags" Target="../tags/tag448.xml"/><Relationship Id="rId111" Type="http://schemas.openxmlformats.org/officeDocument/2006/relationships/tags" Target="../tags/tag463.xml"/><Relationship Id="rId132" Type="http://schemas.openxmlformats.org/officeDocument/2006/relationships/tags" Target="../tags/tag484.xml"/><Relationship Id="rId140" Type="http://schemas.openxmlformats.org/officeDocument/2006/relationships/tags" Target="../tags/tag492.xml"/><Relationship Id="rId145" Type="http://schemas.openxmlformats.org/officeDocument/2006/relationships/tags" Target="../tags/tag497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tags" Target="../tags/tag380.xml"/><Relationship Id="rId36" Type="http://schemas.openxmlformats.org/officeDocument/2006/relationships/tags" Target="../tags/tag388.xml"/><Relationship Id="rId49" Type="http://schemas.openxmlformats.org/officeDocument/2006/relationships/tags" Target="../tags/tag401.xml"/><Relationship Id="rId57" Type="http://schemas.openxmlformats.org/officeDocument/2006/relationships/tags" Target="../tags/tag409.xml"/><Relationship Id="rId106" Type="http://schemas.openxmlformats.org/officeDocument/2006/relationships/tags" Target="../tags/tag458.xml"/><Relationship Id="rId114" Type="http://schemas.openxmlformats.org/officeDocument/2006/relationships/tags" Target="../tags/tag466.xml"/><Relationship Id="rId119" Type="http://schemas.openxmlformats.org/officeDocument/2006/relationships/tags" Target="../tags/tag471.xml"/><Relationship Id="rId127" Type="http://schemas.openxmlformats.org/officeDocument/2006/relationships/tags" Target="../tags/tag479.xml"/><Relationship Id="rId10" Type="http://schemas.openxmlformats.org/officeDocument/2006/relationships/tags" Target="../tags/tag362.xml"/><Relationship Id="rId31" Type="http://schemas.openxmlformats.org/officeDocument/2006/relationships/tags" Target="../tags/tag383.xml"/><Relationship Id="rId44" Type="http://schemas.openxmlformats.org/officeDocument/2006/relationships/tags" Target="../tags/tag396.xml"/><Relationship Id="rId52" Type="http://schemas.openxmlformats.org/officeDocument/2006/relationships/tags" Target="../tags/tag404.xml"/><Relationship Id="rId60" Type="http://schemas.openxmlformats.org/officeDocument/2006/relationships/tags" Target="../tags/tag412.xml"/><Relationship Id="rId65" Type="http://schemas.openxmlformats.org/officeDocument/2006/relationships/tags" Target="../tags/tag417.xml"/><Relationship Id="rId73" Type="http://schemas.openxmlformats.org/officeDocument/2006/relationships/tags" Target="../tags/tag425.xml"/><Relationship Id="rId78" Type="http://schemas.openxmlformats.org/officeDocument/2006/relationships/tags" Target="../tags/tag430.xml"/><Relationship Id="rId81" Type="http://schemas.openxmlformats.org/officeDocument/2006/relationships/tags" Target="../tags/tag433.xml"/><Relationship Id="rId86" Type="http://schemas.openxmlformats.org/officeDocument/2006/relationships/tags" Target="../tags/tag438.xml"/><Relationship Id="rId94" Type="http://schemas.openxmlformats.org/officeDocument/2006/relationships/tags" Target="../tags/tag446.xml"/><Relationship Id="rId99" Type="http://schemas.openxmlformats.org/officeDocument/2006/relationships/tags" Target="../tags/tag451.xml"/><Relationship Id="rId101" Type="http://schemas.openxmlformats.org/officeDocument/2006/relationships/tags" Target="../tags/tag453.xml"/><Relationship Id="rId122" Type="http://schemas.openxmlformats.org/officeDocument/2006/relationships/tags" Target="../tags/tag474.xml"/><Relationship Id="rId130" Type="http://schemas.openxmlformats.org/officeDocument/2006/relationships/tags" Target="../tags/tag482.xml"/><Relationship Id="rId135" Type="http://schemas.openxmlformats.org/officeDocument/2006/relationships/tags" Target="../tags/tag487.xml"/><Relationship Id="rId143" Type="http://schemas.openxmlformats.org/officeDocument/2006/relationships/tags" Target="../tags/tag495.xml"/><Relationship Id="rId148" Type="http://schemas.openxmlformats.org/officeDocument/2006/relationships/slideLayout" Target="../slideLayouts/slideLayout1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39" Type="http://schemas.openxmlformats.org/officeDocument/2006/relationships/tags" Target="../tags/tag391.xml"/><Relationship Id="rId109" Type="http://schemas.openxmlformats.org/officeDocument/2006/relationships/tags" Target="../tags/tag461.xml"/><Relationship Id="rId34" Type="http://schemas.openxmlformats.org/officeDocument/2006/relationships/tags" Target="../tags/tag386.xml"/><Relationship Id="rId50" Type="http://schemas.openxmlformats.org/officeDocument/2006/relationships/tags" Target="../tags/tag402.xml"/><Relationship Id="rId55" Type="http://schemas.openxmlformats.org/officeDocument/2006/relationships/tags" Target="../tags/tag407.xml"/><Relationship Id="rId76" Type="http://schemas.openxmlformats.org/officeDocument/2006/relationships/tags" Target="../tags/tag428.xml"/><Relationship Id="rId97" Type="http://schemas.openxmlformats.org/officeDocument/2006/relationships/tags" Target="../tags/tag449.xml"/><Relationship Id="rId104" Type="http://schemas.openxmlformats.org/officeDocument/2006/relationships/tags" Target="../tags/tag456.xml"/><Relationship Id="rId120" Type="http://schemas.openxmlformats.org/officeDocument/2006/relationships/tags" Target="../tags/tag472.xml"/><Relationship Id="rId125" Type="http://schemas.openxmlformats.org/officeDocument/2006/relationships/tags" Target="../tags/tag477.xml"/><Relationship Id="rId141" Type="http://schemas.openxmlformats.org/officeDocument/2006/relationships/tags" Target="../tags/tag493.xml"/><Relationship Id="rId146" Type="http://schemas.openxmlformats.org/officeDocument/2006/relationships/tags" Target="../tags/tag498.xml"/><Relationship Id="rId7" Type="http://schemas.openxmlformats.org/officeDocument/2006/relationships/tags" Target="../tags/tag359.xml"/><Relationship Id="rId71" Type="http://schemas.openxmlformats.org/officeDocument/2006/relationships/tags" Target="../tags/tag423.xml"/><Relationship Id="rId92" Type="http://schemas.openxmlformats.org/officeDocument/2006/relationships/tags" Target="../tags/tag444.xml"/><Relationship Id="rId2" Type="http://schemas.openxmlformats.org/officeDocument/2006/relationships/tags" Target="../tags/tag354.xml"/><Relationship Id="rId29" Type="http://schemas.openxmlformats.org/officeDocument/2006/relationships/tags" Target="../tags/tag381.xml"/><Relationship Id="rId24" Type="http://schemas.openxmlformats.org/officeDocument/2006/relationships/tags" Target="../tags/tag376.xml"/><Relationship Id="rId40" Type="http://schemas.openxmlformats.org/officeDocument/2006/relationships/tags" Target="../tags/tag392.xml"/><Relationship Id="rId45" Type="http://schemas.openxmlformats.org/officeDocument/2006/relationships/tags" Target="../tags/tag397.xml"/><Relationship Id="rId66" Type="http://schemas.openxmlformats.org/officeDocument/2006/relationships/tags" Target="../tags/tag418.xml"/><Relationship Id="rId87" Type="http://schemas.openxmlformats.org/officeDocument/2006/relationships/tags" Target="../tags/tag439.xml"/><Relationship Id="rId110" Type="http://schemas.openxmlformats.org/officeDocument/2006/relationships/tags" Target="../tags/tag462.xml"/><Relationship Id="rId115" Type="http://schemas.openxmlformats.org/officeDocument/2006/relationships/tags" Target="../tags/tag467.xml"/><Relationship Id="rId131" Type="http://schemas.openxmlformats.org/officeDocument/2006/relationships/tags" Target="../tags/tag483.xml"/><Relationship Id="rId136" Type="http://schemas.openxmlformats.org/officeDocument/2006/relationships/tags" Target="../tags/tag488.xml"/><Relationship Id="rId61" Type="http://schemas.openxmlformats.org/officeDocument/2006/relationships/tags" Target="../tags/tag413.xml"/><Relationship Id="rId82" Type="http://schemas.openxmlformats.org/officeDocument/2006/relationships/tags" Target="../tags/tag434.xml"/><Relationship Id="rId19" Type="http://schemas.openxmlformats.org/officeDocument/2006/relationships/tags" Target="../tags/tag371.xml"/><Relationship Id="rId14" Type="http://schemas.openxmlformats.org/officeDocument/2006/relationships/tags" Target="../tags/tag366.xml"/><Relationship Id="rId30" Type="http://schemas.openxmlformats.org/officeDocument/2006/relationships/tags" Target="../tags/tag382.xml"/><Relationship Id="rId35" Type="http://schemas.openxmlformats.org/officeDocument/2006/relationships/tags" Target="../tags/tag387.xml"/><Relationship Id="rId56" Type="http://schemas.openxmlformats.org/officeDocument/2006/relationships/tags" Target="../tags/tag408.xml"/><Relationship Id="rId77" Type="http://schemas.openxmlformats.org/officeDocument/2006/relationships/tags" Target="../tags/tag429.xml"/><Relationship Id="rId100" Type="http://schemas.openxmlformats.org/officeDocument/2006/relationships/tags" Target="../tags/tag452.xml"/><Relationship Id="rId105" Type="http://schemas.openxmlformats.org/officeDocument/2006/relationships/tags" Target="../tags/tag457.xml"/><Relationship Id="rId126" Type="http://schemas.openxmlformats.org/officeDocument/2006/relationships/tags" Target="../tags/tag478.xml"/><Relationship Id="rId147" Type="http://schemas.openxmlformats.org/officeDocument/2006/relationships/tags" Target="../tags/tag499.xml"/><Relationship Id="rId8" Type="http://schemas.openxmlformats.org/officeDocument/2006/relationships/tags" Target="../tags/tag360.xml"/><Relationship Id="rId51" Type="http://schemas.openxmlformats.org/officeDocument/2006/relationships/tags" Target="../tags/tag403.xml"/><Relationship Id="rId72" Type="http://schemas.openxmlformats.org/officeDocument/2006/relationships/tags" Target="../tags/tag424.xml"/><Relationship Id="rId93" Type="http://schemas.openxmlformats.org/officeDocument/2006/relationships/tags" Target="../tags/tag445.xml"/><Relationship Id="rId98" Type="http://schemas.openxmlformats.org/officeDocument/2006/relationships/tags" Target="../tags/tag450.xml"/><Relationship Id="rId121" Type="http://schemas.openxmlformats.org/officeDocument/2006/relationships/tags" Target="../tags/tag473.xml"/><Relationship Id="rId142" Type="http://schemas.openxmlformats.org/officeDocument/2006/relationships/tags" Target="../tags/tag49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16.xml"/><Relationship Id="rId21" Type="http://schemas.openxmlformats.org/officeDocument/2006/relationships/tags" Target="../tags/tag520.xml"/><Relationship Id="rId42" Type="http://schemas.openxmlformats.org/officeDocument/2006/relationships/tags" Target="../tags/tag541.xml"/><Relationship Id="rId63" Type="http://schemas.openxmlformats.org/officeDocument/2006/relationships/tags" Target="../tags/tag562.xml"/><Relationship Id="rId84" Type="http://schemas.openxmlformats.org/officeDocument/2006/relationships/tags" Target="../tags/tag583.xml"/><Relationship Id="rId138" Type="http://schemas.openxmlformats.org/officeDocument/2006/relationships/tags" Target="../tags/tag637.xml"/><Relationship Id="rId159" Type="http://schemas.openxmlformats.org/officeDocument/2006/relationships/tags" Target="../tags/tag658.xml"/><Relationship Id="rId170" Type="http://schemas.openxmlformats.org/officeDocument/2006/relationships/tags" Target="../tags/tag669.xml"/><Relationship Id="rId191" Type="http://schemas.openxmlformats.org/officeDocument/2006/relationships/tags" Target="../tags/tag690.xml"/><Relationship Id="rId205" Type="http://schemas.openxmlformats.org/officeDocument/2006/relationships/tags" Target="../tags/tag704.xml"/><Relationship Id="rId226" Type="http://schemas.openxmlformats.org/officeDocument/2006/relationships/tags" Target="../tags/tag725.xml"/><Relationship Id="rId107" Type="http://schemas.openxmlformats.org/officeDocument/2006/relationships/tags" Target="../tags/tag606.xml"/><Relationship Id="rId11" Type="http://schemas.openxmlformats.org/officeDocument/2006/relationships/tags" Target="../tags/tag510.xml"/><Relationship Id="rId32" Type="http://schemas.openxmlformats.org/officeDocument/2006/relationships/tags" Target="../tags/tag531.xml"/><Relationship Id="rId53" Type="http://schemas.openxmlformats.org/officeDocument/2006/relationships/tags" Target="../tags/tag552.xml"/><Relationship Id="rId74" Type="http://schemas.openxmlformats.org/officeDocument/2006/relationships/tags" Target="../tags/tag573.xml"/><Relationship Id="rId128" Type="http://schemas.openxmlformats.org/officeDocument/2006/relationships/tags" Target="../tags/tag627.xml"/><Relationship Id="rId149" Type="http://schemas.openxmlformats.org/officeDocument/2006/relationships/tags" Target="../tags/tag648.xml"/><Relationship Id="rId5" Type="http://schemas.openxmlformats.org/officeDocument/2006/relationships/tags" Target="../tags/tag504.xml"/><Relationship Id="rId95" Type="http://schemas.openxmlformats.org/officeDocument/2006/relationships/tags" Target="../tags/tag594.xml"/><Relationship Id="rId160" Type="http://schemas.openxmlformats.org/officeDocument/2006/relationships/tags" Target="../tags/tag659.xml"/><Relationship Id="rId181" Type="http://schemas.openxmlformats.org/officeDocument/2006/relationships/tags" Target="../tags/tag680.xml"/><Relationship Id="rId216" Type="http://schemas.openxmlformats.org/officeDocument/2006/relationships/tags" Target="../tags/tag715.xml"/><Relationship Id="rId237" Type="http://schemas.openxmlformats.org/officeDocument/2006/relationships/slideLayout" Target="../slideLayouts/slideLayout1.xml"/><Relationship Id="rId22" Type="http://schemas.openxmlformats.org/officeDocument/2006/relationships/tags" Target="../tags/tag521.xml"/><Relationship Id="rId43" Type="http://schemas.openxmlformats.org/officeDocument/2006/relationships/tags" Target="../tags/tag542.xml"/><Relationship Id="rId64" Type="http://schemas.openxmlformats.org/officeDocument/2006/relationships/tags" Target="../tags/tag563.xml"/><Relationship Id="rId118" Type="http://schemas.openxmlformats.org/officeDocument/2006/relationships/tags" Target="../tags/tag617.xml"/><Relationship Id="rId139" Type="http://schemas.openxmlformats.org/officeDocument/2006/relationships/tags" Target="../tags/tag638.xml"/><Relationship Id="rId80" Type="http://schemas.openxmlformats.org/officeDocument/2006/relationships/tags" Target="../tags/tag579.xml"/><Relationship Id="rId85" Type="http://schemas.openxmlformats.org/officeDocument/2006/relationships/tags" Target="../tags/tag584.xml"/><Relationship Id="rId150" Type="http://schemas.openxmlformats.org/officeDocument/2006/relationships/tags" Target="../tags/tag649.xml"/><Relationship Id="rId155" Type="http://schemas.openxmlformats.org/officeDocument/2006/relationships/tags" Target="../tags/tag654.xml"/><Relationship Id="rId171" Type="http://schemas.openxmlformats.org/officeDocument/2006/relationships/tags" Target="../tags/tag670.xml"/><Relationship Id="rId176" Type="http://schemas.openxmlformats.org/officeDocument/2006/relationships/tags" Target="../tags/tag675.xml"/><Relationship Id="rId192" Type="http://schemas.openxmlformats.org/officeDocument/2006/relationships/tags" Target="../tags/tag691.xml"/><Relationship Id="rId197" Type="http://schemas.openxmlformats.org/officeDocument/2006/relationships/tags" Target="../tags/tag696.xml"/><Relationship Id="rId206" Type="http://schemas.openxmlformats.org/officeDocument/2006/relationships/tags" Target="../tags/tag705.xml"/><Relationship Id="rId227" Type="http://schemas.openxmlformats.org/officeDocument/2006/relationships/tags" Target="../tags/tag726.xml"/><Relationship Id="rId201" Type="http://schemas.openxmlformats.org/officeDocument/2006/relationships/tags" Target="../tags/tag700.xml"/><Relationship Id="rId222" Type="http://schemas.openxmlformats.org/officeDocument/2006/relationships/tags" Target="../tags/tag721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33" Type="http://schemas.openxmlformats.org/officeDocument/2006/relationships/tags" Target="../tags/tag532.xml"/><Relationship Id="rId38" Type="http://schemas.openxmlformats.org/officeDocument/2006/relationships/tags" Target="../tags/tag537.xml"/><Relationship Id="rId59" Type="http://schemas.openxmlformats.org/officeDocument/2006/relationships/tags" Target="../tags/tag558.xml"/><Relationship Id="rId103" Type="http://schemas.openxmlformats.org/officeDocument/2006/relationships/tags" Target="../tags/tag602.xml"/><Relationship Id="rId108" Type="http://schemas.openxmlformats.org/officeDocument/2006/relationships/tags" Target="../tags/tag607.xml"/><Relationship Id="rId124" Type="http://schemas.openxmlformats.org/officeDocument/2006/relationships/tags" Target="../tags/tag623.xml"/><Relationship Id="rId129" Type="http://schemas.openxmlformats.org/officeDocument/2006/relationships/tags" Target="../tags/tag628.xml"/><Relationship Id="rId54" Type="http://schemas.openxmlformats.org/officeDocument/2006/relationships/tags" Target="../tags/tag553.xml"/><Relationship Id="rId70" Type="http://schemas.openxmlformats.org/officeDocument/2006/relationships/tags" Target="../tags/tag569.xml"/><Relationship Id="rId75" Type="http://schemas.openxmlformats.org/officeDocument/2006/relationships/tags" Target="../tags/tag574.xml"/><Relationship Id="rId91" Type="http://schemas.openxmlformats.org/officeDocument/2006/relationships/tags" Target="../tags/tag590.xml"/><Relationship Id="rId96" Type="http://schemas.openxmlformats.org/officeDocument/2006/relationships/tags" Target="../tags/tag595.xml"/><Relationship Id="rId140" Type="http://schemas.openxmlformats.org/officeDocument/2006/relationships/tags" Target="../tags/tag639.xml"/><Relationship Id="rId145" Type="http://schemas.openxmlformats.org/officeDocument/2006/relationships/tags" Target="../tags/tag644.xml"/><Relationship Id="rId161" Type="http://schemas.openxmlformats.org/officeDocument/2006/relationships/tags" Target="../tags/tag660.xml"/><Relationship Id="rId166" Type="http://schemas.openxmlformats.org/officeDocument/2006/relationships/tags" Target="../tags/tag665.xml"/><Relationship Id="rId182" Type="http://schemas.openxmlformats.org/officeDocument/2006/relationships/tags" Target="../tags/tag681.xml"/><Relationship Id="rId187" Type="http://schemas.openxmlformats.org/officeDocument/2006/relationships/tags" Target="../tags/tag686.xml"/><Relationship Id="rId217" Type="http://schemas.openxmlformats.org/officeDocument/2006/relationships/tags" Target="../tags/tag716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212" Type="http://schemas.openxmlformats.org/officeDocument/2006/relationships/tags" Target="../tags/tag711.xml"/><Relationship Id="rId233" Type="http://schemas.openxmlformats.org/officeDocument/2006/relationships/tags" Target="../tags/tag732.xml"/><Relationship Id="rId23" Type="http://schemas.openxmlformats.org/officeDocument/2006/relationships/tags" Target="../tags/tag522.xml"/><Relationship Id="rId28" Type="http://schemas.openxmlformats.org/officeDocument/2006/relationships/tags" Target="../tags/tag527.xml"/><Relationship Id="rId49" Type="http://schemas.openxmlformats.org/officeDocument/2006/relationships/tags" Target="../tags/tag548.xml"/><Relationship Id="rId114" Type="http://schemas.openxmlformats.org/officeDocument/2006/relationships/tags" Target="../tags/tag613.xml"/><Relationship Id="rId119" Type="http://schemas.openxmlformats.org/officeDocument/2006/relationships/tags" Target="../tags/tag618.xml"/><Relationship Id="rId44" Type="http://schemas.openxmlformats.org/officeDocument/2006/relationships/tags" Target="../tags/tag543.xml"/><Relationship Id="rId60" Type="http://schemas.openxmlformats.org/officeDocument/2006/relationships/tags" Target="../tags/tag559.xml"/><Relationship Id="rId65" Type="http://schemas.openxmlformats.org/officeDocument/2006/relationships/tags" Target="../tags/tag564.xml"/><Relationship Id="rId81" Type="http://schemas.openxmlformats.org/officeDocument/2006/relationships/tags" Target="../tags/tag580.xml"/><Relationship Id="rId86" Type="http://schemas.openxmlformats.org/officeDocument/2006/relationships/tags" Target="../tags/tag585.xml"/><Relationship Id="rId130" Type="http://schemas.openxmlformats.org/officeDocument/2006/relationships/tags" Target="../tags/tag629.xml"/><Relationship Id="rId135" Type="http://schemas.openxmlformats.org/officeDocument/2006/relationships/tags" Target="../tags/tag634.xml"/><Relationship Id="rId151" Type="http://schemas.openxmlformats.org/officeDocument/2006/relationships/tags" Target="../tags/tag650.xml"/><Relationship Id="rId156" Type="http://schemas.openxmlformats.org/officeDocument/2006/relationships/tags" Target="../tags/tag655.xml"/><Relationship Id="rId177" Type="http://schemas.openxmlformats.org/officeDocument/2006/relationships/tags" Target="../tags/tag676.xml"/><Relationship Id="rId198" Type="http://schemas.openxmlformats.org/officeDocument/2006/relationships/tags" Target="../tags/tag697.xml"/><Relationship Id="rId172" Type="http://schemas.openxmlformats.org/officeDocument/2006/relationships/tags" Target="../tags/tag671.xml"/><Relationship Id="rId193" Type="http://schemas.openxmlformats.org/officeDocument/2006/relationships/tags" Target="../tags/tag692.xml"/><Relationship Id="rId202" Type="http://schemas.openxmlformats.org/officeDocument/2006/relationships/tags" Target="../tags/tag701.xml"/><Relationship Id="rId207" Type="http://schemas.openxmlformats.org/officeDocument/2006/relationships/tags" Target="../tags/tag706.xml"/><Relationship Id="rId223" Type="http://schemas.openxmlformats.org/officeDocument/2006/relationships/tags" Target="../tags/tag722.xml"/><Relationship Id="rId228" Type="http://schemas.openxmlformats.org/officeDocument/2006/relationships/tags" Target="../tags/tag727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39" Type="http://schemas.openxmlformats.org/officeDocument/2006/relationships/tags" Target="../tags/tag538.xml"/><Relationship Id="rId109" Type="http://schemas.openxmlformats.org/officeDocument/2006/relationships/tags" Target="../tags/tag608.xml"/><Relationship Id="rId34" Type="http://schemas.openxmlformats.org/officeDocument/2006/relationships/tags" Target="../tags/tag533.xml"/><Relationship Id="rId50" Type="http://schemas.openxmlformats.org/officeDocument/2006/relationships/tags" Target="../tags/tag549.xml"/><Relationship Id="rId55" Type="http://schemas.openxmlformats.org/officeDocument/2006/relationships/tags" Target="../tags/tag554.xml"/><Relationship Id="rId76" Type="http://schemas.openxmlformats.org/officeDocument/2006/relationships/tags" Target="../tags/tag575.xml"/><Relationship Id="rId97" Type="http://schemas.openxmlformats.org/officeDocument/2006/relationships/tags" Target="../tags/tag596.xml"/><Relationship Id="rId104" Type="http://schemas.openxmlformats.org/officeDocument/2006/relationships/tags" Target="../tags/tag603.xml"/><Relationship Id="rId120" Type="http://schemas.openxmlformats.org/officeDocument/2006/relationships/tags" Target="../tags/tag619.xml"/><Relationship Id="rId125" Type="http://schemas.openxmlformats.org/officeDocument/2006/relationships/tags" Target="../tags/tag624.xml"/><Relationship Id="rId141" Type="http://schemas.openxmlformats.org/officeDocument/2006/relationships/tags" Target="../tags/tag640.xml"/><Relationship Id="rId146" Type="http://schemas.openxmlformats.org/officeDocument/2006/relationships/tags" Target="../tags/tag645.xml"/><Relationship Id="rId167" Type="http://schemas.openxmlformats.org/officeDocument/2006/relationships/tags" Target="../tags/tag666.xml"/><Relationship Id="rId188" Type="http://schemas.openxmlformats.org/officeDocument/2006/relationships/tags" Target="../tags/tag687.xml"/><Relationship Id="rId7" Type="http://schemas.openxmlformats.org/officeDocument/2006/relationships/tags" Target="../tags/tag506.xml"/><Relationship Id="rId71" Type="http://schemas.openxmlformats.org/officeDocument/2006/relationships/tags" Target="../tags/tag570.xml"/><Relationship Id="rId92" Type="http://schemas.openxmlformats.org/officeDocument/2006/relationships/tags" Target="../tags/tag591.xml"/><Relationship Id="rId162" Type="http://schemas.openxmlformats.org/officeDocument/2006/relationships/tags" Target="../tags/tag661.xml"/><Relationship Id="rId183" Type="http://schemas.openxmlformats.org/officeDocument/2006/relationships/tags" Target="../tags/tag682.xml"/><Relationship Id="rId213" Type="http://schemas.openxmlformats.org/officeDocument/2006/relationships/tags" Target="../tags/tag712.xml"/><Relationship Id="rId218" Type="http://schemas.openxmlformats.org/officeDocument/2006/relationships/tags" Target="../tags/tag717.xml"/><Relationship Id="rId234" Type="http://schemas.openxmlformats.org/officeDocument/2006/relationships/tags" Target="../tags/tag733.xml"/><Relationship Id="rId2" Type="http://schemas.openxmlformats.org/officeDocument/2006/relationships/tags" Target="../tags/tag501.xml"/><Relationship Id="rId29" Type="http://schemas.openxmlformats.org/officeDocument/2006/relationships/tags" Target="../tags/tag528.xml"/><Relationship Id="rId24" Type="http://schemas.openxmlformats.org/officeDocument/2006/relationships/tags" Target="../tags/tag523.xml"/><Relationship Id="rId40" Type="http://schemas.openxmlformats.org/officeDocument/2006/relationships/tags" Target="../tags/tag539.xml"/><Relationship Id="rId45" Type="http://schemas.openxmlformats.org/officeDocument/2006/relationships/tags" Target="../tags/tag544.xml"/><Relationship Id="rId66" Type="http://schemas.openxmlformats.org/officeDocument/2006/relationships/tags" Target="../tags/tag565.xml"/><Relationship Id="rId87" Type="http://schemas.openxmlformats.org/officeDocument/2006/relationships/tags" Target="../tags/tag586.xml"/><Relationship Id="rId110" Type="http://schemas.openxmlformats.org/officeDocument/2006/relationships/tags" Target="../tags/tag609.xml"/><Relationship Id="rId115" Type="http://schemas.openxmlformats.org/officeDocument/2006/relationships/tags" Target="../tags/tag614.xml"/><Relationship Id="rId131" Type="http://schemas.openxmlformats.org/officeDocument/2006/relationships/tags" Target="../tags/tag630.xml"/><Relationship Id="rId136" Type="http://schemas.openxmlformats.org/officeDocument/2006/relationships/tags" Target="../tags/tag635.xml"/><Relationship Id="rId157" Type="http://schemas.openxmlformats.org/officeDocument/2006/relationships/tags" Target="../tags/tag656.xml"/><Relationship Id="rId178" Type="http://schemas.openxmlformats.org/officeDocument/2006/relationships/tags" Target="../tags/tag677.xml"/><Relationship Id="rId61" Type="http://schemas.openxmlformats.org/officeDocument/2006/relationships/tags" Target="../tags/tag560.xml"/><Relationship Id="rId82" Type="http://schemas.openxmlformats.org/officeDocument/2006/relationships/tags" Target="../tags/tag581.xml"/><Relationship Id="rId152" Type="http://schemas.openxmlformats.org/officeDocument/2006/relationships/tags" Target="../tags/tag651.xml"/><Relationship Id="rId173" Type="http://schemas.openxmlformats.org/officeDocument/2006/relationships/tags" Target="../tags/tag672.xml"/><Relationship Id="rId194" Type="http://schemas.openxmlformats.org/officeDocument/2006/relationships/tags" Target="../tags/tag693.xml"/><Relationship Id="rId199" Type="http://schemas.openxmlformats.org/officeDocument/2006/relationships/tags" Target="../tags/tag698.xml"/><Relationship Id="rId203" Type="http://schemas.openxmlformats.org/officeDocument/2006/relationships/tags" Target="../tags/tag702.xml"/><Relationship Id="rId208" Type="http://schemas.openxmlformats.org/officeDocument/2006/relationships/tags" Target="../tags/tag707.xml"/><Relationship Id="rId229" Type="http://schemas.openxmlformats.org/officeDocument/2006/relationships/tags" Target="../tags/tag728.xml"/><Relationship Id="rId19" Type="http://schemas.openxmlformats.org/officeDocument/2006/relationships/tags" Target="../tags/tag518.xml"/><Relationship Id="rId224" Type="http://schemas.openxmlformats.org/officeDocument/2006/relationships/tags" Target="../tags/tag723.xml"/><Relationship Id="rId14" Type="http://schemas.openxmlformats.org/officeDocument/2006/relationships/tags" Target="../tags/tag513.xml"/><Relationship Id="rId30" Type="http://schemas.openxmlformats.org/officeDocument/2006/relationships/tags" Target="../tags/tag529.xml"/><Relationship Id="rId35" Type="http://schemas.openxmlformats.org/officeDocument/2006/relationships/tags" Target="../tags/tag534.xml"/><Relationship Id="rId56" Type="http://schemas.openxmlformats.org/officeDocument/2006/relationships/tags" Target="../tags/tag555.xml"/><Relationship Id="rId77" Type="http://schemas.openxmlformats.org/officeDocument/2006/relationships/tags" Target="../tags/tag576.xml"/><Relationship Id="rId100" Type="http://schemas.openxmlformats.org/officeDocument/2006/relationships/tags" Target="../tags/tag599.xml"/><Relationship Id="rId105" Type="http://schemas.openxmlformats.org/officeDocument/2006/relationships/tags" Target="../tags/tag604.xml"/><Relationship Id="rId126" Type="http://schemas.openxmlformats.org/officeDocument/2006/relationships/tags" Target="../tags/tag625.xml"/><Relationship Id="rId147" Type="http://schemas.openxmlformats.org/officeDocument/2006/relationships/tags" Target="../tags/tag646.xml"/><Relationship Id="rId168" Type="http://schemas.openxmlformats.org/officeDocument/2006/relationships/tags" Target="../tags/tag667.xml"/><Relationship Id="rId8" Type="http://schemas.openxmlformats.org/officeDocument/2006/relationships/tags" Target="../tags/tag507.xml"/><Relationship Id="rId51" Type="http://schemas.openxmlformats.org/officeDocument/2006/relationships/tags" Target="../tags/tag550.xml"/><Relationship Id="rId72" Type="http://schemas.openxmlformats.org/officeDocument/2006/relationships/tags" Target="../tags/tag571.xml"/><Relationship Id="rId93" Type="http://schemas.openxmlformats.org/officeDocument/2006/relationships/tags" Target="../tags/tag592.xml"/><Relationship Id="rId98" Type="http://schemas.openxmlformats.org/officeDocument/2006/relationships/tags" Target="../tags/tag597.xml"/><Relationship Id="rId121" Type="http://schemas.openxmlformats.org/officeDocument/2006/relationships/tags" Target="../tags/tag620.xml"/><Relationship Id="rId142" Type="http://schemas.openxmlformats.org/officeDocument/2006/relationships/tags" Target="../tags/tag641.xml"/><Relationship Id="rId163" Type="http://schemas.openxmlformats.org/officeDocument/2006/relationships/tags" Target="../tags/tag662.xml"/><Relationship Id="rId184" Type="http://schemas.openxmlformats.org/officeDocument/2006/relationships/tags" Target="../tags/tag683.xml"/><Relationship Id="rId189" Type="http://schemas.openxmlformats.org/officeDocument/2006/relationships/tags" Target="../tags/tag688.xml"/><Relationship Id="rId219" Type="http://schemas.openxmlformats.org/officeDocument/2006/relationships/tags" Target="../tags/tag718.xml"/><Relationship Id="rId3" Type="http://schemas.openxmlformats.org/officeDocument/2006/relationships/tags" Target="../tags/tag502.xml"/><Relationship Id="rId214" Type="http://schemas.openxmlformats.org/officeDocument/2006/relationships/tags" Target="../tags/tag713.xml"/><Relationship Id="rId230" Type="http://schemas.openxmlformats.org/officeDocument/2006/relationships/tags" Target="../tags/tag729.xml"/><Relationship Id="rId235" Type="http://schemas.openxmlformats.org/officeDocument/2006/relationships/tags" Target="../tags/tag734.xml"/><Relationship Id="rId25" Type="http://schemas.openxmlformats.org/officeDocument/2006/relationships/tags" Target="../tags/tag524.xml"/><Relationship Id="rId46" Type="http://schemas.openxmlformats.org/officeDocument/2006/relationships/tags" Target="../tags/tag545.xml"/><Relationship Id="rId67" Type="http://schemas.openxmlformats.org/officeDocument/2006/relationships/tags" Target="../tags/tag566.xml"/><Relationship Id="rId116" Type="http://schemas.openxmlformats.org/officeDocument/2006/relationships/tags" Target="../tags/tag615.xml"/><Relationship Id="rId137" Type="http://schemas.openxmlformats.org/officeDocument/2006/relationships/tags" Target="../tags/tag636.xml"/><Relationship Id="rId158" Type="http://schemas.openxmlformats.org/officeDocument/2006/relationships/tags" Target="../tags/tag657.xml"/><Relationship Id="rId20" Type="http://schemas.openxmlformats.org/officeDocument/2006/relationships/tags" Target="../tags/tag519.xml"/><Relationship Id="rId41" Type="http://schemas.openxmlformats.org/officeDocument/2006/relationships/tags" Target="../tags/tag540.xml"/><Relationship Id="rId62" Type="http://schemas.openxmlformats.org/officeDocument/2006/relationships/tags" Target="../tags/tag561.xml"/><Relationship Id="rId83" Type="http://schemas.openxmlformats.org/officeDocument/2006/relationships/tags" Target="../tags/tag582.xml"/><Relationship Id="rId88" Type="http://schemas.openxmlformats.org/officeDocument/2006/relationships/tags" Target="../tags/tag587.xml"/><Relationship Id="rId111" Type="http://schemas.openxmlformats.org/officeDocument/2006/relationships/tags" Target="../tags/tag610.xml"/><Relationship Id="rId132" Type="http://schemas.openxmlformats.org/officeDocument/2006/relationships/tags" Target="../tags/tag631.xml"/><Relationship Id="rId153" Type="http://schemas.openxmlformats.org/officeDocument/2006/relationships/tags" Target="../tags/tag652.xml"/><Relationship Id="rId174" Type="http://schemas.openxmlformats.org/officeDocument/2006/relationships/tags" Target="../tags/tag673.xml"/><Relationship Id="rId179" Type="http://schemas.openxmlformats.org/officeDocument/2006/relationships/tags" Target="../tags/tag678.xml"/><Relationship Id="rId195" Type="http://schemas.openxmlformats.org/officeDocument/2006/relationships/tags" Target="../tags/tag694.xml"/><Relationship Id="rId209" Type="http://schemas.openxmlformats.org/officeDocument/2006/relationships/tags" Target="../tags/tag708.xml"/><Relationship Id="rId190" Type="http://schemas.openxmlformats.org/officeDocument/2006/relationships/tags" Target="../tags/tag689.xml"/><Relationship Id="rId204" Type="http://schemas.openxmlformats.org/officeDocument/2006/relationships/tags" Target="../tags/tag703.xml"/><Relationship Id="rId220" Type="http://schemas.openxmlformats.org/officeDocument/2006/relationships/tags" Target="../tags/tag719.xml"/><Relationship Id="rId225" Type="http://schemas.openxmlformats.org/officeDocument/2006/relationships/tags" Target="../tags/tag724.xml"/><Relationship Id="rId15" Type="http://schemas.openxmlformats.org/officeDocument/2006/relationships/tags" Target="../tags/tag514.xml"/><Relationship Id="rId36" Type="http://schemas.openxmlformats.org/officeDocument/2006/relationships/tags" Target="../tags/tag535.xml"/><Relationship Id="rId57" Type="http://schemas.openxmlformats.org/officeDocument/2006/relationships/tags" Target="../tags/tag556.xml"/><Relationship Id="rId106" Type="http://schemas.openxmlformats.org/officeDocument/2006/relationships/tags" Target="../tags/tag605.xml"/><Relationship Id="rId127" Type="http://schemas.openxmlformats.org/officeDocument/2006/relationships/tags" Target="../tags/tag626.xml"/><Relationship Id="rId10" Type="http://schemas.openxmlformats.org/officeDocument/2006/relationships/tags" Target="../tags/tag509.xml"/><Relationship Id="rId31" Type="http://schemas.openxmlformats.org/officeDocument/2006/relationships/tags" Target="../tags/tag530.xml"/><Relationship Id="rId52" Type="http://schemas.openxmlformats.org/officeDocument/2006/relationships/tags" Target="../tags/tag551.xml"/><Relationship Id="rId73" Type="http://schemas.openxmlformats.org/officeDocument/2006/relationships/tags" Target="../tags/tag572.xml"/><Relationship Id="rId78" Type="http://schemas.openxmlformats.org/officeDocument/2006/relationships/tags" Target="../tags/tag577.xml"/><Relationship Id="rId94" Type="http://schemas.openxmlformats.org/officeDocument/2006/relationships/tags" Target="../tags/tag593.xml"/><Relationship Id="rId99" Type="http://schemas.openxmlformats.org/officeDocument/2006/relationships/tags" Target="../tags/tag598.xml"/><Relationship Id="rId101" Type="http://schemas.openxmlformats.org/officeDocument/2006/relationships/tags" Target="../tags/tag600.xml"/><Relationship Id="rId122" Type="http://schemas.openxmlformats.org/officeDocument/2006/relationships/tags" Target="../tags/tag621.xml"/><Relationship Id="rId143" Type="http://schemas.openxmlformats.org/officeDocument/2006/relationships/tags" Target="../tags/tag642.xml"/><Relationship Id="rId148" Type="http://schemas.openxmlformats.org/officeDocument/2006/relationships/tags" Target="../tags/tag647.xml"/><Relationship Id="rId164" Type="http://schemas.openxmlformats.org/officeDocument/2006/relationships/tags" Target="../tags/tag663.xml"/><Relationship Id="rId169" Type="http://schemas.openxmlformats.org/officeDocument/2006/relationships/tags" Target="../tags/tag668.xml"/><Relationship Id="rId185" Type="http://schemas.openxmlformats.org/officeDocument/2006/relationships/tags" Target="../tags/tag684.xml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80" Type="http://schemas.openxmlformats.org/officeDocument/2006/relationships/tags" Target="../tags/tag679.xml"/><Relationship Id="rId210" Type="http://schemas.openxmlformats.org/officeDocument/2006/relationships/tags" Target="../tags/tag709.xml"/><Relationship Id="rId215" Type="http://schemas.openxmlformats.org/officeDocument/2006/relationships/tags" Target="../tags/tag714.xml"/><Relationship Id="rId236" Type="http://schemas.openxmlformats.org/officeDocument/2006/relationships/tags" Target="../tags/tag735.xml"/><Relationship Id="rId26" Type="http://schemas.openxmlformats.org/officeDocument/2006/relationships/tags" Target="../tags/tag525.xml"/><Relationship Id="rId231" Type="http://schemas.openxmlformats.org/officeDocument/2006/relationships/tags" Target="../tags/tag730.xml"/><Relationship Id="rId47" Type="http://schemas.openxmlformats.org/officeDocument/2006/relationships/tags" Target="../tags/tag546.xml"/><Relationship Id="rId68" Type="http://schemas.openxmlformats.org/officeDocument/2006/relationships/tags" Target="../tags/tag567.xml"/><Relationship Id="rId89" Type="http://schemas.openxmlformats.org/officeDocument/2006/relationships/tags" Target="../tags/tag588.xml"/><Relationship Id="rId112" Type="http://schemas.openxmlformats.org/officeDocument/2006/relationships/tags" Target="../tags/tag611.xml"/><Relationship Id="rId133" Type="http://schemas.openxmlformats.org/officeDocument/2006/relationships/tags" Target="../tags/tag632.xml"/><Relationship Id="rId154" Type="http://schemas.openxmlformats.org/officeDocument/2006/relationships/tags" Target="../tags/tag653.xml"/><Relationship Id="rId175" Type="http://schemas.openxmlformats.org/officeDocument/2006/relationships/tags" Target="../tags/tag674.xml"/><Relationship Id="rId196" Type="http://schemas.openxmlformats.org/officeDocument/2006/relationships/tags" Target="../tags/tag695.xml"/><Relationship Id="rId200" Type="http://schemas.openxmlformats.org/officeDocument/2006/relationships/tags" Target="../tags/tag699.xml"/><Relationship Id="rId16" Type="http://schemas.openxmlformats.org/officeDocument/2006/relationships/tags" Target="../tags/tag515.xml"/><Relationship Id="rId221" Type="http://schemas.openxmlformats.org/officeDocument/2006/relationships/tags" Target="../tags/tag720.xml"/><Relationship Id="rId37" Type="http://schemas.openxmlformats.org/officeDocument/2006/relationships/tags" Target="../tags/tag536.xml"/><Relationship Id="rId58" Type="http://schemas.openxmlformats.org/officeDocument/2006/relationships/tags" Target="../tags/tag557.xml"/><Relationship Id="rId79" Type="http://schemas.openxmlformats.org/officeDocument/2006/relationships/tags" Target="../tags/tag578.xml"/><Relationship Id="rId102" Type="http://schemas.openxmlformats.org/officeDocument/2006/relationships/tags" Target="../tags/tag601.xml"/><Relationship Id="rId123" Type="http://schemas.openxmlformats.org/officeDocument/2006/relationships/tags" Target="../tags/tag622.xml"/><Relationship Id="rId144" Type="http://schemas.openxmlformats.org/officeDocument/2006/relationships/tags" Target="../tags/tag643.xml"/><Relationship Id="rId90" Type="http://schemas.openxmlformats.org/officeDocument/2006/relationships/tags" Target="../tags/tag589.xml"/><Relationship Id="rId165" Type="http://schemas.openxmlformats.org/officeDocument/2006/relationships/tags" Target="../tags/tag664.xml"/><Relationship Id="rId186" Type="http://schemas.openxmlformats.org/officeDocument/2006/relationships/tags" Target="../tags/tag685.xml"/><Relationship Id="rId211" Type="http://schemas.openxmlformats.org/officeDocument/2006/relationships/tags" Target="../tags/tag710.xml"/><Relationship Id="rId232" Type="http://schemas.openxmlformats.org/officeDocument/2006/relationships/tags" Target="../tags/tag731.xml"/><Relationship Id="rId27" Type="http://schemas.openxmlformats.org/officeDocument/2006/relationships/tags" Target="../tags/tag526.xml"/><Relationship Id="rId48" Type="http://schemas.openxmlformats.org/officeDocument/2006/relationships/tags" Target="../tags/tag547.xml"/><Relationship Id="rId69" Type="http://schemas.openxmlformats.org/officeDocument/2006/relationships/tags" Target="../tags/tag568.xml"/><Relationship Id="rId113" Type="http://schemas.openxmlformats.org/officeDocument/2006/relationships/tags" Target="../tags/tag612.xml"/><Relationship Id="rId134" Type="http://schemas.openxmlformats.org/officeDocument/2006/relationships/tags" Target="../tags/tag63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61.xml"/><Relationship Id="rId117" Type="http://schemas.openxmlformats.org/officeDocument/2006/relationships/slideLayout" Target="../slideLayouts/slideLayout1.xml"/><Relationship Id="rId21" Type="http://schemas.openxmlformats.org/officeDocument/2006/relationships/tags" Target="../tags/tag756.xml"/><Relationship Id="rId42" Type="http://schemas.openxmlformats.org/officeDocument/2006/relationships/tags" Target="../tags/tag777.xml"/><Relationship Id="rId47" Type="http://schemas.openxmlformats.org/officeDocument/2006/relationships/tags" Target="../tags/tag782.xml"/><Relationship Id="rId63" Type="http://schemas.openxmlformats.org/officeDocument/2006/relationships/tags" Target="../tags/tag798.xml"/><Relationship Id="rId68" Type="http://schemas.openxmlformats.org/officeDocument/2006/relationships/tags" Target="../tags/tag803.xml"/><Relationship Id="rId84" Type="http://schemas.openxmlformats.org/officeDocument/2006/relationships/tags" Target="../tags/tag819.xml"/><Relationship Id="rId89" Type="http://schemas.openxmlformats.org/officeDocument/2006/relationships/tags" Target="../tags/tag824.xml"/><Relationship Id="rId112" Type="http://schemas.openxmlformats.org/officeDocument/2006/relationships/tags" Target="../tags/tag847.xml"/><Relationship Id="rId16" Type="http://schemas.openxmlformats.org/officeDocument/2006/relationships/tags" Target="../tags/tag751.xml"/><Relationship Id="rId107" Type="http://schemas.openxmlformats.org/officeDocument/2006/relationships/tags" Target="../tags/tag842.xml"/><Relationship Id="rId11" Type="http://schemas.openxmlformats.org/officeDocument/2006/relationships/tags" Target="../tags/tag746.xml"/><Relationship Id="rId24" Type="http://schemas.openxmlformats.org/officeDocument/2006/relationships/tags" Target="../tags/tag759.xml"/><Relationship Id="rId32" Type="http://schemas.openxmlformats.org/officeDocument/2006/relationships/tags" Target="../tags/tag767.xml"/><Relationship Id="rId37" Type="http://schemas.openxmlformats.org/officeDocument/2006/relationships/tags" Target="../tags/tag772.xml"/><Relationship Id="rId40" Type="http://schemas.openxmlformats.org/officeDocument/2006/relationships/tags" Target="../tags/tag775.xml"/><Relationship Id="rId45" Type="http://schemas.openxmlformats.org/officeDocument/2006/relationships/tags" Target="../tags/tag780.xml"/><Relationship Id="rId53" Type="http://schemas.openxmlformats.org/officeDocument/2006/relationships/tags" Target="../tags/tag788.xml"/><Relationship Id="rId58" Type="http://schemas.openxmlformats.org/officeDocument/2006/relationships/tags" Target="../tags/tag793.xml"/><Relationship Id="rId66" Type="http://schemas.openxmlformats.org/officeDocument/2006/relationships/tags" Target="../tags/tag801.xml"/><Relationship Id="rId74" Type="http://schemas.openxmlformats.org/officeDocument/2006/relationships/tags" Target="../tags/tag809.xml"/><Relationship Id="rId79" Type="http://schemas.openxmlformats.org/officeDocument/2006/relationships/tags" Target="../tags/tag814.xml"/><Relationship Id="rId87" Type="http://schemas.openxmlformats.org/officeDocument/2006/relationships/tags" Target="../tags/tag822.xml"/><Relationship Id="rId102" Type="http://schemas.openxmlformats.org/officeDocument/2006/relationships/tags" Target="../tags/tag837.xml"/><Relationship Id="rId110" Type="http://schemas.openxmlformats.org/officeDocument/2006/relationships/tags" Target="../tags/tag845.xml"/><Relationship Id="rId115" Type="http://schemas.openxmlformats.org/officeDocument/2006/relationships/tags" Target="../tags/tag850.xml"/><Relationship Id="rId5" Type="http://schemas.openxmlformats.org/officeDocument/2006/relationships/tags" Target="../tags/tag740.xml"/><Relationship Id="rId61" Type="http://schemas.openxmlformats.org/officeDocument/2006/relationships/tags" Target="../tags/tag796.xml"/><Relationship Id="rId82" Type="http://schemas.openxmlformats.org/officeDocument/2006/relationships/tags" Target="../tags/tag817.xml"/><Relationship Id="rId90" Type="http://schemas.openxmlformats.org/officeDocument/2006/relationships/tags" Target="../tags/tag825.xml"/><Relationship Id="rId95" Type="http://schemas.openxmlformats.org/officeDocument/2006/relationships/tags" Target="../tags/tag830.xml"/><Relationship Id="rId19" Type="http://schemas.openxmlformats.org/officeDocument/2006/relationships/tags" Target="../tags/tag754.xml"/><Relationship Id="rId14" Type="http://schemas.openxmlformats.org/officeDocument/2006/relationships/tags" Target="../tags/tag749.xml"/><Relationship Id="rId22" Type="http://schemas.openxmlformats.org/officeDocument/2006/relationships/tags" Target="../tags/tag757.xml"/><Relationship Id="rId27" Type="http://schemas.openxmlformats.org/officeDocument/2006/relationships/tags" Target="../tags/tag762.xml"/><Relationship Id="rId30" Type="http://schemas.openxmlformats.org/officeDocument/2006/relationships/tags" Target="../tags/tag765.xml"/><Relationship Id="rId35" Type="http://schemas.openxmlformats.org/officeDocument/2006/relationships/tags" Target="../tags/tag770.xml"/><Relationship Id="rId43" Type="http://schemas.openxmlformats.org/officeDocument/2006/relationships/tags" Target="../tags/tag778.xml"/><Relationship Id="rId48" Type="http://schemas.openxmlformats.org/officeDocument/2006/relationships/tags" Target="../tags/tag783.xml"/><Relationship Id="rId56" Type="http://schemas.openxmlformats.org/officeDocument/2006/relationships/tags" Target="../tags/tag791.xml"/><Relationship Id="rId64" Type="http://schemas.openxmlformats.org/officeDocument/2006/relationships/tags" Target="../tags/tag799.xml"/><Relationship Id="rId69" Type="http://schemas.openxmlformats.org/officeDocument/2006/relationships/tags" Target="../tags/tag804.xml"/><Relationship Id="rId77" Type="http://schemas.openxmlformats.org/officeDocument/2006/relationships/tags" Target="../tags/tag812.xml"/><Relationship Id="rId100" Type="http://schemas.openxmlformats.org/officeDocument/2006/relationships/tags" Target="../tags/tag835.xml"/><Relationship Id="rId105" Type="http://schemas.openxmlformats.org/officeDocument/2006/relationships/tags" Target="../tags/tag840.xml"/><Relationship Id="rId113" Type="http://schemas.openxmlformats.org/officeDocument/2006/relationships/tags" Target="../tags/tag848.xml"/><Relationship Id="rId8" Type="http://schemas.openxmlformats.org/officeDocument/2006/relationships/tags" Target="../tags/tag743.xml"/><Relationship Id="rId51" Type="http://schemas.openxmlformats.org/officeDocument/2006/relationships/tags" Target="../tags/tag786.xml"/><Relationship Id="rId72" Type="http://schemas.openxmlformats.org/officeDocument/2006/relationships/tags" Target="../tags/tag807.xml"/><Relationship Id="rId80" Type="http://schemas.openxmlformats.org/officeDocument/2006/relationships/tags" Target="../tags/tag815.xml"/><Relationship Id="rId85" Type="http://schemas.openxmlformats.org/officeDocument/2006/relationships/tags" Target="../tags/tag820.xml"/><Relationship Id="rId93" Type="http://schemas.openxmlformats.org/officeDocument/2006/relationships/tags" Target="../tags/tag828.xml"/><Relationship Id="rId98" Type="http://schemas.openxmlformats.org/officeDocument/2006/relationships/tags" Target="../tags/tag833.xml"/><Relationship Id="rId3" Type="http://schemas.openxmlformats.org/officeDocument/2006/relationships/tags" Target="../tags/tag738.xml"/><Relationship Id="rId12" Type="http://schemas.openxmlformats.org/officeDocument/2006/relationships/tags" Target="../tags/tag747.xml"/><Relationship Id="rId17" Type="http://schemas.openxmlformats.org/officeDocument/2006/relationships/tags" Target="../tags/tag752.xml"/><Relationship Id="rId25" Type="http://schemas.openxmlformats.org/officeDocument/2006/relationships/tags" Target="../tags/tag760.xml"/><Relationship Id="rId33" Type="http://schemas.openxmlformats.org/officeDocument/2006/relationships/tags" Target="../tags/tag768.xml"/><Relationship Id="rId38" Type="http://schemas.openxmlformats.org/officeDocument/2006/relationships/tags" Target="../tags/tag773.xml"/><Relationship Id="rId46" Type="http://schemas.openxmlformats.org/officeDocument/2006/relationships/tags" Target="../tags/tag781.xml"/><Relationship Id="rId59" Type="http://schemas.openxmlformats.org/officeDocument/2006/relationships/tags" Target="../tags/tag794.xml"/><Relationship Id="rId67" Type="http://schemas.openxmlformats.org/officeDocument/2006/relationships/tags" Target="../tags/tag802.xml"/><Relationship Id="rId103" Type="http://schemas.openxmlformats.org/officeDocument/2006/relationships/tags" Target="../tags/tag838.xml"/><Relationship Id="rId108" Type="http://schemas.openxmlformats.org/officeDocument/2006/relationships/tags" Target="../tags/tag843.xml"/><Relationship Id="rId116" Type="http://schemas.openxmlformats.org/officeDocument/2006/relationships/tags" Target="../tags/tag851.xml"/><Relationship Id="rId20" Type="http://schemas.openxmlformats.org/officeDocument/2006/relationships/tags" Target="../tags/tag755.xml"/><Relationship Id="rId41" Type="http://schemas.openxmlformats.org/officeDocument/2006/relationships/tags" Target="../tags/tag776.xml"/><Relationship Id="rId54" Type="http://schemas.openxmlformats.org/officeDocument/2006/relationships/tags" Target="../tags/tag789.xml"/><Relationship Id="rId62" Type="http://schemas.openxmlformats.org/officeDocument/2006/relationships/tags" Target="../tags/tag797.xml"/><Relationship Id="rId70" Type="http://schemas.openxmlformats.org/officeDocument/2006/relationships/tags" Target="../tags/tag805.xml"/><Relationship Id="rId75" Type="http://schemas.openxmlformats.org/officeDocument/2006/relationships/tags" Target="../tags/tag810.xml"/><Relationship Id="rId83" Type="http://schemas.openxmlformats.org/officeDocument/2006/relationships/tags" Target="../tags/tag818.xml"/><Relationship Id="rId88" Type="http://schemas.openxmlformats.org/officeDocument/2006/relationships/tags" Target="../tags/tag823.xml"/><Relationship Id="rId91" Type="http://schemas.openxmlformats.org/officeDocument/2006/relationships/tags" Target="../tags/tag826.xml"/><Relationship Id="rId96" Type="http://schemas.openxmlformats.org/officeDocument/2006/relationships/tags" Target="../tags/tag831.xml"/><Relationship Id="rId111" Type="http://schemas.openxmlformats.org/officeDocument/2006/relationships/tags" Target="../tags/tag846.xml"/><Relationship Id="rId1" Type="http://schemas.openxmlformats.org/officeDocument/2006/relationships/tags" Target="../tags/tag736.xml"/><Relationship Id="rId6" Type="http://schemas.openxmlformats.org/officeDocument/2006/relationships/tags" Target="../tags/tag741.xml"/><Relationship Id="rId15" Type="http://schemas.openxmlformats.org/officeDocument/2006/relationships/tags" Target="../tags/tag750.xml"/><Relationship Id="rId23" Type="http://schemas.openxmlformats.org/officeDocument/2006/relationships/tags" Target="../tags/tag758.xml"/><Relationship Id="rId28" Type="http://schemas.openxmlformats.org/officeDocument/2006/relationships/tags" Target="../tags/tag763.xml"/><Relationship Id="rId36" Type="http://schemas.openxmlformats.org/officeDocument/2006/relationships/tags" Target="../tags/tag771.xml"/><Relationship Id="rId49" Type="http://schemas.openxmlformats.org/officeDocument/2006/relationships/tags" Target="../tags/tag784.xml"/><Relationship Id="rId57" Type="http://schemas.openxmlformats.org/officeDocument/2006/relationships/tags" Target="../tags/tag792.xml"/><Relationship Id="rId106" Type="http://schemas.openxmlformats.org/officeDocument/2006/relationships/tags" Target="../tags/tag841.xml"/><Relationship Id="rId114" Type="http://schemas.openxmlformats.org/officeDocument/2006/relationships/tags" Target="../tags/tag849.xml"/><Relationship Id="rId10" Type="http://schemas.openxmlformats.org/officeDocument/2006/relationships/tags" Target="../tags/tag745.xml"/><Relationship Id="rId31" Type="http://schemas.openxmlformats.org/officeDocument/2006/relationships/tags" Target="../tags/tag766.xml"/><Relationship Id="rId44" Type="http://schemas.openxmlformats.org/officeDocument/2006/relationships/tags" Target="../tags/tag779.xml"/><Relationship Id="rId52" Type="http://schemas.openxmlformats.org/officeDocument/2006/relationships/tags" Target="../tags/tag787.xml"/><Relationship Id="rId60" Type="http://schemas.openxmlformats.org/officeDocument/2006/relationships/tags" Target="../tags/tag795.xml"/><Relationship Id="rId65" Type="http://schemas.openxmlformats.org/officeDocument/2006/relationships/tags" Target="../tags/tag800.xml"/><Relationship Id="rId73" Type="http://schemas.openxmlformats.org/officeDocument/2006/relationships/tags" Target="../tags/tag808.xml"/><Relationship Id="rId78" Type="http://schemas.openxmlformats.org/officeDocument/2006/relationships/tags" Target="../tags/tag813.xml"/><Relationship Id="rId81" Type="http://schemas.openxmlformats.org/officeDocument/2006/relationships/tags" Target="../tags/tag816.xml"/><Relationship Id="rId86" Type="http://schemas.openxmlformats.org/officeDocument/2006/relationships/tags" Target="../tags/tag821.xml"/><Relationship Id="rId94" Type="http://schemas.openxmlformats.org/officeDocument/2006/relationships/tags" Target="../tags/tag829.xml"/><Relationship Id="rId99" Type="http://schemas.openxmlformats.org/officeDocument/2006/relationships/tags" Target="../tags/tag834.xml"/><Relationship Id="rId101" Type="http://schemas.openxmlformats.org/officeDocument/2006/relationships/tags" Target="../tags/tag836.xml"/><Relationship Id="rId4" Type="http://schemas.openxmlformats.org/officeDocument/2006/relationships/tags" Target="../tags/tag739.xml"/><Relationship Id="rId9" Type="http://schemas.openxmlformats.org/officeDocument/2006/relationships/tags" Target="../tags/tag744.xml"/><Relationship Id="rId13" Type="http://schemas.openxmlformats.org/officeDocument/2006/relationships/tags" Target="../tags/tag748.xml"/><Relationship Id="rId18" Type="http://schemas.openxmlformats.org/officeDocument/2006/relationships/tags" Target="../tags/tag753.xml"/><Relationship Id="rId39" Type="http://schemas.openxmlformats.org/officeDocument/2006/relationships/tags" Target="../tags/tag774.xml"/><Relationship Id="rId109" Type="http://schemas.openxmlformats.org/officeDocument/2006/relationships/tags" Target="../tags/tag844.xml"/><Relationship Id="rId34" Type="http://schemas.openxmlformats.org/officeDocument/2006/relationships/tags" Target="../tags/tag769.xml"/><Relationship Id="rId50" Type="http://schemas.openxmlformats.org/officeDocument/2006/relationships/tags" Target="../tags/tag785.xml"/><Relationship Id="rId55" Type="http://schemas.openxmlformats.org/officeDocument/2006/relationships/tags" Target="../tags/tag790.xml"/><Relationship Id="rId76" Type="http://schemas.openxmlformats.org/officeDocument/2006/relationships/tags" Target="../tags/tag811.xml"/><Relationship Id="rId97" Type="http://schemas.openxmlformats.org/officeDocument/2006/relationships/tags" Target="../tags/tag832.xml"/><Relationship Id="rId104" Type="http://schemas.openxmlformats.org/officeDocument/2006/relationships/tags" Target="../tags/tag839.xml"/><Relationship Id="rId7" Type="http://schemas.openxmlformats.org/officeDocument/2006/relationships/tags" Target="../tags/tag742.xml"/><Relationship Id="rId71" Type="http://schemas.openxmlformats.org/officeDocument/2006/relationships/tags" Target="../tags/tag806.xml"/><Relationship Id="rId92" Type="http://schemas.openxmlformats.org/officeDocument/2006/relationships/tags" Target="../tags/tag827.xml"/><Relationship Id="rId2" Type="http://schemas.openxmlformats.org/officeDocument/2006/relationships/tags" Target="../tags/tag737.xml"/><Relationship Id="rId29" Type="http://schemas.openxmlformats.org/officeDocument/2006/relationships/tags" Target="../tags/tag76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877.xml"/><Relationship Id="rId21" Type="http://schemas.openxmlformats.org/officeDocument/2006/relationships/tags" Target="../tags/tag872.xml"/><Relationship Id="rId34" Type="http://schemas.openxmlformats.org/officeDocument/2006/relationships/tags" Target="../tags/tag885.xml"/><Relationship Id="rId42" Type="http://schemas.openxmlformats.org/officeDocument/2006/relationships/tags" Target="../tags/tag893.xml"/><Relationship Id="rId47" Type="http://schemas.openxmlformats.org/officeDocument/2006/relationships/tags" Target="../tags/tag898.xml"/><Relationship Id="rId50" Type="http://schemas.openxmlformats.org/officeDocument/2006/relationships/tags" Target="../tags/tag901.xml"/><Relationship Id="rId55" Type="http://schemas.openxmlformats.org/officeDocument/2006/relationships/tags" Target="../tags/tag906.xml"/><Relationship Id="rId63" Type="http://schemas.openxmlformats.org/officeDocument/2006/relationships/tags" Target="../tags/tag914.xml"/><Relationship Id="rId68" Type="http://schemas.openxmlformats.org/officeDocument/2006/relationships/tags" Target="../tags/tag919.xml"/><Relationship Id="rId76" Type="http://schemas.openxmlformats.org/officeDocument/2006/relationships/tags" Target="../tags/tag927.xml"/><Relationship Id="rId84" Type="http://schemas.openxmlformats.org/officeDocument/2006/relationships/tags" Target="../tags/tag935.xml"/><Relationship Id="rId89" Type="http://schemas.openxmlformats.org/officeDocument/2006/relationships/tags" Target="../tags/tag940.xml"/><Relationship Id="rId97" Type="http://schemas.openxmlformats.org/officeDocument/2006/relationships/tags" Target="../tags/tag948.xml"/><Relationship Id="rId7" Type="http://schemas.openxmlformats.org/officeDocument/2006/relationships/tags" Target="../tags/tag858.xml"/><Relationship Id="rId71" Type="http://schemas.openxmlformats.org/officeDocument/2006/relationships/tags" Target="../tags/tag922.xml"/><Relationship Id="rId92" Type="http://schemas.openxmlformats.org/officeDocument/2006/relationships/tags" Target="../tags/tag943.xml"/><Relationship Id="rId2" Type="http://schemas.openxmlformats.org/officeDocument/2006/relationships/tags" Target="../tags/tag853.xml"/><Relationship Id="rId16" Type="http://schemas.openxmlformats.org/officeDocument/2006/relationships/tags" Target="../tags/tag867.xml"/><Relationship Id="rId29" Type="http://schemas.openxmlformats.org/officeDocument/2006/relationships/tags" Target="../tags/tag880.xml"/><Relationship Id="rId11" Type="http://schemas.openxmlformats.org/officeDocument/2006/relationships/tags" Target="../tags/tag862.xml"/><Relationship Id="rId24" Type="http://schemas.openxmlformats.org/officeDocument/2006/relationships/tags" Target="../tags/tag875.xml"/><Relationship Id="rId32" Type="http://schemas.openxmlformats.org/officeDocument/2006/relationships/tags" Target="../tags/tag883.xml"/><Relationship Id="rId37" Type="http://schemas.openxmlformats.org/officeDocument/2006/relationships/tags" Target="../tags/tag888.xml"/><Relationship Id="rId40" Type="http://schemas.openxmlformats.org/officeDocument/2006/relationships/tags" Target="../tags/tag891.xml"/><Relationship Id="rId45" Type="http://schemas.openxmlformats.org/officeDocument/2006/relationships/tags" Target="../tags/tag896.xml"/><Relationship Id="rId53" Type="http://schemas.openxmlformats.org/officeDocument/2006/relationships/tags" Target="../tags/tag904.xml"/><Relationship Id="rId58" Type="http://schemas.openxmlformats.org/officeDocument/2006/relationships/tags" Target="../tags/tag909.xml"/><Relationship Id="rId66" Type="http://schemas.openxmlformats.org/officeDocument/2006/relationships/tags" Target="../tags/tag917.xml"/><Relationship Id="rId74" Type="http://schemas.openxmlformats.org/officeDocument/2006/relationships/tags" Target="../tags/tag925.xml"/><Relationship Id="rId79" Type="http://schemas.openxmlformats.org/officeDocument/2006/relationships/tags" Target="../tags/tag930.xml"/><Relationship Id="rId87" Type="http://schemas.openxmlformats.org/officeDocument/2006/relationships/tags" Target="../tags/tag938.xml"/><Relationship Id="rId5" Type="http://schemas.openxmlformats.org/officeDocument/2006/relationships/tags" Target="../tags/tag856.xml"/><Relationship Id="rId61" Type="http://schemas.openxmlformats.org/officeDocument/2006/relationships/tags" Target="../tags/tag912.xml"/><Relationship Id="rId82" Type="http://schemas.openxmlformats.org/officeDocument/2006/relationships/tags" Target="../tags/tag933.xml"/><Relationship Id="rId90" Type="http://schemas.openxmlformats.org/officeDocument/2006/relationships/tags" Target="../tags/tag941.xml"/><Relationship Id="rId95" Type="http://schemas.openxmlformats.org/officeDocument/2006/relationships/tags" Target="../tags/tag946.xml"/><Relationship Id="rId19" Type="http://schemas.openxmlformats.org/officeDocument/2006/relationships/tags" Target="../tags/tag870.xml"/><Relationship Id="rId14" Type="http://schemas.openxmlformats.org/officeDocument/2006/relationships/tags" Target="../tags/tag865.xml"/><Relationship Id="rId22" Type="http://schemas.openxmlformats.org/officeDocument/2006/relationships/tags" Target="../tags/tag873.xml"/><Relationship Id="rId27" Type="http://schemas.openxmlformats.org/officeDocument/2006/relationships/tags" Target="../tags/tag878.xml"/><Relationship Id="rId30" Type="http://schemas.openxmlformats.org/officeDocument/2006/relationships/tags" Target="../tags/tag881.xml"/><Relationship Id="rId35" Type="http://schemas.openxmlformats.org/officeDocument/2006/relationships/tags" Target="../tags/tag886.xml"/><Relationship Id="rId43" Type="http://schemas.openxmlformats.org/officeDocument/2006/relationships/tags" Target="../tags/tag894.xml"/><Relationship Id="rId48" Type="http://schemas.openxmlformats.org/officeDocument/2006/relationships/tags" Target="../tags/tag899.xml"/><Relationship Id="rId56" Type="http://schemas.openxmlformats.org/officeDocument/2006/relationships/tags" Target="../tags/tag907.xml"/><Relationship Id="rId64" Type="http://schemas.openxmlformats.org/officeDocument/2006/relationships/tags" Target="../tags/tag915.xml"/><Relationship Id="rId69" Type="http://schemas.openxmlformats.org/officeDocument/2006/relationships/tags" Target="../tags/tag920.xml"/><Relationship Id="rId77" Type="http://schemas.openxmlformats.org/officeDocument/2006/relationships/tags" Target="../tags/tag928.xml"/><Relationship Id="rId8" Type="http://schemas.openxmlformats.org/officeDocument/2006/relationships/tags" Target="../tags/tag859.xml"/><Relationship Id="rId51" Type="http://schemas.openxmlformats.org/officeDocument/2006/relationships/tags" Target="../tags/tag902.xml"/><Relationship Id="rId72" Type="http://schemas.openxmlformats.org/officeDocument/2006/relationships/tags" Target="../tags/tag923.xml"/><Relationship Id="rId80" Type="http://schemas.openxmlformats.org/officeDocument/2006/relationships/tags" Target="../tags/tag931.xml"/><Relationship Id="rId85" Type="http://schemas.openxmlformats.org/officeDocument/2006/relationships/tags" Target="../tags/tag936.xml"/><Relationship Id="rId93" Type="http://schemas.openxmlformats.org/officeDocument/2006/relationships/tags" Target="../tags/tag944.xml"/><Relationship Id="rId98" Type="http://schemas.openxmlformats.org/officeDocument/2006/relationships/slideLayout" Target="../slideLayouts/slideLayout1.xml"/><Relationship Id="rId3" Type="http://schemas.openxmlformats.org/officeDocument/2006/relationships/tags" Target="../tags/tag854.xml"/><Relationship Id="rId12" Type="http://schemas.openxmlformats.org/officeDocument/2006/relationships/tags" Target="../tags/tag863.xml"/><Relationship Id="rId17" Type="http://schemas.openxmlformats.org/officeDocument/2006/relationships/tags" Target="../tags/tag868.xml"/><Relationship Id="rId25" Type="http://schemas.openxmlformats.org/officeDocument/2006/relationships/tags" Target="../tags/tag876.xml"/><Relationship Id="rId33" Type="http://schemas.openxmlformats.org/officeDocument/2006/relationships/tags" Target="../tags/tag884.xml"/><Relationship Id="rId38" Type="http://schemas.openxmlformats.org/officeDocument/2006/relationships/tags" Target="../tags/tag889.xml"/><Relationship Id="rId46" Type="http://schemas.openxmlformats.org/officeDocument/2006/relationships/tags" Target="../tags/tag897.xml"/><Relationship Id="rId59" Type="http://schemas.openxmlformats.org/officeDocument/2006/relationships/tags" Target="../tags/tag910.xml"/><Relationship Id="rId67" Type="http://schemas.openxmlformats.org/officeDocument/2006/relationships/tags" Target="../tags/tag918.xml"/><Relationship Id="rId20" Type="http://schemas.openxmlformats.org/officeDocument/2006/relationships/tags" Target="../tags/tag871.xml"/><Relationship Id="rId41" Type="http://schemas.openxmlformats.org/officeDocument/2006/relationships/tags" Target="../tags/tag892.xml"/><Relationship Id="rId54" Type="http://schemas.openxmlformats.org/officeDocument/2006/relationships/tags" Target="../tags/tag905.xml"/><Relationship Id="rId62" Type="http://schemas.openxmlformats.org/officeDocument/2006/relationships/tags" Target="../tags/tag913.xml"/><Relationship Id="rId70" Type="http://schemas.openxmlformats.org/officeDocument/2006/relationships/tags" Target="../tags/tag921.xml"/><Relationship Id="rId75" Type="http://schemas.openxmlformats.org/officeDocument/2006/relationships/tags" Target="../tags/tag926.xml"/><Relationship Id="rId83" Type="http://schemas.openxmlformats.org/officeDocument/2006/relationships/tags" Target="../tags/tag934.xml"/><Relationship Id="rId88" Type="http://schemas.openxmlformats.org/officeDocument/2006/relationships/tags" Target="../tags/tag939.xml"/><Relationship Id="rId91" Type="http://schemas.openxmlformats.org/officeDocument/2006/relationships/tags" Target="../tags/tag942.xml"/><Relationship Id="rId96" Type="http://schemas.openxmlformats.org/officeDocument/2006/relationships/tags" Target="../tags/tag947.xml"/><Relationship Id="rId1" Type="http://schemas.openxmlformats.org/officeDocument/2006/relationships/tags" Target="../tags/tag852.xml"/><Relationship Id="rId6" Type="http://schemas.openxmlformats.org/officeDocument/2006/relationships/tags" Target="../tags/tag857.xml"/><Relationship Id="rId15" Type="http://schemas.openxmlformats.org/officeDocument/2006/relationships/tags" Target="../tags/tag866.xml"/><Relationship Id="rId23" Type="http://schemas.openxmlformats.org/officeDocument/2006/relationships/tags" Target="../tags/tag874.xml"/><Relationship Id="rId28" Type="http://schemas.openxmlformats.org/officeDocument/2006/relationships/tags" Target="../tags/tag879.xml"/><Relationship Id="rId36" Type="http://schemas.openxmlformats.org/officeDocument/2006/relationships/tags" Target="../tags/tag887.xml"/><Relationship Id="rId49" Type="http://schemas.openxmlformats.org/officeDocument/2006/relationships/tags" Target="../tags/tag900.xml"/><Relationship Id="rId57" Type="http://schemas.openxmlformats.org/officeDocument/2006/relationships/tags" Target="../tags/tag908.xml"/><Relationship Id="rId10" Type="http://schemas.openxmlformats.org/officeDocument/2006/relationships/tags" Target="../tags/tag861.xml"/><Relationship Id="rId31" Type="http://schemas.openxmlformats.org/officeDocument/2006/relationships/tags" Target="../tags/tag882.xml"/><Relationship Id="rId44" Type="http://schemas.openxmlformats.org/officeDocument/2006/relationships/tags" Target="../tags/tag895.xml"/><Relationship Id="rId52" Type="http://schemas.openxmlformats.org/officeDocument/2006/relationships/tags" Target="../tags/tag903.xml"/><Relationship Id="rId60" Type="http://schemas.openxmlformats.org/officeDocument/2006/relationships/tags" Target="../tags/tag911.xml"/><Relationship Id="rId65" Type="http://schemas.openxmlformats.org/officeDocument/2006/relationships/tags" Target="../tags/tag916.xml"/><Relationship Id="rId73" Type="http://schemas.openxmlformats.org/officeDocument/2006/relationships/tags" Target="../tags/tag924.xml"/><Relationship Id="rId78" Type="http://schemas.openxmlformats.org/officeDocument/2006/relationships/tags" Target="../tags/tag929.xml"/><Relationship Id="rId81" Type="http://schemas.openxmlformats.org/officeDocument/2006/relationships/tags" Target="../tags/tag932.xml"/><Relationship Id="rId86" Type="http://schemas.openxmlformats.org/officeDocument/2006/relationships/tags" Target="../tags/tag937.xml"/><Relationship Id="rId94" Type="http://schemas.openxmlformats.org/officeDocument/2006/relationships/tags" Target="../tags/tag945.xml"/><Relationship Id="rId4" Type="http://schemas.openxmlformats.org/officeDocument/2006/relationships/tags" Target="../tags/tag855.xml"/><Relationship Id="rId9" Type="http://schemas.openxmlformats.org/officeDocument/2006/relationships/tags" Target="../tags/tag860.xml"/><Relationship Id="rId13" Type="http://schemas.openxmlformats.org/officeDocument/2006/relationships/tags" Target="../tags/tag864.xml"/><Relationship Id="rId18" Type="http://schemas.openxmlformats.org/officeDocument/2006/relationships/tags" Target="../tags/tag869.xml"/><Relationship Id="rId39" Type="http://schemas.openxmlformats.org/officeDocument/2006/relationships/tags" Target="../tags/tag89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61.xml"/><Relationship Id="rId18" Type="http://schemas.openxmlformats.org/officeDocument/2006/relationships/tags" Target="../tags/tag966.xml"/><Relationship Id="rId26" Type="http://schemas.openxmlformats.org/officeDocument/2006/relationships/tags" Target="../tags/tag974.xml"/><Relationship Id="rId39" Type="http://schemas.openxmlformats.org/officeDocument/2006/relationships/tags" Target="../tags/tag987.xml"/><Relationship Id="rId21" Type="http://schemas.openxmlformats.org/officeDocument/2006/relationships/tags" Target="../tags/tag969.xml"/><Relationship Id="rId34" Type="http://schemas.openxmlformats.org/officeDocument/2006/relationships/tags" Target="../tags/tag982.xml"/><Relationship Id="rId42" Type="http://schemas.openxmlformats.org/officeDocument/2006/relationships/tags" Target="../tags/tag990.xml"/><Relationship Id="rId47" Type="http://schemas.openxmlformats.org/officeDocument/2006/relationships/tags" Target="../tags/tag995.xml"/><Relationship Id="rId50" Type="http://schemas.openxmlformats.org/officeDocument/2006/relationships/tags" Target="../tags/tag998.xml"/><Relationship Id="rId55" Type="http://schemas.openxmlformats.org/officeDocument/2006/relationships/tags" Target="../tags/tag1003.xml"/><Relationship Id="rId63" Type="http://schemas.openxmlformats.org/officeDocument/2006/relationships/tags" Target="../tags/tag1011.xml"/><Relationship Id="rId7" Type="http://schemas.openxmlformats.org/officeDocument/2006/relationships/tags" Target="../tags/tag955.xml"/><Relationship Id="rId2" Type="http://schemas.openxmlformats.org/officeDocument/2006/relationships/tags" Target="../tags/tag950.xml"/><Relationship Id="rId16" Type="http://schemas.openxmlformats.org/officeDocument/2006/relationships/tags" Target="../tags/tag964.xml"/><Relationship Id="rId20" Type="http://schemas.openxmlformats.org/officeDocument/2006/relationships/tags" Target="../tags/tag968.xml"/><Relationship Id="rId29" Type="http://schemas.openxmlformats.org/officeDocument/2006/relationships/tags" Target="../tags/tag977.xml"/><Relationship Id="rId41" Type="http://schemas.openxmlformats.org/officeDocument/2006/relationships/tags" Target="../tags/tag989.xml"/><Relationship Id="rId54" Type="http://schemas.openxmlformats.org/officeDocument/2006/relationships/tags" Target="../tags/tag1002.xml"/><Relationship Id="rId62" Type="http://schemas.openxmlformats.org/officeDocument/2006/relationships/tags" Target="../tags/tag1010.xml"/><Relationship Id="rId1" Type="http://schemas.openxmlformats.org/officeDocument/2006/relationships/tags" Target="../tags/tag949.xml"/><Relationship Id="rId6" Type="http://schemas.openxmlformats.org/officeDocument/2006/relationships/tags" Target="../tags/tag954.xml"/><Relationship Id="rId11" Type="http://schemas.openxmlformats.org/officeDocument/2006/relationships/tags" Target="../tags/tag959.xml"/><Relationship Id="rId24" Type="http://schemas.openxmlformats.org/officeDocument/2006/relationships/tags" Target="../tags/tag972.xml"/><Relationship Id="rId32" Type="http://schemas.openxmlformats.org/officeDocument/2006/relationships/tags" Target="../tags/tag980.xml"/><Relationship Id="rId37" Type="http://schemas.openxmlformats.org/officeDocument/2006/relationships/tags" Target="../tags/tag985.xml"/><Relationship Id="rId40" Type="http://schemas.openxmlformats.org/officeDocument/2006/relationships/tags" Target="../tags/tag988.xml"/><Relationship Id="rId45" Type="http://schemas.openxmlformats.org/officeDocument/2006/relationships/tags" Target="../tags/tag993.xml"/><Relationship Id="rId53" Type="http://schemas.openxmlformats.org/officeDocument/2006/relationships/tags" Target="../tags/tag1001.xml"/><Relationship Id="rId58" Type="http://schemas.openxmlformats.org/officeDocument/2006/relationships/tags" Target="../tags/tag1006.xml"/><Relationship Id="rId66" Type="http://schemas.openxmlformats.org/officeDocument/2006/relationships/slideLayout" Target="../slideLayouts/slideLayout1.xml"/><Relationship Id="rId5" Type="http://schemas.openxmlformats.org/officeDocument/2006/relationships/tags" Target="../tags/tag953.xml"/><Relationship Id="rId15" Type="http://schemas.openxmlformats.org/officeDocument/2006/relationships/tags" Target="../tags/tag963.xml"/><Relationship Id="rId23" Type="http://schemas.openxmlformats.org/officeDocument/2006/relationships/tags" Target="../tags/tag971.xml"/><Relationship Id="rId28" Type="http://schemas.openxmlformats.org/officeDocument/2006/relationships/tags" Target="../tags/tag976.xml"/><Relationship Id="rId36" Type="http://schemas.openxmlformats.org/officeDocument/2006/relationships/tags" Target="../tags/tag984.xml"/><Relationship Id="rId49" Type="http://schemas.openxmlformats.org/officeDocument/2006/relationships/tags" Target="../tags/tag997.xml"/><Relationship Id="rId57" Type="http://schemas.openxmlformats.org/officeDocument/2006/relationships/tags" Target="../tags/tag1005.xml"/><Relationship Id="rId61" Type="http://schemas.openxmlformats.org/officeDocument/2006/relationships/tags" Target="../tags/tag1009.xml"/><Relationship Id="rId10" Type="http://schemas.openxmlformats.org/officeDocument/2006/relationships/tags" Target="../tags/tag958.xml"/><Relationship Id="rId19" Type="http://schemas.openxmlformats.org/officeDocument/2006/relationships/tags" Target="../tags/tag967.xml"/><Relationship Id="rId31" Type="http://schemas.openxmlformats.org/officeDocument/2006/relationships/tags" Target="../tags/tag979.xml"/><Relationship Id="rId44" Type="http://schemas.openxmlformats.org/officeDocument/2006/relationships/tags" Target="../tags/tag992.xml"/><Relationship Id="rId52" Type="http://schemas.openxmlformats.org/officeDocument/2006/relationships/tags" Target="../tags/tag1000.xml"/><Relationship Id="rId60" Type="http://schemas.openxmlformats.org/officeDocument/2006/relationships/tags" Target="../tags/tag1008.xml"/><Relationship Id="rId65" Type="http://schemas.openxmlformats.org/officeDocument/2006/relationships/tags" Target="../tags/tag1013.xml"/><Relationship Id="rId4" Type="http://schemas.openxmlformats.org/officeDocument/2006/relationships/tags" Target="../tags/tag952.xml"/><Relationship Id="rId9" Type="http://schemas.openxmlformats.org/officeDocument/2006/relationships/tags" Target="../tags/tag957.xml"/><Relationship Id="rId14" Type="http://schemas.openxmlformats.org/officeDocument/2006/relationships/tags" Target="../tags/tag962.xml"/><Relationship Id="rId22" Type="http://schemas.openxmlformats.org/officeDocument/2006/relationships/tags" Target="../tags/tag970.xml"/><Relationship Id="rId27" Type="http://schemas.openxmlformats.org/officeDocument/2006/relationships/tags" Target="../tags/tag975.xml"/><Relationship Id="rId30" Type="http://schemas.openxmlformats.org/officeDocument/2006/relationships/tags" Target="../tags/tag978.xml"/><Relationship Id="rId35" Type="http://schemas.openxmlformats.org/officeDocument/2006/relationships/tags" Target="../tags/tag983.xml"/><Relationship Id="rId43" Type="http://schemas.openxmlformats.org/officeDocument/2006/relationships/tags" Target="../tags/tag991.xml"/><Relationship Id="rId48" Type="http://schemas.openxmlformats.org/officeDocument/2006/relationships/tags" Target="../tags/tag996.xml"/><Relationship Id="rId56" Type="http://schemas.openxmlformats.org/officeDocument/2006/relationships/tags" Target="../tags/tag1004.xml"/><Relationship Id="rId64" Type="http://schemas.openxmlformats.org/officeDocument/2006/relationships/tags" Target="../tags/tag1012.xml"/><Relationship Id="rId8" Type="http://schemas.openxmlformats.org/officeDocument/2006/relationships/tags" Target="../tags/tag956.xml"/><Relationship Id="rId51" Type="http://schemas.openxmlformats.org/officeDocument/2006/relationships/tags" Target="../tags/tag999.xml"/><Relationship Id="rId3" Type="http://schemas.openxmlformats.org/officeDocument/2006/relationships/tags" Target="../tags/tag951.xml"/><Relationship Id="rId12" Type="http://schemas.openxmlformats.org/officeDocument/2006/relationships/tags" Target="../tags/tag960.xml"/><Relationship Id="rId17" Type="http://schemas.openxmlformats.org/officeDocument/2006/relationships/tags" Target="../tags/tag965.xml"/><Relationship Id="rId25" Type="http://schemas.openxmlformats.org/officeDocument/2006/relationships/tags" Target="../tags/tag973.xml"/><Relationship Id="rId33" Type="http://schemas.openxmlformats.org/officeDocument/2006/relationships/tags" Target="../tags/tag981.xml"/><Relationship Id="rId38" Type="http://schemas.openxmlformats.org/officeDocument/2006/relationships/tags" Target="../tags/tag986.xml"/><Relationship Id="rId46" Type="http://schemas.openxmlformats.org/officeDocument/2006/relationships/tags" Target="../tags/tag994.xml"/><Relationship Id="rId59" Type="http://schemas.openxmlformats.org/officeDocument/2006/relationships/tags" Target="../tags/tag100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039.xml"/><Relationship Id="rId117" Type="http://schemas.openxmlformats.org/officeDocument/2006/relationships/tags" Target="../tags/tag1130.xml"/><Relationship Id="rId21" Type="http://schemas.openxmlformats.org/officeDocument/2006/relationships/tags" Target="../tags/tag1034.xml"/><Relationship Id="rId42" Type="http://schemas.openxmlformats.org/officeDocument/2006/relationships/tags" Target="../tags/tag1055.xml"/><Relationship Id="rId47" Type="http://schemas.openxmlformats.org/officeDocument/2006/relationships/tags" Target="../tags/tag1060.xml"/><Relationship Id="rId63" Type="http://schemas.openxmlformats.org/officeDocument/2006/relationships/tags" Target="../tags/tag1076.xml"/><Relationship Id="rId68" Type="http://schemas.openxmlformats.org/officeDocument/2006/relationships/tags" Target="../tags/tag1081.xml"/><Relationship Id="rId84" Type="http://schemas.openxmlformats.org/officeDocument/2006/relationships/tags" Target="../tags/tag1097.xml"/><Relationship Id="rId89" Type="http://schemas.openxmlformats.org/officeDocument/2006/relationships/tags" Target="../tags/tag1102.xml"/><Relationship Id="rId112" Type="http://schemas.openxmlformats.org/officeDocument/2006/relationships/tags" Target="../tags/tag1125.xml"/><Relationship Id="rId133" Type="http://schemas.openxmlformats.org/officeDocument/2006/relationships/tags" Target="../tags/tag1146.xml"/><Relationship Id="rId138" Type="http://schemas.openxmlformats.org/officeDocument/2006/relationships/tags" Target="../tags/tag1151.xml"/><Relationship Id="rId16" Type="http://schemas.openxmlformats.org/officeDocument/2006/relationships/tags" Target="../tags/tag1029.xml"/><Relationship Id="rId107" Type="http://schemas.openxmlformats.org/officeDocument/2006/relationships/tags" Target="../tags/tag1120.xml"/><Relationship Id="rId11" Type="http://schemas.openxmlformats.org/officeDocument/2006/relationships/tags" Target="../tags/tag1024.xml"/><Relationship Id="rId32" Type="http://schemas.openxmlformats.org/officeDocument/2006/relationships/tags" Target="../tags/tag1045.xml"/><Relationship Id="rId37" Type="http://schemas.openxmlformats.org/officeDocument/2006/relationships/tags" Target="../tags/tag1050.xml"/><Relationship Id="rId53" Type="http://schemas.openxmlformats.org/officeDocument/2006/relationships/tags" Target="../tags/tag1066.xml"/><Relationship Id="rId58" Type="http://schemas.openxmlformats.org/officeDocument/2006/relationships/tags" Target="../tags/tag1071.xml"/><Relationship Id="rId74" Type="http://schemas.openxmlformats.org/officeDocument/2006/relationships/tags" Target="../tags/tag1087.xml"/><Relationship Id="rId79" Type="http://schemas.openxmlformats.org/officeDocument/2006/relationships/tags" Target="../tags/tag1092.xml"/><Relationship Id="rId102" Type="http://schemas.openxmlformats.org/officeDocument/2006/relationships/tags" Target="../tags/tag1115.xml"/><Relationship Id="rId123" Type="http://schemas.openxmlformats.org/officeDocument/2006/relationships/tags" Target="../tags/tag1136.xml"/><Relationship Id="rId128" Type="http://schemas.openxmlformats.org/officeDocument/2006/relationships/tags" Target="../tags/tag1141.xml"/><Relationship Id="rId5" Type="http://schemas.openxmlformats.org/officeDocument/2006/relationships/tags" Target="../tags/tag1018.xml"/><Relationship Id="rId90" Type="http://schemas.openxmlformats.org/officeDocument/2006/relationships/tags" Target="../tags/tag1103.xml"/><Relationship Id="rId95" Type="http://schemas.openxmlformats.org/officeDocument/2006/relationships/tags" Target="../tags/tag1108.xml"/><Relationship Id="rId22" Type="http://schemas.openxmlformats.org/officeDocument/2006/relationships/tags" Target="../tags/tag1035.xml"/><Relationship Id="rId27" Type="http://schemas.openxmlformats.org/officeDocument/2006/relationships/tags" Target="../tags/tag1040.xml"/><Relationship Id="rId43" Type="http://schemas.openxmlformats.org/officeDocument/2006/relationships/tags" Target="../tags/tag1056.xml"/><Relationship Id="rId48" Type="http://schemas.openxmlformats.org/officeDocument/2006/relationships/tags" Target="../tags/tag1061.xml"/><Relationship Id="rId64" Type="http://schemas.openxmlformats.org/officeDocument/2006/relationships/tags" Target="../tags/tag1077.xml"/><Relationship Id="rId69" Type="http://schemas.openxmlformats.org/officeDocument/2006/relationships/tags" Target="../tags/tag1082.xml"/><Relationship Id="rId113" Type="http://schemas.openxmlformats.org/officeDocument/2006/relationships/tags" Target="../tags/tag1126.xml"/><Relationship Id="rId118" Type="http://schemas.openxmlformats.org/officeDocument/2006/relationships/tags" Target="../tags/tag1131.xml"/><Relationship Id="rId134" Type="http://schemas.openxmlformats.org/officeDocument/2006/relationships/tags" Target="../tags/tag1147.xml"/><Relationship Id="rId139" Type="http://schemas.openxmlformats.org/officeDocument/2006/relationships/tags" Target="../tags/tag1152.xml"/><Relationship Id="rId8" Type="http://schemas.openxmlformats.org/officeDocument/2006/relationships/tags" Target="../tags/tag1021.xml"/><Relationship Id="rId51" Type="http://schemas.openxmlformats.org/officeDocument/2006/relationships/tags" Target="../tags/tag1064.xml"/><Relationship Id="rId72" Type="http://schemas.openxmlformats.org/officeDocument/2006/relationships/tags" Target="../tags/tag1085.xml"/><Relationship Id="rId80" Type="http://schemas.openxmlformats.org/officeDocument/2006/relationships/tags" Target="../tags/tag1093.xml"/><Relationship Id="rId85" Type="http://schemas.openxmlformats.org/officeDocument/2006/relationships/tags" Target="../tags/tag1098.xml"/><Relationship Id="rId93" Type="http://schemas.openxmlformats.org/officeDocument/2006/relationships/tags" Target="../tags/tag1106.xml"/><Relationship Id="rId98" Type="http://schemas.openxmlformats.org/officeDocument/2006/relationships/tags" Target="../tags/tag1111.xml"/><Relationship Id="rId121" Type="http://schemas.openxmlformats.org/officeDocument/2006/relationships/tags" Target="../tags/tag1134.xml"/><Relationship Id="rId142" Type="http://schemas.openxmlformats.org/officeDocument/2006/relationships/slideLayout" Target="../slideLayouts/slideLayout1.xml"/><Relationship Id="rId3" Type="http://schemas.openxmlformats.org/officeDocument/2006/relationships/tags" Target="../tags/tag1016.xml"/><Relationship Id="rId12" Type="http://schemas.openxmlformats.org/officeDocument/2006/relationships/tags" Target="../tags/tag1025.xml"/><Relationship Id="rId17" Type="http://schemas.openxmlformats.org/officeDocument/2006/relationships/tags" Target="../tags/tag1030.xml"/><Relationship Id="rId25" Type="http://schemas.openxmlformats.org/officeDocument/2006/relationships/tags" Target="../tags/tag1038.xml"/><Relationship Id="rId33" Type="http://schemas.openxmlformats.org/officeDocument/2006/relationships/tags" Target="../tags/tag1046.xml"/><Relationship Id="rId38" Type="http://schemas.openxmlformats.org/officeDocument/2006/relationships/tags" Target="../tags/tag1051.xml"/><Relationship Id="rId46" Type="http://schemas.openxmlformats.org/officeDocument/2006/relationships/tags" Target="../tags/tag1059.xml"/><Relationship Id="rId59" Type="http://schemas.openxmlformats.org/officeDocument/2006/relationships/tags" Target="../tags/tag1072.xml"/><Relationship Id="rId67" Type="http://schemas.openxmlformats.org/officeDocument/2006/relationships/tags" Target="../tags/tag1080.xml"/><Relationship Id="rId103" Type="http://schemas.openxmlformats.org/officeDocument/2006/relationships/tags" Target="../tags/tag1116.xml"/><Relationship Id="rId108" Type="http://schemas.openxmlformats.org/officeDocument/2006/relationships/tags" Target="../tags/tag1121.xml"/><Relationship Id="rId116" Type="http://schemas.openxmlformats.org/officeDocument/2006/relationships/tags" Target="../tags/tag1129.xml"/><Relationship Id="rId124" Type="http://schemas.openxmlformats.org/officeDocument/2006/relationships/tags" Target="../tags/tag1137.xml"/><Relationship Id="rId129" Type="http://schemas.openxmlformats.org/officeDocument/2006/relationships/tags" Target="../tags/tag1142.xml"/><Relationship Id="rId137" Type="http://schemas.openxmlformats.org/officeDocument/2006/relationships/tags" Target="../tags/tag1150.xml"/><Relationship Id="rId20" Type="http://schemas.openxmlformats.org/officeDocument/2006/relationships/tags" Target="../tags/tag1033.xml"/><Relationship Id="rId41" Type="http://schemas.openxmlformats.org/officeDocument/2006/relationships/tags" Target="../tags/tag1054.xml"/><Relationship Id="rId54" Type="http://schemas.openxmlformats.org/officeDocument/2006/relationships/tags" Target="../tags/tag1067.xml"/><Relationship Id="rId62" Type="http://schemas.openxmlformats.org/officeDocument/2006/relationships/tags" Target="../tags/tag1075.xml"/><Relationship Id="rId70" Type="http://schemas.openxmlformats.org/officeDocument/2006/relationships/tags" Target="../tags/tag1083.xml"/><Relationship Id="rId75" Type="http://schemas.openxmlformats.org/officeDocument/2006/relationships/tags" Target="../tags/tag1088.xml"/><Relationship Id="rId83" Type="http://schemas.openxmlformats.org/officeDocument/2006/relationships/tags" Target="../tags/tag1096.xml"/><Relationship Id="rId88" Type="http://schemas.openxmlformats.org/officeDocument/2006/relationships/tags" Target="../tags/tag1101.xml"/><Relationship Id="rId91" Type="http://schemas.openxmlformats.org/officeDocument/2006/relationships/tags" Target="../tags/tag1104.xml"/><Relationship Id="rId96" Type="http://schemas.openxmlformats.org/officeDocument/2006/relationships/tags" Target="../tags/tag1109.xml"/><Relationship Id="rId111" Type="http://schemas.openxmlformats.org/officeDocument/2006/relationships/tags" Target="../tags/tag1124.xml"/><Relationship Id="rId132" Type="http://schemas.openxmlformats.org/officeDocument/2006/relationships/tags" Target="../tags/tag1145.xml"/><Relationship Id="rId140" Type="http://schemas.openxmlformats.org/officeDocument/2006/relationships/tags" Target="../tags/tag1153.xml"/><Relationship Id="rId1" Type="http://schemas.openxmlformats.org/officeDocument/2006/relationships/tags" Target="../tags/tag1014.xml"/><Relationship Id="rId6" Type="http://schemas.openxmlformats.org/officeDocument/2006/relationships/tags" Target="../tags/tag1019.xml"/><Relationship Id="rId15" Type="http://schemas.openxmlformats.org/officeDocument/2006/relationships/tags" Target="../tags/tag1028.xml"/><Relationship Id="rId23" Type="http://schemas.openxmlformats.org/officeDocument/2006/relationships/tags" Target="../tags/tag1036.xml"/><Relationship Id="rId28" Type="http://schemas.openxmlformats.org/officeDocument/2006/relationships/tags" Target="../tags/tag1041.xml"/><Relationship Id="rId36" Type="http://schemas.openxmlformats.org/officeDocument/2006/relationships/tags" Target="../tags/tag1049.xml"/><Relationship Id="rId49" Type="http://schemas.openxmlformats.org/officeDocument/2006/relationships/tags" Target="../tags/tag1062.xml"/><Relationship Id="rId57" Type="http://schemas.openxmlformats.org/officeDocument/2006/relationships/tags" Target="../tags/tag1070.xml"/><Relationship Id="rId106" Type="http://schemas.openxmlformats.org/officeDocument/2006/relationships/tags" Target="../tags/tag1119.xml"/><Relationship Id="rId114" Type="http://schemas.openxmlformats.org/officeDocument/2006/relationships/tags" Target="../tags/tag1127.xml"/><Relationship Id="rId119" Type="http://schemas.openxmlformats.org/officeDocument/2006/relationships/tags" Target="../tags/tag1132.xml"/><Relationship Id="rId127" Type="http://schemas.openxmlformats.org/officeDocument/2006/relationships/tags" Target="../tags/tag1140.xml"/><Relationship Id="rId10" Type="http://schemas.openxmlformats.org/officeDocument/2006/relationships/tags" Target="../tags/tag1023.xml"/><Relationship Id="rId31" Type="http://schemas.openxmlformats.org/officeDocument/2006/relationships/tags" Target="../tags/tag1044.xml"/><Relationship Id="rId44" Type="http://schemas.openxmlformats.org/officeDocument/2006/relationships/tags" Target="../tags/tag1057.xml"/><Relationship Id="rId52" Type="http://schemas.openxmlformats.org/officeDocument/2006/relationships/tags" Target="../tags/tag1065.xml"/><Relationship Id="rId60" Type="http://schemas.openxmlformats.org/officeDocument/2006/relationships/tags" Target="../tags/tag1073.xml"/><Relationship Id="rId65" Type="http://schemas.openxmlformats.org/officeDocument/2006/relationships/tags" Target="../tags/tag1078.xml"/><Relationship Id="rId73" Type="http://schemas.openxmlformats.org/officeDocument/2006/relationships/tags" Target="../tags/tag1086.xml"/><Relationship Id="rId78" Type="http://schemas.openxmlformats.org/officeDocument/2006/relationships/tags" Target="../tags/tag1091.xml"/><Relationship Id="rId81" Type="http://schemas.openxmlformats.org/officeDocument/2006/relationships/tags" Target="../tags/tag1094.xml"/><Relationship Id="rId86" Type="http://schemas.openxmlformats.org/officeDocument/2006/relationships/tags" Target="../tags/tag1099.xml"/><Relationship Id="rId94" Type="http://schemas.openxmlformats.org/officeDocument/2006/relationships/tags" Target="../tags/tag1107.xml"/><Relationship Id="rId99" Type="http://schemas.openxmlformats.org/officeDocument/2006/relationships/tags" Target="../tags/tag1112.xml"/><Relationship Id="rId101" Type="http://schemas.openxmlformats.org/officeDocument/2006/relationships/tags" Target="../tags/tag1114.xml"/><Relationship Id="rId122" Type="http://schemas.openxmlformats.org/officeDocument/2006/relationships/tags" Target="../tags/tag1135.xml"/><Relationship Id="rId130" Type="http://schemas.openxmlformats.org/officeDocument/2006/relationships/tags" Target="../tags/tag1143.xml"/><Relationship Id="rId135" Type="http://schemas.openxmlformats.org/officeDocument/2006/relationships/tags" Target="../tags/tag1148.xml"/><Relationship Id="rId4" Type="http://schemas.openxmlformats.org/officeDocument/2006/relationships/tags" Target="../tags/tag1017.xml"/><Relationship Id="rId9" Type="http://schemas.openxmlformats.org/officeDocument/2006/relationships/tags" Target="../tags/tag1022.xml"/><Relationship Id="rId13" Type="http://schemas.openxmlformats.org/officeDocument/2006/relationships/tags" Target="../tags/tag1026.xml"/><Relationship Id="rId18" Type="http://schemas.openxmlformats.org/officeDocument/2006/relationships/tags" Target="../tags/tag1031.xml"/><Relationship Id="rId39" Type="http://schemas.openxmlformats.org/officeDocument/2006/relationships/tags" Target="../tags/tag1052.xml"/><Relationship Id="rId109" Type="http://schemas.openxmlformats.org/officeDocument/2006/relationships/tags" Target="../tags/tag1122.xml"/><Relationship Id="rId34" Type="http://schemas.openxmlformats.org/officeDocument/2006/relationships/tags" Target="../tags/tag1047.xml"/><Relationship Id="rId50" Type="http://schemas.openxmlformats.org/officeDocument/2006/relationships/tags" Target="../tags/tag1063.xml"/><Relationship Id="rId55" Type="http://schemas.openxmlformats.org/officeDocument/2006/relationships/tags" Target="../tags/tag1068.xml"/><Relationship Id="rId76" Type="http://schemas.openxmlformats.org/officeDocument/2006/relationships/tags" Target="../tags/tag1089.xml"/><Relationship Id="rId97" Type="http://schemas.openxmlformats.org/officeDocument/2006/relationships/tags" Target="../tags/tag1110.xml"/><Relationship Id="rId104" Type="http://schemas.openxmlformats.org/officeDocument/2006/relationships/tags" Target="../tags/tag1117.xml"/><Relationship Id="rId120" Type="http://schemas.openxmlformats.org/officeDocument/2006/relationships/tags" Target="../tags/tag1133.xml"/><Relationship Id="rId125" Type="http://schemas.openxmlformats.org/officeDocument/2006/relationships/tags" Target="../tags/tag1138.xml"/><Relationship Id="rId141" Type="http://schemas.openxmlformats.org/officeDocument/2006/relationships/tags" Target="../tags/tag1154.xml"/><Relationship Id="rId7" Type="http://schemas.openxmlformats.org/officeDocument/2006/relationships/tags" Target="../tags/tag1020.xml"/><Relationship Id="rId71" Type="http://schemas.openxmlformats.org/officeDocument/2006/relationships/tags" Target="../tags/tag1084.xml"/><Relationship Id="rId92" Type="http://schemas.openxmlformats.org/officeDocument/2006/relationships/tags" Target="../tags/tag1105.xml"/><Relationship Id="rId2" Type="http://schemas.openxmlformats.org/officeDocument/2006/relationships/tags" Target="../tags/tag1015.xml"/><Relationship Id="rId29" Type="http://schemas.openxmlformats.org/officeDocument/2006/relationships/tags" Target="../tags/tag1042.xml"/><Relationship Id="rId24" Type="http://schemas.openxmlformats.org/officeDocument/2006/relationships/tags" Target="../tags/tag1037.xml"/><Relationship Id="rId40" Type="http://schemas.openxmlformats.org/officeDocument/2006/relationships/tags" Target="../tags/tag1053.xml"/><Relationship Id="rId45" Type="http://schemas.openxmlformats.org/officeDocument/2006/relationships/tags" Target="../tags/tag1058.xml"/><Relationship Id="rId66" Type="http://schemas.openxmlformats.org/officeDocument/2006/relationships/tags" Target="../tags/tag1079.xml"/><Relationship Id="rId87" Type="http://schemas.openxmlformats.org/officeDocument/2006/relationships/tags" Target="../tags/tag1100.xml"/><Relationship Id="rId110" Type="http://schemas.openxmlformats.org/officeDocument/2006/relationships/tags" Target="../tags/tag1123.xml"/><Relationship Id="rId115" Type="http://schemas.openxmlformats.org/officeDocument/2006/relationships/tags" Target="../tags/tag1128.xml"/><Relationship Id="rId131" Type="http://schemas.openxmlformats.org/officeDocument/2006/relationships/tags" Target="../tags/tag1144.xml"/><Relationship Id="rId136" Type="http://schemas.openxmlformats.org/officeDocument/2006/relationships/tags" Target="../tags/tag1149.xml"/><Relationship Id="rId61" Type="http://schemas.openxmlformats.org/officeDocument/2006/relationships/tags" Target="../tags/tag1074.xml"/><Relationship Id="rId82" Type="http://schemas.openxmlformats.org/officeDocument/2006/relationships/tags" Target="../tags/tag1095.xml"/><Relationship Id="rId19" Type="http://schemas.openxmlformats.org/officeDocument/2006/relationships/tags" Target="../tags/tag1032.xml"/><Relationship Id="rId14" Type="http://schemas.openxmlformats.org/officeDocument/2006/relationships/tags" Target="../tags/tag1027.xml"/><Relationship Id="rId30" Type="http://schemas.openxmlformats.org/officeDocument/2006/relationships/tags" Target="../tags/tag1043.xml"/><Relationship Id="rId35" Type="http://schemas.openxmlformats.org/officeDocument/2006/relationships/tags" Target="../tags/tag1048.xml"/><Relationship Id="rId56" Type="http://schemas.openxmlformats.org/officeDocument/2006/relationships/tags" Target="../tags/tag1069.xml"/><Relationship Id="rId77" Type="http://schemas.openxmlformats.org/officeDocument/2006/relationships/tags" Target="../tags/tag1090.xml"/><Relationship Id="rId100" Type="http://schemas.openxmlformats.org/officeDocument/2006/relationships/tags" Target="../tags/tag1113.xml"/><Relationship Id="rId105" Type="http://schemas.openxmlformats.org/officeDocument/2006/relationships/tags" Target="../tags/tag1118.xml"/><Relationship Id="rId126" Type="http://schemas.openxmlformats.org/officeDocument/2006/relationships/tags" Target="../tags/tag113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271.xml"/><Relationship Id="rId21" Type="http://schemas.openxmlformats.org/officeDocument/2006/relationships/tags" Target="../tags/tag1175.xml"/><Relationship Id="rId42" Type="http://schemas.openxmlformats.org/officeDocument/2006/relationships/tags" Target="../tags/tag1196.xml"/><Relationship Id="rId63" Type="http://schemas.openxmlformats.org/officeDocument/2006/relationships/tags" Target="../tags/tag1217.xml"/><Relationship Id="rId84" Type="http://schemas.openxmlformats.org/officeDocument/2006/relationships/tags" Target="../tags/tag1238.xml"/><Relationship Id="rId138" Type="http://schemas.openxmlformats.org/officeDocument/2006/relationships/tags" Target="../tags/tag1292.xml"/><Relationship Id="rId159" Type="http://schemas.openxmlformats.org/officeDocument/2006/relationships/tags" Target="../tags/tag1313.xml"/><Relationship Id="rId170" Type="http://schemas.openxmlformats.org/officeDocument/2006/relationships/tags" Target="../tags/tag1324.xml"/><Relationship Id="rId191" Type="http://schemas.openxmlformats.org/officeDocument/2006/relationships/tags" Target="../tags/tag1345.xml"/><Relationship Id="rId205" Type="http://schemas.openxmlformats.org/officeDocument/2006/relationships/tags" Target="../tags/tag1359.xml"/><Relationship Id="rId226" Type="http://schemas.openxmlformats.org/officeDocument/2006/relationships/tags" Target="../tags/tag1380.xml"/><Relationship Id="rId247" Type="http://schemas.openxmlformats.org/officeDocument/2006/relationships/tags" Target="../tags/tag1401.xml"/><Relationship Id="rId107" Type="http://schemas.openxmlformats.org/officeDocument/2006/relationships/tags" Target="../tags/tag1261.xml"/><Relationship Id="rId11" Type="http://schemas.openxmlformats.org/officeDocument/2006/relationships/tags" Target="../tags/tag1165.xml"/><Relationship Id="rId32" Type="http://schemas.openxmlformats.org/officeDocument/2006/relationships/tags" Target="../tags/tag1186.xml"/><Relationship Id="rId53" Type="http://schemas.openxmlformats.org/officeDocument/2006/relationships/tags" Target="../tags/tag1207.xml"/><Relationship Id="rId74" Type="http://schemas.openxmlformats.org/officeDocument/2006/relationships/tags" Target="../tags/tag1228.xml"/><Relationship Id="rId128" Type="http://schemas.openxmlformats.org/officeDocument/2006/relationships/tags" Target="../tags/tag1282.xml"/><Relationship Id="rId149" Type="http://schemas.openxmlformats.org/officeDocument/2006/relationships/tags" Target="../tags/tag1303.xml"/><Relationship Id="rId5" Type="http://schemas.openxmlformats.org/officeDocument/2006/relationships/tags" Target="../tags/tag1159.xml"/><Relationship Id="rId95" Type="http://schemas.openxmlformats.org/officeDocument/2006/relationships/tags" Target="../tags/tag1249.xml"/><Relationship Id="rId160" Type="http://schemas.openxmlformats.org/officeDocument/2006/relationships/tags" Target="../tags/tag1314.xml"/><Relationship Id="rId181" Type="http://schemas.openxmlformats.org/officeDocument/2006/relationships/tags" Target="../tags/tag1335.xml"/><Relationship Id="rId216" Type="http://schemas.openxmlformats.org/officeDocument/2006/relationships/tags" Target="../tags/tag1370.xml"/><Relationship Id="rId237" Type="http://schemas.openxmlformats.org/officeDocument/2006/relationships/tags" Target="../tags/tag1391.xml"/><Relationship Id="rId258" Type="http://schemas.openxmlformats.org/officeDocument/2006/relationships/tags" Target="../tags/tag1412.xml"/><Relationship Id="rId22" Type="http://schemas.openxmlformats.org/officeDocument/2006/relationships/tags" Target="../tags/tag1176.xml"/><Relationship Id="rId43" Type="http://schemas.openxmlformats.org/officeDocument/2006/relationships/tags" Target="../tags/tag1197.xml"/><Relationship Id="rId64" Type="http://schemas.openxmlformats.org/officeDocument/2006/relationships/tags" Target="../tags/tag1218.xml"/><Relationship Id="rId118" Type="http://schemas.openxmlformats.org/officeDocument/2006/relationships/tags" Target="../tags/tag1272.xml"/><Relationship Id="rId139" Type="http://schemas.openxmlformats.org/officeDocument/2006/relationships/tags" Target="../tags/tag1293.xml"/><Relationship Id="rId85" Type="http://schemas.openxmlformats.org/officeDocument/2006/relationships/tags" Target="../tags/tag1239.xml"/><Relationship Id="rId150" Type="http://schemas.openxmlformats.org/officeDocument/2006/relationships/tags" Target="../tags/tag1304.xml"/><Relationship Id="rId171" Type="http://schemas.openxmlformats.org/officeDocument/2006/relationships/tags" Target="../tags/tag1325.xml"/><Relationship Id="rId192" Type="http://schemas.openxmlformats.org/officeDocument/2006/relationships/tags" Target="../tags/tag1346.xml"/><Relationship Id="rId206" Type="http://schemas.openxmlformats.org/officeDocument/2006/relationships/tags" Target="../tags/tag1360.xml"/><Relationship Id="rId227" Type="http://schemas.openxmlformats.org/officeDocument/2006/relationships/tags" Target="../tags/tag1381.xml"/><Relationship Id="rId248" Type="http://schemas.openxmlformats.org/officeDocument/2006/relationships/tags" Target="../tags/tag1402.xml"/><Relationship Id="rId12" Type="http://schemas.openxmlformats.org/officeDocument/2006/relationships/tags" Target="../tags/tag1166.xml"/><Relationship Id="rId33" Type="http://schemas.openxmlformats.org/officeDocument/2006/relationships/tags" Target="../tags/tag1187.xml"/><Relationship Id="rId108" Type="http://schemas.openxmlformats.org/officeDocument/2006/relationships/tags" Target="../tags/tag1262.xml"/><Relationship Id="rId129" Type="http://schemas.openxmlformats.org/officeDocument/2006/relationships/tags" Target="../tags/tag1283.xml"/><Relationship Id="rId54" Type="http://schemas.openxmlformats.org/officeDocument/2006/relationships/tags" Target="../tags/tag1208.xml"/><Relationship Id="rId75" Type="http://schemas.openxmlformats.org/officeDocument/2006/relationships/tags" Target="../tags/tag1229.xml"/><Relationship Id="rId96" Type="http://schemas.openxmlformats.org/officeDocument/2006/relationships/tags" Target="../tags/tag1250.xml"/><Relationship Id="rId140" Type="http://schemas.openxmlformats.org/officeDocument/2006/relationships/tags" Target="../tags/tag1294.xml"/><Relationship Id="rId161" Type="http://schemas.openxmlformats.org/officeDocument/2006/relationships/tags" Target="../tags/tag1315.xml"/><Relationship Id="rId182" Type="http://schemas.openxmlformats.org/officeDocument/2006/relationships/tags" Target="../tags/tag1336.xml"/><Relationship Id="rId217" Type="http://schemas.openxmlformats.org/officeDocument/2006/relationships/tags" Target="../tags/tag1371.xml"/><Relationship Id="rId1" Type="http://schemas.openxmlformats.org/officeDocument/2006/relationships/tags" Target="../tags/tag1155.xml"/><Relationship Id="rId6" Type="http://schemas.openxmlformats.org/officeDocument/2006/relationships/tags" Target="../tags/tag1160.xml"/><Relationship Id="rId212" Type="http://schemas.openxmlformats.org/officeDocument/2006/relationships/tags" Target="../tags/tag1366.xml"/><Relationship Id="rId233" Type="http://schemas.openxmlformats.org/officeDocument/2006/relationships/tags" Target="../tags/tag1387.xml"/><Relationship Id="rId238" Type="http://schemas.openxmlformats.org/officeDocument/2006/relationships/tags" Target="../tags/tag1392.xml"/><Relationship Id="rId254" Type="http://schemas.openxmlformats.org/officeDocument/2006/relationships/tags" Target="../tags/tag1408.xml"/><Relationship Id="rId259" Type="http://schemas.openxmlformats.org/officeDocument/2006/relationships/tags" Target="../tags/tag1413.xml"/><Relationship Id="rId23" Type="http://schemas.openxmlformats.org/officeDocument/2006/relationships/tags" Target="../tags/tag1177.xml"/><Relationship Id="rId28" Type="http://schemas.openxmlformats.org/officeDocument/2006/relationships/tags" Target="../tags/tag1182.xml"/><Relationship Id="rId49" Type="http://schemas.openxmlformats.org/officeDocument/2006/relationships/tags" Target="../tags/tag1203.xml"/><Relationship Id="rId114" Type="http://schemas.openxmlformats.org/officeDocument/2006/relationships/tags" Target="../tags/tag1268.xml"/><Relationship Id="rId119" Type="http://schemas.openxmlformats.org/officeDocument/2006/relationships/tags" Target="../tags/tag1273.xml"/><Relationship Id="rId44" Type="http://schemas.openxmlformats.org/officeDocument/2006/relationships/tags" Target="../tags/tag1198.xml"/><Relationship Id="rId60" Type="http://schemas.openxmlformats.org/officeDocument/2006/relationships/tags" Target="../tags/tag1214.xml"/><Relationship Id="rId65" Type="http://schemas.openxmlformats.org/officeDocument/2006/relationships/tags" Target="../tags/tag1219.xml"/><Relationship Id="rId81" Type="http://schemas.openxmlformats.org/officeDocument/2006/relationships/tags" Target="../tags/tag1235.xml"/><Relationship Id="rId86" Type="http://schemas.openxmlformats.org/officeDocument/2006/relationships/tags" Target="../tags/tag1240.xml"/><Relationship Id="rId130" Type="http://schemas.openxmlformats.org/officeDocument/2006/relationships/tags" Target="../tags/tag1284.xml"/><Relationship Id="rId135" Type="http://schemas.openxmlformats.org/officeDocument/2006/relationships/tags" Target="../tags/tag1289.xml"/><Relationship Id="rId151" Type="http://schemas.openxmlformats.org/officeDocument/2006/relationships/tags" Target="../tags/tag1305.xml"/><Relationship Id="rId156" Type="http://schemas.openxmlformats.org/officeDocument/2006/relationships/tags" Target="../tags/tag1310.xml"/><Relationship Id="rId177" Type="http://schemas.openxmlformats.org/officeDocument/2006/relationships/tags" Target="../tags/tag1331.xml"/><Relationship Id="rId198" Type="http://schemas.openxmlformats.org/officeDocument/2006/relationships/tags" Target="../tags/tag1352.xml"/><Relationship Id="rId172" Type="http://schemas.openxmlformats.org/officeDocument/2006/relationships/tags" Target="../tags/tag1326.xml"/><Relationship Id="rId193" Type="http://schemas.openxmlformats.org/officeDocument/2006/relationships/tags" Target="../tags/tag1347.xml"/><Relationship Id="rId202" Type="http://schemas.openxmlformats.org/officeDocument/2006/relationships/tags" Target="../tags/tag1356.xml"/><Relationship Id="rId207" Type="http://schemas.openxmlformats.org/officeDocument/2006/relationships/tags" Target="../tags/tag1361.xml"/><Relationship Id="rId223" Type="http://schemas.openxmlformats.org/officeDocument/2006/relationships/tags" Target="../tags/tag1377.xml"/><Relationship Id="rId228" Type="http://schemas.openxmlformats.org/officeDocument/2006/relationships/tags" Target="../tags/tag1382.xml"/><Relationship Id="rId244" Type="http://schemas.openxmlformats.org/officeDocument/2006/relationships/tags" Target="../tags/tag1398.xml"/><Relationship Id="rId249" Type="http://schemas.openxmlformats.org/officeDocument/2006/relationships/tags" Target="../tags/tag1403.xml"/><Relationship Id="rId13" Type="http://schemas.openxmlformats.org/officeDocument/2006/relationships/tags" Target="../tags/tag1167.xml"/><Relationship Id="rId18" Type="http://schemas.openxmlformats.org/officeDocument/2006/relationships/tags" Target="../tags/tag1172.xml"/><Relationship Id="rId39" Type="http://schemas.openxmlformats.org/officeDocument/2006/relationships/tags" Target="../tags/tag1193.xml"/><Relationship Id="rId109" Type="http://schemas.openxmlformats.org/officeDocument/2006/relationships/tags" Target="../tags/tag1263.xml"/><Relationship Id="rId260" Type="http://schemas.openxmlformats.org/officeDocument/2006/relationships/tags" Target="../tags/tag1414.xml"/><Relationship Id="rId34" Type="http://schemas.openxmlformats.org/officeDocument/2006/relationships/tags" Target="../tags/tag1188.xml"/><Relationship Id="rId50" Type="http://schemas.openxmlformats.org/officeDocument/2006/relationships/tags" Target="../tags/tag1204.xml"/><Relationship Id="rId55" Type="http://schemas.openxmlformats.org/officeDocument/2006/relationships/tags" Target="../tags/tag1209.xml"/><Relationship Id="rId76" Type="http://schemas.openxmlformats.org/officeDocument/2006/relationships/tags" Target="../tags/tag1230.xml"/><Relationship Id="rId97" Type="http://schemas.openxmlformats.org/officeDocument/2006/relationships/tags" Target="../tags/tag1251.xml"/><Relationship Id="rId104" Type="http://schemas.openxmlformats.org/officeDocument/2006/relationships/tags" Target="../tags/tag1258.xml"/><Relationship Id="rId120" Type="http://schemas.openxmlformats.org/officeDocument/2006/relationships/tags" Target="../tags/tag1274.xml"/><Relationship Id="rId125" Type="http://schemas.openxmlformats.org/officeDocument/2006/relationships/tags" Target="../tags/tag1279.xml"/><Relationship Id="rId141" Type="http://schemas.openxmlformats.org/officeDocument/2006/relationships/tags" Target="../tags/tag1295.xml"/><Relationship Id="rId146" Type="http://schemas.openxmlformats.org/officeDocument/2006/relationships/tags" Target="../tags/tag1300.xml"/><Relationship Id="rId167" Type="http://schemas.openxmlformats.org/officeDocument/2006/relationships/tags" Target="../tags/tag1321.xml"/><Relationship Id="rId188" Type="http://schemas.openxmlformats.org/officeDocument/2006/relationships/tags" Target="../tags/tag1342.xml"/><Relationship Id="rId7" Type="http://schemas.openxmlformats.org/officeDocument/2006/relationships/tags" Target="../tags/tag1161.xml"/><Relationship Id="rId71" Type="http://schemas.openxmlformats.org/officeDocument/2006/relationships/tags" Target="../tags/tag1225.xml"/><Relationship Id="rId92" Type="http://schemas.openxmlformats.org/officeDocument/2006/relationships/tags" Target="../tags/tag1246.xml"/><Relationship Id="rId162" Type="http://schemas.openxmlformats.org/officeDocument/2006/relationships/tags" Target="../tags/tag1316.xml"/><Relationship Id="rId183" Type="http://schemas.openxmlformats.org/officeDocument/2006/relationships/tags" Target="../tags/tag1337.xml"/><Relationship Id="rId213" Type="http://schemas.openxmlformats.org/officeDocument/2006/relationships/tags" Target="../tags/tag1367.xml"/><Relationship Id="rId218" Type="http://schemas.openxmlformats.org/officeDocument/2006/relationships/tags" Target="../tags/tag1372.xml"/><Relationship Id="rId234" Type="http://schemas.openxmlformats.org/officeDocument/2006/relationships/tags" Target="../tags/tag1388.xml"/><Relationship Id="rId239" Type="http://schemas.openxmlformats.org/officeDocument/2006/relationships/tags" Target="../tags/tag1393.xml"/><Relationship Id="rId2" Type="http://schemas.openxmlformats.org/officeDocument/2006/relationships/tags" Target="../tags/tag1156.xml"/><Relationship Id="rId29" Type="http://schemas.openxmlformats.org/officeDocument/2006/relationships/tags" Target="../tags/tag1183.xml"/><Relationship Id="rId250" Type="http://schemas.openxmlformats.org/officeDocument/2006/relationships/tags" Target="../tags/tag1404.xml"/><Relationship Id="rId255" Type="http://schemas.openxmlformats.org/officeDocument/2006/relationships/tags" Target="../tags/tag1409.xml"/><Relationship Id="rId24" Type="http://schemas.openxmlformats.org/officeDocument/2006/relationships/tags" Target="../tags/tag1178.xml"/><Relationship Id="rId40" Type="http://schemas.openxmlformats.org/officeDocument/2006/relationships/tags" Target="../tags/tag1194.xml"/><Relationship Id="rId45" Type="http://schemas.openxmlformats.org/officeDocument/2006/relationships/tags" Target="../tags/tag1199.xml"/><Relationship Id="rId66" Type="http://schemas.openxmlformats.org/officeDocument/2006/relationships/tags" Target="../tags/tag1220.xml"/><Relationship Id="rId87" Type="http://schemas.openxmlformats.org/officeDocument/2006/relationships/tags" Target="../tags/tag1241.xml"/><Relationship Id="rId110" Type="http://schemas.openxmlformats.org/officeDocument/2006/relationships/tags" Target="../tags/tag1264.xml"/><Relationship Id="rId115" Type="http://schemas.openxmlformats.org/officeDocument/2006/relationships/tags" Target="../tags/tag1269.xml"/><Relationship Id="rId131" Type="http://schemas.openxmlformats.org/officeDocument/2006/relationships/tags" Target="../tags/tag1285.xml"/><Relationship Id="rId136" Type="http://schemas.openxmlformats.org/officeDocument/2006/relationships/tags" Target="../tags/tag1290.xml"/><Relationship Id="rId157" Type="http://schemas.openxmlformats.org/officeDocument/2006/relationships/tags" Target="../tags/tag1311.xml"/><Relationship Id="rId178" Type="http://schemas.openxmlformats.org/officeDocument/2006/relationships/tags" Target="../tags/tag1332.xml"/><Relationship Id="rId61" Type="http://schemas.openxmlformats.org/officeDocument/2006/relationships/tags" Target="../tags/tag1215.xml"/><Relationship Id="rId82" Type="http://schemas.openxmlformats.org/officeDocument/2006/relationships/tags" Target="../tags/tag1236.xml"/><Relationship Id="rId152" Type="http://schemas.openxmlformats.org/officeDocument/2006/relationships/tags" Target="../tags/tag1306.xml"/><Relationship Id="rId173" Type="http://schemas.openxmlformats.org/officeDocument/2006/relationships/tags" Target="../tags/tag1327.xml"/><Relationship Id="rId194" Type="http://schemas.openxmlformats.org/officeDocument/2006/relationships/tags" Target="../tags/tag1348.xml"/><Relationship Id="rId199" Type="http://schemas.openxmlformats.org/officeDocument/2006/relationships/tags" Target="../tags/tag1353.xml"/><Relationship Id="rId203" Type="http://schemas.openxmlformats.org/officeDocument/2006/relationships/tags" Target="../tags/tag1357.xml"/><Relationship Id="rId208" Type="http://schemas.openxmlformats.org/officeDocument/2006/relationships/tags" Target="../tags/tag1362.xml"/><Relationship Id="rId229" Type="http://schemas.openxmlformats.org/officeDocument/2006/relationships/tags" Target="../tags/tag1383.xml"/><Relationship Id="rId19" Type="http://schemas.openxmlformats.org/officeDocument/2006/relationships/tags" Target="../tags/tag1173.xml"/><Relationship Id="rId224" Type="http://schemas.openxmlformats.org/officeDocument/2006/relationships/tags" Target="../tags/tag1378.xml"/><Relationship Id="rId240" Type="http://schemas.openxmlformats.org/officeDocument/2006/relationships/tags" Target="../tags/tag1394.xml"/><Relationship Id="rId245" Type="http://schemas.openxmlformats.org/officeDocument/2006/relationships/tags" Target="../tags/tag1399.xml"/><Relationship Id="rId261" Type="http://schemas.openxmlformats.org/officeDocument/2006/relationships/tags" Target="../tags/tag1415.xml"/><Relationship Id="rId14" Type="http://schemas.openxmlformats.org/officeDocument/2006/relationships/tags" Target="../tags/tag1168.xml"/><Relationship Id="rId30" Type="http://schemas.openxmlformats.org/officeDocument/2006/relationships/tags" Target="../tags/tag1184.xml"/><Relationship Id="rId35" Type="http://schemas.openxmlformats.org/officeDocument/2006/relationships/tags" Target="../tags/tag1189.xml"/><Relationship Id="rId56" Type="http://schemas.openxmlformats.org/officeDocument/2006/relationships/tags" Target="../tags/tag1210.xml"/><Relationship Id="rId77" Type="http://schemas.openxmlformats.org/officeDocument/2006/relationships/tags" Target="../tags/tag1231.xml"/><Relationship Id="rId100" Type="http://schemas.openxmlformats.org/officeDocument/2006/relationships/tags" Target="../tags/tag1254.xml"/><Relationship Id="rId105" Type="http://schemas.openxmlformats.org/officeDocument/2006/relationships/tags" Target="../tags/tag1259.xml"/><Relationship Id="rId126" Type="http://schemas.openxmlformats.org/officeDocument/2006/relationships/tags" Target="../tags/tag1280.xml"/><Relationship Id="rId147" Type="http://schemas.openxmlformats.org/officeDocument/2006/relationships/tags" Target="../tags/tag1301.xml"/><Relationship Id="rId168" Type="http://schemas.openxmlformats.org/officeDocument/2006/relationships/tags" Target="../tags/tag1322.xml"/><Relationship Id="rId8" Type="http://schemas.openxmlformats.org/officeDocument/2006/relationships/tags" Target="../tags/tag1162.xml"/><Relationship Id="rId51" Type="http://schemas.openxmlformats.org/officeDocument/2006/relationships/tags" Target="../tags/tag1205.xml"/><Relationship Id="rId72" Type="http://schemas.openxmlformats.org/officeDocument/2006/relationships/tags" Target="../tags/tag1226.xml"/><Relationship Id="rId93" Type="http://schemas.openxmlformats.org/officeDocument/2006/relationships/tags" Target="../tags/tag1247.xml"/><Relationship Id="rId98" Type="http://schemas.openxmlformats.org/officeDocument/2006/relationships/tags" Target="../tags/tag1252.xml"/><Relationship Id="rId121" Type="http://schemas.openxmlformats.org/officeDocument/2006/relationships/tags" Target="../tags/tag1275.xml"/><Relationship Id="rId142" Type="http://schemas.openxmlformats.org/officeDocument/2006/relationships/tags" Target="../tags/tag1296.xml"/><Relationship Id="rId163" Type="http://schemas.openxmlformats.org/officeDocument/2006/relationships/tags" Target="../tags/tag1317.xml"/><Relationship Id="rId184" Type="http://schemas.openxmlformats.org/officeDocument/2006/relationships/tags" Target="../tags/tag1338.xml"/><Relationship Id="rId189" Type="http://schemas.openxmlformats.org/officeDocument/2006/relationships/tags" Target="../tags/tag1343.xml"/><Relationship Id="rId219" Type="http://schemas.openxmlformats.org/officeDocument/2006/relationships/tags" Target="../tags/tag1373.xml"/><Relationship Id="rId3" Type="http://schemas.openxmlformats.org/officeDocument/2006/relationships/tags" Target="../tags/tag1157.xml"/><Relationship Id="rId214" Type="http://schemas.openxmlformats.org/officeDocument/2006/relationships/tags" Target="../tags/tag1368.xml"/><Relationship Id="rId230" Type="http://schemas.openxmlformats.org/officeDocument/2006/relationships/tags" Target="../tags/tag1384.xml"/><Relationship Id="rId235" Type="http://schemas.openxmlformats.org/officeDocument/2006/relationships/tags" Target="../tags/tag1389.xml"/><Relationship Id="rId251" Type="http://schemas.openxmlformats.org/officeDocument/2006/relationships/tags" Target="../tags/tag1405.xml"/><Relationship Id="rId256" Type="http://schemas.openxmlformats.org/officeDocument/2006/relationships/tags" Target="../tags/tag1410.xml"/><Relationship Id="rId25" Type="http://schemas.openxmlformats.org/officeDocument/2006/relationships/tags" Target="../tags/tag1179.xml"/><Relationship Id="rId46" Type="http://schemas.openxmlformats.org/officeDocument/2006/relationships/tags" Target="../tags/tag1200.xml"/><Relationship Id="rId67" Type="http://schemas.openxmlformats.org/officeDocument/2006/relationships/tags" Target="../tags/tag1221.xml"/><Relationship Id="rId116" Type="http://schemas.openxmlformats.org/officeDocument/2006/relationships/tags" Target="../tags/tag1270.xml"/><Relationship Id="rId137" Type="http://schemas.openxmlformats.org/officeDocument/2006/relationships/tags" Target="../tags/tag1291.xml"/><Relationship Id="rId158" Type="http://schemas.openxmlformats.org/officeDocument/2006/relationships/tags" Target="../tags/tag1312.xml"/><Relationship Id="rId20" Type="http://schemas.openxmlformats.org/officeDocument/2006/relationships/tags" Target="../tags/tag1174.xml"/><Relationship Id="rId41" Type="http://schemas.openxmlformats.org/officeDocument/2006/relationships/tags" Target="../tags/tag1195.xml"/><Relationship Id="rId62" Type="http://schemas.openxmlformats.org/officeDocument/2006/relationships/tags" Target="../tags/tag1216.xml"/><Relationship Id="rId83" Type="http://schemas.openxmlformats.org/officeDocument/2006/relationships/tags" Target="../tags/tag1237.xml"/><Relationship Id="rId88" Type="http://schemas.openxmlformats.org/officeDocument/2006/relationships/tags" Target="../tags/tag1242.xml"/><Relationship Id="rId111" Type="http://schemas.openxmlformats.org/officeDocument/2006/relationships/tags" Target="../tags/tag1265.xml"/><Relationship Id="rId132" Type="http://schemas.openxmlformats.org/officeDocument/2006/relationships/tags" Target="../tags/tag1286.xml"/><Relationship Id="rId153" Type="http://schemas.openxmlformats.org/officeDocument/2006/relationships/tags" Target="../tags/tag1307.xml"/><Relationship Id="rId174" Type="http://schemas.openxmlformats.org/officeDocument/2006/relationships/tags" Target="../tags/tag1328.xml"/><Relationship Id="rId179" Type="http://schemas.openxmlformats.org/officeDocument/2006/relationships/tags" Target="../tags/tag1333.xml"/><Relationship Id="rId195" Type="http://schemas.openxmlformats.org/officeDocument/2006/relationships/tags" Target="../tags/tag1349.xml"/><Relationship Id="rId209" Type="http://schemas.openxmlformats.org/officeDocument/2006/relationships/tags" Target="../tags/tag1363.xml"/><Relationship Id="rId190" Type="http://schemas.openxmlformats.org/officeDocument/2006/relationships/tags" Target="../tags/tag1344.xml"/><Relationship Id="rId204" Type="http://schemas.openxmlformats.org/officeDocument/2006/relationships/tags" Target="../tags/tag1358.xml"/><Relationship Id="rId220" Type="http://schemas.openxmlformats.org/officeDocument/2006/relationships/tags" Target="../tags/tag1374.xml"/><Relationship Id="rId225" Type="http://schemas.openxmlformats.org/officeDocument/2006/relationships/tags" Target="../tags/tag1379.xml"/><Relationship Id="rId241" Type="http://schemas.openxmlformats.org/officeDocument/2006/relationships/tags" Target="../tags/tag1395.xml"/><Relationship Id="rId246" Type="http://schemas.openxmlformats.org/officeDocument/2006/relationships/tags" Target="../tags/tag1400.xml"/><Relationship Id="rId15" Type="http://schemas.openxmlformats.org/officeDocument/2006/relationships/tags" Target="../tags/tag1169.xml"/><Relationship Id="rId36" Type="http://schemas.openxmlformats.org/officeDocument/2006/relationships/tags" Target="../tags/tag1190.xml"/><Relationship Id="rId57" Type="http://schemas.openxmlformats.org/officeDocument/2006/relationships/tags" Target="../tags/tag1211.xml"/><Relationship Id="rId106" Type="http://schemas.openxmlformats.org/officeDocument/2006/relationships/tags" Target="../tags/tag1260.xml"/><Relationship Id="rId127" Type="http://schemas.openxmlformats.org/officeDocument/2006/relationships/tags" Target="../tags/tag1281.xml"/><Relationship Id="rId262" Type="http://schemas.openxmlformats.org/officeDocument/2006/relationships/tags" Target="../tags/tag1416.xml"/><Relationship Id="rId10" Type="http://schemas.openxmlformats.org/officeDocument/2006/relationships/tags" Target="../tags/tag1164.xml"/><Relationship Id="rId31" Type="http://schemas.openxmlformats.org/officeDocument/2006/relationships/tags" Target="../tags/tag1185.xml"/><Relationship Id="rId52" Type="http://schemas.openxmlformats.org/officeDocument/2006/relationships/tags" Target="../tags/tag1206.xml"/><Relationship Id="rId73" Type="http://schemas.openxmlformats.org/officeDocument/2006/relationships/tags" Target="../tags/tag1227.xml"/><Relationship Id="rId78" Type="http://schemas.openxmlformats.org/officeDocument/2006/relationships/tags" Target="../tags/tag1232.xml"/><Relationship Id="rId94" Type="http://schemas.openxmlformats.org/officeDocument/2006/relationships/tags" Target="../tags/tag1248.xml"/><Relationship Id="rId99" Type="http://schemas.openxmlformats.org/officeDocument/2006/relationships/tags" Target="../tags/tag1253.xml"/><Relationship Id="rId101" Type="http://schemas.openxmlformats.org/officeDocument/2006/relationships/tags" Target="../tags/tag1255.xml"/><Relationship Id="rId122" Type="http://schemas.openxmlformats.org/officeDocument/2006/relationships/tags" Target="../tags/tag1276.xml"/><Relationship Id="rId143" Type="http://schemas.openxmlformats.org/officeDocument/2006/relationships/tags" Target="../tags/tag1297.xml"/><Relationship Id="rId148" Type="http://schemas.openxmlformats.org/officeDocument/2006/relationships/tags" Target="../tags/tag1302.xml"/><Relationship Id="rId164" Type="http://schemas.openxmlformats.org/officeDocument/2006/relationships/tags" Target="../tags/tag1318.xml"/><Relationship Id="rId169" Type="http://schemas.openxmlformats.org/officeDocument/2006/relationships/tags" Target="../tags/tag1323.xml"/><Relationship Id="rId185" Type="http://schemas.openxmlformats.org/officeDocument/2006/relationships/tags" Target="../tags/tag1339.xml"/><Relationship Id="rId4" Type="http://schemas.openxmlformats.org/officeDocument/2006/relationships/tags" Target="../tags/tag1158.xml"/><Relationship Id="rId9" Type="http://schemas.openxmlformats.org/officeDocument/2006/relationships/tags" Target="../tags/tag1163.xml"/><Relationship Id="rId180" Type="http://schemas.openxmlformats.org/officeDocument/2006/relationships/tags" Target="../tags/tag1334.xml"/><Relationship Id="rId210" Type="http://schemas.openxmlformats.org/officeDocument/2006/relationships/tags" Target="../tags/tag1364.xml"/><Relationship Id="rId215" Type="http://schemas.openxmlformats.org/officeDocument/2006/relationships/tags" Target="../tags/tag1369.xml"/><Relationship Id="rId236" Type="http://schemas.openxmlformats.org/officeDocument/2006/relationships/tags" Target="../tags/tag1390.xml"/><Relationship Id="rId257" Type="http://schemas.openxmlformats.org/officeDocument/2006/relationships/tags" Target="../tags/tag1411.xml"/><Relationship Id="rId26" Type="http://schemas.openxmlformats.org/officeDocument/2006/relationships/tags" Target="../tags/tag1180.xml"/><Relationship Id="rId231" Type="http://schemas.openxmlformats.org/officeDocument/2006/relationships/tags" Target="../tags/tag1385.xml"/><Relationship Id="rId252" Type="http://schemas.openxmlformats.org/officeDocument/2006/relationships/tags" Target="../tags/tag1406.xml"/><Relationship Id="rId47" Type="http://schemas.openxmlformats.org/officeDocument/2006/relationships/tags" Target="../tags/tag1201.xml"/><Relationship Id="rId68" Type="http://schemas.openxmlformats.org/officeDocument/2006/relationships/tags" Target="../tags/tag1222.xml"/><Relationship Id="rId89" Type="http://schemas.openxmlformats.org/officeDocument/2006/relationships/tags" Target="../tags/tag1243.xml"/><Relationship Id="rId112" Type="http://schemas.openxmlformats.org/officeDocument/2006/relationships/tags" Target="../tags/tag1266.xml"/><Relationship Id="rId133" Type="http://schemas.openxmlformats.org/officeDocument/2006/relationships/tags" Target="../tags/tag1287.xml"/><Relationship Id="rId154" Type="http://schemas.openxmlformats.org/officeDocument/2006/relationships/tags" Target="../tags/tag1308.xml"/><Relationship Id="rId175" Type="http://schemas.openxmlformats.org/officeDocument/2006/relationships/tags" Target="../tags/tag1329.xml"/><Relationship Id="rId196" Type="http://schemas.openxmlformats.org/officeDocument/2006/relationships/tags" Target="../tags/tag1350.xml"/><Relationship Id="rId200" Type="http://schemas.openxmlformats.org/officeDocument/2006/relationships/tags" Target="../tags/tag1354.xml"/><Relationship Id="rId16" Type="http://schemas.openxmlformats.org/officeDocument/2006/relationships/tags" Target="../tags/tag1170.xml"/><Relationship Id="rId221" Type="http://schemas.openxmlformats.org/officeDocument/2006/relationships/tags" Target="../tags/tag1375.xml"/><Relationship Id="rId242" Type="http://schemas.openxmlformats.org/officeDocument/2006/relationships/tags" Target="../tags/tag1396.xml"/><Relationship Id="rId263" Type="http://schemas.openxmlformats.org/officeDocument/2006/relationships/tags" Target="../tags/tag1417.xml"/><Relationship Id="rId37" Type="http://schemas.openxmlformats.org/officeDocument/2006/relationships/tags" Target="../tags/tag1191.xml"/><Relationship Id="rId58" Type="http://schemas.openxmlformats.org/officeDocument/2006/relationships/tags" Target="../tags/tag1212.xml"/><Relationship Id="rId79" Type="http://schemas.openxmlformats.org/officeDocument/2006/relationships/tags" Target="../tags/tag1233.xml"/><Relationship Id="rId102" Type="http://schemas.openxmlformats.org/officeDocument/2006/relationships/tags" Target="../tags/tag1256.xml"/><Relationship Id="rId123" Type="http://schemas.openxmlformats.org/officeDocument/2006/relationships/tags" Target="../tags/tag1277.xml"/><Relationship Id="rId144" Type="http://schemas.openxmlformats.org/officeDocument/2006/relationships/tags" Target="../tags/tag1298.xml"/><Relationship Id="rId90" Type="http://schemas.openxmlformats.org/officeDocument/2006/relationships/tags" Target="../tags/tag1244.xml"/><Relationship Id="rId165" Type="http://schemas.openxmlformats.org/officeDocument/2006/relationships/tags" Target="../tags/tag1319.xml"/><Relationship Id="rId186" Type="http://schemas.openxmlformats.org/officeDocument/2006/relationships/tags" Target="../tags/tag1340.xml"/><Relationship Id="rId211" Type="http://schemas.openxmlformats.org/officeDocument/2006/relationships/tags" Target="../tags/tag1365.xml"/><Relationship Id="rId232" Type="http://schemas.openxmlformats.org/officeDocument/2006/relationships/tags" Target="../tags/tag1386.xml"/><Relationship Id="rId253" Type="http://schemas.openxmlformats.org/officeDocument/2006/relationships/tags" Target="../tags/tag1407.xml"/><Relationship Id="rId27" Type="http://schemas.openxmlformats.org/officeDocument/2006/relationships/tags" Target="../tags/tag1181.xml"/><Relationship Id="rId48" Type="http://schemas.openxmlformats.org/officeDocument/2006/relationships/tags" Target="../tags/tag1202.xml"/><Relationship Id="rId69" Type="http://schemas.openxmlformats.org/officeDocument/2006/relationships/tags" Target="../tags/tag1223.xml"/><Relationship Id="rId113" Type="http://schemas.openxmlformats.org/officeDocument/2006/relationships/tags" Target="../tags/tag1267.xml"/><Relationship Id="rId134" Type="http://schemas.openxmlformats.org/officeDocument/2006/relationships/tags" Target="../tags/tag1288.xml"/><Relationship Id="rId80" Type="http://schemas.openxmlformats.org/officeDocument/2006/relationships/tags" Target="../tags/tag1234.xml"/><Relationship Id="rId155" Type="http://schemas.openxmlformats.org/officeDocument/2006/relationships/tags" Target="../tags/tag1309.xml"/><Relationship Id="rId176" Type="http://schemas.openxmlformats.org/officeDocument/2006/relationships/tags" Target="../tags/tag1330.xml"/><Relationship Id="rId197" Type="http://schemas.openxmlformats.org/officeDocument/2006/relationships/tags" Target="../tags/tag1351.xml"/><Relationship Id="rId201" Type="http://schemas.openxmlformats.org/officeDocument/2006/relationships/tags" Target="../tags/tag1355.xml"/><Relationship Id="rId222" Type="http://schemas.openxmlformats.org/officeDocument/2006/relationships/tags" Target="../tags/tag1376.xml"/><Relationship Id="rId243" Type="http://schemas.openxmlformats.org/officeDocument/2006/relationships/tags" Target="../tags/tag1397.xml"/><Relationship Id="rId264" Type="http://schemas.openxmlformats.org/officeDocument/2006/relationships/slideLayout" Target="../slideLayouts/slideLayout1.xml"/><Relationship Id="rId17" Type="http://schemas.openxmlformats.org/officeDocument/2006/relationships/tags" Target="../tags/tag1171.xml"/><Relationship Id="rId38" Type="http://schemas.openxmlformats.org/officeDocument/2006/relationships/tags" Target="../tags/tag1192.xml"/><Relationship Id="rId59" Type="http://schemas.openxmlformats.org/officeDocument/2006/relationships/tags" Target="../tags/tag1213.xml"/><Relationship Id="rId103" Type="http://schemas.openxmlformats.org/officeDocument/2006/relationships/tags" Target="../tags/tag1257.xml"/><Relationship Id="rId124" Type="http://schemas.openxmlformats.org/officeDocument/2006/relationships/tags" Target="../tags/tag1278.xml"/><Relationship Id="rId70" Type="http://schemas.openxmlformats.org/officeDocument/2006/relationships/tags" Target="../tags/tag1224.xml"/><Relationship Id="rId91" Type="http://schemas.openxmlformats.org/officeDocument/2006/relationships/tags" Target="../tags/tag1245.xml"/><Relationship Id="rId145" Type="http://schemas.openxmlformats.org/officeDocument/2006/relationships/tags" Target="../tags/tag1299.xml"/><Relationship Id="rId166" Type="http://schemas.openxmlformats.org/officeDocument/2006/relationships/tags" Target="../tags/tag1320.xml"/><Relationship Id="rId187" Type="http://schemas.openxmlformats.org/officeDocument/2006/relationships/tags" Target="../tags/tag13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SMARTInkShape-Group264">
            <a:extLst>
              <a:ext uri="{FF2B5EF4-FFF2-40B4-BE49-F238E27FC236}">
                <a16:creationId xmlns:a16="http://schemas.microsoft.com/office/drawing/2014/main" xmlns="" id="{D4F25B5A-060F-4B83-9874-A63E81F5FC5E}"/>
              </a:ext>
            </a:extLst>
          </p:cNvPr>
          <p:cNvGrpSpPr/>
          <p:nvPr/>
        </p:nvGrpSpPr>
        <p:grpSpPr>
          <a:xfrm>
            <a:off x="7828220" y="5067300"/>
            <a:ext cx="1525445" cy="459701"/>
            <a:chOff x="7828220" y="5067300"/>
            <a:chExt cx="1525445" cy="459701"/>
          </a:xfrm>
        </p:grpSpPr>
        <p:sp>
          <p:nvSpPr>
            <p:cNvPr id="143" name="SMARTInkShape-1476">
              <a:extLst>
                <a:ext uri="{FF2B5EF4-FFF2-40B4-BE49-F238E27FC236}">
                  <a16:creationId xmlns:a16="http://schemas.microsoft.com/office/drawing/2014/main" xmlns="" id="{ED373E51-14D3-4856-89D2-95D67CAD33B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788301" y="5070156"/>
              <a:ext cx="137280" cy="76768"/>
            </a:xfrm>
            <a:custGeom>
              <a:avLst/>
              <a:gdLst/>
              <a:ahLst/>
              <a:cxnLst/>
              <a:rect l="0" t="0" r="0" b="0"/>
              <a:pathLst>
                <a:path w="137280" h="76768">
                  <a:moveTo>
                    <a:pt x="101699" y="9844"/>
                  </a:moveTo>
                  <a:lnTo>
                    <a:pt x="101699" y="9844"/>
                  </a:lnTo>
                  <a:lnTo>
                    <a:pt x="101697" y="4377"/>
                  </a:lnTo>
                  <a:lnTo>
                    <a:pt x="62153" y="47149"/>
                  </a:lnTo>
                  <a:lnTo>
                    <a:pt x="26849" y="73108"/>
                  </a:lnTo>
                  <a:lnTo>
                    <a:pt x="16456" y="76767"/>
                  </a:lnTo>
                  <a:lnTo>
                    <a:pt x="11710" y="75626"/>
                  </a:lnTo>
                  <a:lnTo>
                    <a:pt x="2672" y="68714"/>
                  </a:lnTo>
                  <a:lnTo>
                    <a:pt x="404" y="63907"/>
                  </a:lnTo>
                  <a:lnTo>
                    <a:pt x="0" y="31466"/>
                  </a:lnTo>
                  <a:lnTo>
                    <a:pt x="1444" y="25671"/>
                  </a:lnTo>
                  <a:lnTo>
                    <a:pt x="6811" y="17349"/>
                  </a:lnTo>
                  <a:lnTo>
                    <a:pt x="13900" y="13179"/>
                  </a:lnTo>
                  <a:lnTo>
                    <a:pt x="17766" y="12068"/>
                  </a:lnTo>
                  <a:lnTo>
                    <a:pt x="29589" y="14596"/>
                  </a:lnTo>
                  <a:lnTo>
                    <a:pt x="43543" y="21129"/>
                  </a:lnTo>
                  <a:lnTo>
                    <a:pt x="87059" y="59051"/>
                  </a:lnTo>
                  <a:lnTo>
                    <a:pt x="96604" y="66991"/>
                  </a:lnTo>
                  <a:lnTo>
                    <a:pt x="105549" y="70521"/>
                  </a:lnTo>
                  <a:lnTo>
                    <a:pt x="114228" y="70208"/>
                  </a:lnTo>
                  <a:lnTo>
                    <a:pt x="118519" y="69137"/>
                  </a:lnTo>
                  <a:lnTo>
                    <a:pt x="127047" y="62302"/>
                  </a:lnTo>
                  <a:lnTo>
                    <a:pt x="131300" y="57516"/>
                  </a:lnTo>
                  <a:lnTo>
                    <a:pt x="136022" y="46554"/>
                  </a:lnTo>
                  <a:lnTo>
                    <a:pt x="137279" y="40667"/>
                  </a:lnTo>
                  <a:lnTo>
                    <a:pt x="134916" y="28482"/>
                  </a:lnTo>
                  <a:lnTo>
                    <a:pt x="132310" y="22269"/>
                  </a:lnTo>
                  <a:lnTo>
                    <a:pt x="121888" y="11604"/>
                  </a:lnTo>
                  <a:lnTo>
                    <a:pt x="107852" y="3570"/>
                  </a:lnTo>
                  <a:lnTo>
                    <a:pt x="92203" y="0"/>
                  </a:lnTo>
                  <a:lnTo>
                    <a:pt x="84785" y="1165"/>
                  </a:lnTo>
                  <a:lnTo>
                    <a:pt x="57249" y="161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477">
              <a:extLst>
                <a:ext uri="{FF2B5EF4-FFF2-40B4-BE49-F238E27FC236}">
                  <a16:creationId xmlns:a16="http://schemas.microsoft.com/office/drawing/2014/main" xmlns="" id="{AB0682CB-878E-491A-A4B7-8AC97159EB6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657741" y="5067300"/>
              <a:ext cx="73221" cy="107951"/>
            </a:xfrm>
            <a:custGeom>
              <a:avLst/>
              <a:gdLst/>
              <a:ahLst/>
              <a:cxnLst/>
              <a:rect l="0" t="0" r="0" b="0"/>
              <a:pathLst>
                <a:path w="73221" h="1079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27895" y="3371"/>
                  </a:lnTo>
                  <a:lnTo>
                    <a:pt x="51133" y="12209"/>
                  </a:lnTo>
                  <a:lnTo>
                    <a:pt x="63800" y="23536"/>
                  </a:lnTo>
                  <a:lnTo>
                    <a:pt x="69153" y="30507"/>
                  </a:lnTo>
                  <a:lnTo>
                    <a:pt x="73220" y="43897"/>
                  </a:lnTo>
                  <a:lnTo>
                    <a:pt x="71541" y="63337"/>
                  </a:lnTo>
                  <a:lnTo>
                    <a:pt x="67695" y="75422"/>
                  </a:lnTo>
                  <a:lnTo>
                    <a:pt x="61283" y="85496"/>
                  </a:lnTo>
                  <a:lnTo>
                    <a:pt x="49739" y="95731"/>
                  </a:lnTo>
                  <a:lnTo>
                    <a:pt x="29059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478">
              <a:extLst>
                <a:ext uri="{FF2B5EF4-FFF2-40B4-BE49-F238E27FC236}">
                  <a16:creationId xmlns:a16="http://schemas.microsoft.com/office/drawing/2014/main" xmlns="" id="{0041A4A1-F7A0-4AE9-97C6-BA990A59801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515350" y="5118608"/>
              <a:ext cx="203201" cy="12193"/>
            </a:xfrm>
            <a:custGeom>
              <a:avLst/>
              <a:gdLst/>
              <a:ahLst/>
              <a:cxnLst/>
              <a:rect l="0" t="0" r="0" b="0"/>
              <a:pathLst>
                <a:path w="203201" h="12193">
                  <a:moveTo>
                    <a:pt x="0" y="12192"/>
                  </a:moveTo>
                  <a:lnTo>
                    <a:pt x="0" y="12192"/>
                  </a:lnTo>
                  <a:lnTo>
                    <a:pt x="0" y="8821"/>
                  </a:lnTo>
                  <a:lnTo>
                    <a:pt x="3763" y="5284"/>
                  </a:lnTo>
                  <a:lnTo>
                    <a:pt x="6741" y="3354"/>
                  </a:lnTo>
                  <a:lnTo>
                    <a:pt x="53978" y="0"/>
                  </a:lnTo>
                  <a:lnTo>
                    <a:pt x="100661" y="1524"/>
                  </a:lnTo>
                  <a:lnTo>
                    <a:pt x="143890" y="6444"/>
                  </a:lnTo>
                  <a:lnTo>
                    <a:pt x="186310" y="11056"/>
                  </a:lnTo>
                  <a:lnTo>
                    <a:pt x="203200" y="121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479">
              <a:extLst>
                <a:ext uri="{FF2B5EF4-FFF2-40B4-BE49-F238E27FC236}">
                  <a16:creationId xmlns:a16="http://schemas.microsoft.com/office/drawing/2014/main" xmlns="" id="{BCF32742-FD83-4C97-9614-BB13F3A4400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350537" y="5069782"/>
              <a:ext cx="94964" cy="126084"/>
            </a:xfrm>
            <a:custGeom>
              <a:avLst/>
              <a:gdLst/>
              <a:ahLst/>
              <a:cxnLst/>
              <a:rect l="0" t="0" r="0" b="0"/>
              <a:pathLst>
                <a:path w="94964" h="126084">
                  <a:moveTo>
                    <a:pt x="18763" y="22918"/>
                  </a:moveTo>
                  <a:lnTo>
                    <a:pt x="18763" y="22918"/>
                  </a:lnTo>
                  <a:lnTo>
                    <a:pt x="15392" y="22918"/>
                  </a:lnTo>
                  <a:lnTo>
                    <a:pt x="13736" y="30444"/>
                  </a:lnTo>
                  <a:lnTo>
                    <a:pt x="8223" y="71312"/>
                  </a:lnTo>
                  <a:lnTo>
                    <a:pt x="1888" y="117230"/>
                  </a:lnTo>
                  <a:lnTo>
                    <a:pt x="358" y="125808"/>
                  </a:lnTo>
                  <a:lnTo>
                    <a:pt x="142" y="126083"/>
                  </a:lnTo>
                  <a:lnTo>
                    <a:pt x="0" y="125561"/>
                  </a:lnTo>
                  <a:lnTo>
                    <a:pt x="1181" y="103035"/>
                  </a:lnTo>
                  <a:lnTo>
                    <a:pt x="15420" y="61165"/>
                  </a:lnTo>
                  <a:lnTo>
                    <a:pt x="39490" y="15306"/>
                  </a:lnTo>
                  <a:lnTo>
                    <a:pt x="48201" y="5894"/>
                  </a:lnTo>
                  <a:lnTo>
                    <a:pt x="56775" y="1241"/>
                  </a:lnTo>
                  <a:lnTo>
                    <a:pt x="61038" y="0"/>
                  </a:lnTo>
                  <a:lnTo>
                    <a:pt x="65291" y="1289"/>
                  </a:lnTo>
                  <a:lnTo>
                    <a:pt x="73778" y="8366"/>
                  </a:lnTo>
                  <a:lnTo>
                    <a:pt x="83120" y="30993"/>
                  </a:lnTo>
                  <a:lnTo>
                    <a:pt x="91892" y="69538"/>
                  </a:lnTo>
                  <a:lnTo>
                    <a:pt x="94963" y="1181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480">
              <a:extLst>
                <a:ext uri="{FF2B5EF4-FFF2-40B4-BE49-F238E27FC236}">
                  <a16:creationId xmlns:a16="http://schemas.microsoft.com/office/drawing/2014/main" xmlns="" id="{924BB716-D9DD-4221-B83A-991D7F8F629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174952" y="5334000"/>
              <a:ext cx="178713" cy="190884"/>
            </a:xfrm>
            <a:custGeom>
              <a:avLst/>
              <a:gdLst/>
              <a:ahLst/>
              <a:cxnLst/>
              <a:rect l="0" t="0" r="0" b="0"/>
              <a:pathLst>
                <a:path w="178713" h="190884">
                  <a:moveTo>
                    <a:pt x="134148" y="44450"/>
                  </a:moveTo>
                  <a:lnTo>
                    <a:pt x="134148" y="44450"/>
                  </a:lnTo>
                  <a:lnTo>
                    <a:pt x="128681" y="19209"/>
                  </a:lnTo>
                  <a:lnTo>
                    <a:pt x="125563" y="18450"/>
                  </a:lnTo>
                  <a:lnTo>
                    <a:pt x="104870" y="25536"/>
                  </a:lnTo>
                  <a:lnTo>
                    <a:pt x="66363" y="45588"/>
                  </a:lnTo>
                  <a:lnTo>
                    <a:pt x="32376" y="74969"/>
                  </a:lnTo>
                  <a:lnTo>
                    <a:pt x="6940" y="113622"/>
                  </a:lnTo>
                  <a:lnTo>
                    <a:pt x="0" y="139398"/>
                  </a:lnTo>
                  <a:lnTo>
                    <a:pt x="2561" y="161203"/>
                  </a:lnTo>
                  <a:lnTo>
                    <a:pt x="6207" y="170969"/>
                  </a:lnTo>
                  <a:lnTo>
                    <a:pt x="13575" y="178185"/>
                  </a:lnTo>
                  <a:lnTo>
                    <a:pt x="34933" y="188083"/>
                  </a:lnTo>
                  <a:lnTo>
                    <a:pt x="81468" y="190883"/>
                  </a:lnTo>
                  <a:lnTo>
                    <a:pt x="128731" y="177129"/>
                  </a:lnTo>
                  <a:lnTo>
                    <a:pt x="153376" y="157276"/>
                  </a:lnTo>
                  <a:lnTo>
                    <a:pt x="163899" y="145067"/>
                  </a:lnTo>
                  <a:lnTo>
                    <a:pt x="175594" y="112687"/>
                  </a:lnTo>
                  <a:lnTo>
                    <a:pt x="178712" y="94175"/>
                  </a:lnTo>
                  <a:lnTo>
                    <a:pt x="172767" y="64198"/>
                  </a:lnTo>
                  <a:lnTo>
                    <a:pt x="166245" y="51265"/>
                  </a:lnTo>
                  <a:lnTo>
                    <a:pt x="138300" y="29370"/>
                  </a:lnTo>
                  <a:lnTo>
                    <a:pt x="8334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481">
              <a:extLst>
                <a:ext uri="{FF2B5EF4-FFF2-40B4-BE49-F238E27FC236}">
                  <a16:creationId xmlns:a16="http://schemas.microsoft.com/office/drawing/2014/main" xmlns="" id="{AA20435A-8B9C-4CE0-A8B7-1D5CBEBB5C6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924441" y="5311291"/>
              <a:ext cx="119531" cy="200510"/>
            </a:xfrm>
            <a:custGeom>
              <a:avLst/>
              <a:gdLst/>
              <a:ahLst/>
              <a:cxnLst/>
              <a:rect l="0" t="0" r="0" b="0"/>
              <a:pathLst>
                <a:path w="119531" h="200510">
                  <a:moveTo>
                    <a:pt x="3659" y="3659"/>
                  </a:moveTo>
                  <a:lnTo>
                    <a:pt x="3659" y="3659"/>
                  </a:lnTo>
                  <a:lnTo>
                    <a:pt x="0" y="0"/>
                  </a:lnTo>
                  <a:lnTo>
                    <a:pt x="1563" y="1563"/>
                  </a:lnTo>
                  <a:lnTo>
                    <a:pt x="45570" y="24523"/>
                  </a:lnTo>
                  <a:lnTo>
                    <a:pt x="91197" y="54948"/>
                  </a:lnTo>
                  <a:lnTo>
                    <a:pt x="108182" y="76549"/>
                  </a:lnTo>
                  <a:lnTo>
                    <a:pt x="117139" y="96498"/>
                  </a:lnTo>
                  <a:lnTo>
                    <a:pt x="119530" y="105768"/>
                  </a:lnTo>
                  <a:lnTo>
                    <a:pt x="116540" y="125476"/>
                  </a:lnTo>
                  <a:lnTo>
                    <a:pt x="112779" y="135670"/>
                  </a:lnTo>
                  <a:lnTo>
                    <a:pt x="89787" y="156404"/>
                  </a:lnTo>
                  <a:lnTo>
                    <a:pt x="48463" y="182267"/>
                  </a:lnTo>
                  <a:lnTo>
                    <a:pt x="10009" y="2005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482">
              <a:extLst>
                <a:ext uri="{FF2B5EF4-FFF2-40B4-BE49-F238E27FC236}">
                  <a16:creationId xmlns:a16="http://schemas.microsoft.com/office/drawing/2014/main" xmlns="" id="{4B7BEEB7-EF7D-4E45-9A79-E39D7975717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388901" y="5430210"/>
              <a:ext cx="678900" cy="20526"/>
            </a:xfrm>
            <a:custGeom>
              <a:avLst/>
              <a:gdLst/>
              <a:ahLst/>
              <a:cxnLst/>
              <a:rect l="0" t="0" r="0" b="0"/>
              <a:pathLst>
                <a:path w="678900" h="20526">
                  <a:moveTo>
                    <a:pt x="18499" y="11740"/>
                  </a:moveTo>
                  <a:lnTo>
                    <a:pt x="18499" y="11740"/>
                  </a:lnTo>
                  <a:lnTo>
                    <a:pt x="276" y="6714"/>
                  </a:lnTo>
                  <a:lnTo>
                    <a:pt x="0" y="6273"/>
                  </a:lnTo>
                  <a:lnTo>
                    <a:pt x="13096" y="2280"/>
                  </a:lnTo>
                  <a:lnTo>
                    <a:pt x="45966" y="481"/>
                  </a:lnTo>
                  <a:lnTo>
                    <a:pt x="68560" y="0"/>
                  </a:lnTo>
                  <a:lnTo>
                    <a:pt x="97734" y="386"/>
                  </a:lnTo>
                  <a:lnTo>
                    <a:pt x="131294" y="1348"/>
                  </a:lnTo>
                  <a:lnTo>
                    <a:pt x="167779" y="2696"/>
                  </a:lnTo>
                  <a:lnTo>
                    <a:pt x="209035" y="3594"/>
                  </a:lnTo>
                  <a:lnTo>
                    <a:pt x="253472" y="4192"/>
                  </a:lnTo>
                  <a:lnTo>
                    <a:pt x="300030" y="4592"/>
                  </a:lnTo>
                  <a:lnTo>
                    <a:pt x="347299" y="6269"/>
                  </a:lnTo>
                  <a:lnTo>
                    <a:pt x="395038" y="8799"/>
                  </a:lnTo>
                  <a:lnTo>
                    <a:pt x="443091" y="11895"/>
                  </a:lnTo>
                  <a:lnTo>
                    <a:pt x="485711" y="14666"/>
                  </a:lnTo>
                  <a:lnTo>
                    <a:pt x="524706" y="17218"/>
                  </a:lnTo>
                  <a:lnTo>
                    <a:pt x="561289" y="19625"/>
                  </a:lnTo>
                  <a:lnTo>
                    <a:pt x="590614" y="20525"/>
                  </a:lnTo>
                  <a:lnTo>
                    <a:pt x="636368" y="19642"/>
                  </a:lnTo>
                  <a:lnTo>
                    <a:pt x="678899" y="180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483">
              <a:extLst>
                <a:ext uri="{FF2B5EF4-FFF2-40B4-BE49-F238E27FC236}">
                  <a16:creationId xmlns:a16="http://schemas.microsoft.com/office/drawing/2014/main" xmlns="" id="{97CEE51F-4526-4B42-8E13-2538F8FCE72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026953" y="5345629"/>
              <a:ext cx="170898" cy="128072"/>
            </a:xfrm>
            <a:custGeom>
              <a:avLst/>
              <a:gdLst/>
              <a:ahLst/>
              <a:cxnLst/>
              <a:rect l="0" t="0" r="0" b="0"/>
              <a:pathLst>
                <a:path w="170898" h="128072">
                  <a:moveTo>
                    <a:pt x="24847" y="77271"/>
                  </a:moveTo>
                  <a:lnTo>
                    <a:pt x="24847" y="77271"/>
                  </a:lnTo>
                  <a:lnTo>
                    <a:pt x="19379" y="77271"/>
                  </a:lnTo>
                  <a:lnTo>
                    <a:pt x="22129" y="73900"/>
                  </a:lnTo>
                  <a:lnTo>
                    <a:pt x="35155" y="66439"/>
                  </a:lnTo>
                  <a:lnTo>
                    <a:pt x="63466" y="52701"/>
                  </a:lnTo>
                  <a:lnTo>
                    <a:pt x="78780" y="34164"/>
                  </a:lnTo>
                  <a:lnTo>
                    <a:pt x="88883" y="14169"/>
                  </a:lnTo>
                  <a:lnTo>
                    <a:pt x="90231" y="5011"/>
                  </a:lnTo>
                  <a:lnTo>
                    <a:pt x="89604" y="1581"/>
                  </a:lnTo>
                  <a:lnTo>
                    <a:pt x="87068" y="0"/>
                  </a:lnTo>
                  <a:lnTo>
                    <a:pt x="78606" y="124"/>
                  </a:lnTo>
                  <a:lnTo>
                    <a:pt x="45788" y="16798"/>
                  </a:lnTo>
                  <a:lnTo>
                    <a:pt x="17804" y="39284"/>
                  </a:lnTo>
                  <a:lnTo>
                    <a:pt x="5018" y="58036"/>
                  </a:lnTo>
                  <a:lnTo>
                    <a:pt x="276" y="76248"/>
                  </a:lnTo>
                  <a:lnTo>
                    <a:pt x="0" y="85056"/>
                  </a:lnTo>
                  <a:lnTo>
                    <a:pt x="3344" y="93044"/>
                  </a:lnTo>
                  <a:lnTo>
                    <a:pt x="16465" y="107564"/>
                  </a:lnTo>
                  <a:lnTo>
                    <a:pt x="60542" y="120897"/>
                  </a:lnTo>
                  <a:lnTo>
                    <a:pt x="102095" y="124882"/>
                  </a:lnTo>
                  <a:lnTo>
                    <a:pt x="140318" y="126654"/>
                  </a:lnTo>
                  <a:lnTo>
                    <a:pt x="170897" y="128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484">
              <a:extLst>
                <a:ext uri="{FF2B5EF4-FFF2-40B4-BE49-F238E27FC236}">
                  <a16:creationId xmlns:a16="http://schemas.microsoft.com/office/drawing/2014/main" xmlns="" id="{DB74B834-7F6C-408B-87DA-BFFD76A1FD2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828220" y="5312915"/>
              <a:ext cx="115574" cy="214086"/>
            </a:xfrm>
            <a:custGeom>
              <a:avLst/>
              <a:gdLst/>
              <a:ahLst/>
              <a:cxnLst/>
              <a:rect l="0" t="0" r="0" b="0"/>
              <a:pathLst>
                <a:path w="115574" h="214086">
                  <a:moveTo>
                    <a:pt x="77530" y="65535"/>
                  </a:moveTo>
                  <a:lnTo>
                    <a:pt x="77530" y="65535"/>
                  </a:lnTo>
                  <a:lnTo>
                    <a:pt x="83304" y="60466"/>
                  </a:lnTo>
                  <a:lnTo>
                    <a:pt x="92724" y="53998"/>
                  </a:lnTo>
                  <a:lnTo>
                    <a:pt x="97924" y="47237"/>
                  </a:lnTo>
                  <a:lnTo>
                    <a:pt x="100705" y="39528"/>
                  </a:lnTo>
                  <a:lnTo>
                    <a:pt x="101447" y="35497"/>
                  </a:lnTo>
                  <a:lnTo>
                    <a:pt x="100389" y="27256"/>
                  </a:lnTo>
                  <a:lnTo>
                    <a:pt x="93962" y="10466"/>
                  </a:lnTo>
                  <a:lnTo>
                    <a:pt x="86243" y="3900"/>
                  </a:lnTo>
                  <a:lnTo>
                    <a:pt x="81223" y="1162"/>
                  </a:lnTo>
                  <a:lnTo>
                    <a:pt x="68117" y="0"/>
                  </a:lnTo>
                  <a:lnTo>
                    <a:pt x="60671" y="678"/>
                  </a:lnTo>
                  <a:lnTo>
                    <a:pt x="44872" y="8957"/>
                  </a:lnTo>
                  <a:lnTo>
                    <a:pt x="15104" y="37269"/>
                  </a:lnTo>
                  <a:lnTo>
                    <a:pt x="2040" y="58335"/>
                  </a:lnTo>
                  <a:lnTo>
                    <a:pt x="0" y="71508"/>
                  </a:lnTo>
                  <a:lnTo>
                    <a:pt x="443" y="77983"/>
                  </a:lnTo>
                  <a:lnTo>
                    <a:pt x="8461" y="92705"/>
                  </a:lnTo>
                  <a:lnTo>
                    <a:pt x="22843" y="107949"/>
                  </a:lnTo>
                  <a:lnTo>
                    <a:pt x="64690" y="134983"/>
                  </a:lnTo>
                  <a:lnTo>
                    <a:pt x="100394" y="160706"/>
                  </a:lnTo>
                  <a:lnTo>
                    <a:pt x="114486" y="179811"/>
                  </a:lnTo>
                  <a:lnTo>
                    <a:pt x="115573" y="185464"/>
                  </a:lnTo>
                  <a:lnTo>
                    <a:pt x="114886" y="190642"/>
                  </a:lnTo>
                  <a:lnTo>
                    <a:pt x="113017" y="195507"/>
                  </a:lnTo>
                  <a:lnTo>
                    <a:pt x="105297" y="202793"/>
                  </a:lnTo>
                  <a:lnTo>
                    <a:pt x="86464" y="213219"/>
                  </a:lnTo>
                  <a:lnTo>
                    <a:pt x="82780" y="214085"/>
                  </a:lnTo>
                  <a:lnTo>
                    <a:pt x="79619" y="213957"/>
                  </a:lnTo>
                  <a:lnTo>
                    <a:pt x="71180" y="211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265">
            <a:extLst>
              <a:ext uri="{FF2B5EF4-FFF2-40B4-BE49-F238E27FC236}">
                <a16:creationId xmlns:a16="http://schemas.microsoft.com/office/drawing/2014/main" xmlns="" id="{FC3346B1-4D74-42A5-AB9C-E0EAD690876D}"/>
              </a:ext>
            </a:extLst>
          </p:cNvPr>
          <p:cNvGrpSpPr/>
          <p:nvPr/>
        </p:nvGrpSpPr>
        <p:grpSpPr>
          <a:xfrm>
            <a:off x="8729313" y="4356983"/>
            <a:ext cx="504394" cy="236386"/>
            <a:chOff x="8729313" y="4356983"/>
            <a:chExt cx="504394" cy="236386"/>
          </a:xfrm>
        </p:grpSpPr>
        <p:sp>
          <p:nvSpPr>
            <p:cNvPr id="153" name="SMARTInkShape-1485">
              <a:extLst>
                <a:ext uri="{FF2B5EF4-FFF2-40B4-BE49-F238E27FC236}">
                  <a16:creationId xmlns:a16="http://schemas.microsoft.com/office/drawing/2014/main" xmlns="" id="{4609F758-C7A4-4935-8868-5F30EF91883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078087" y="4356983"/>
              <a:ext cx="155620" cy="236386"/>
            </a:xfrm>
            <a:custGeom>
              <a:avLst/>
              <a:gdLst/>
              <a:ahLst/>
              <a:cxnLst/>
              <a:rect l="0" t="0" r="0" b="0"/>
              <a:pathLst>
                <a:path w="155620" h="236386">
                  <a:moveTo>
                    <a:pt x="142113" y="5467"/>
                  </a:moveTo>
                  <a:lnTo>
                    <a:pt x="142113" y="5467"/>
                  </a:lnTo>
                  <a:lnTo>
                    <a:pt x="138742" y="2096"/>
                  </a:lnTo>
                  <a:lnTo>
                    <a:pt x="126533" y="0"/>
                  </a:lnTo>
                  <a:lnTo>
                    <a:pt x="102767" y="12862"/>
                  </a:lnTo>
                  <a:lnTo>
                    <a:pt x="58062" y="54043"/>
                  </a:lnTo>
                  <a:lnTo>
                    <a:pt x="23840" y="98960"/>
                  </a:lnTo>
                  <a:lnTo>
                    <a:pt x="9349" y="131451"/>
                  </a:lnTo>
                  <a:lnTo>
                    <a:pt x="0" y="174735"/>
                  </a:lnTo>
                  <a:lnTo>
                    <a:pt x="5338" y="197584"/>
                  </a:lnTo>
                  <a:lnTo>
                    <a:pt x="10713" y="207628"/>
                  </a:lnTo>
                  <a:lnTo>
                    <a:pt x="27972" y="224433"/>
                  </a:lnTo>
                  <a:lnTo>
                    <a:pt x="38502" y="231878"/>
                  </a:lnTo>
                  <a:lnTo>
                    <a:pt x="63374" y="236385"/>
                  </a:lnTo>
                  <a:lnTo>
                    <a:pt x="76919" y="235613"/>
                  </a:lnTo>
                  <a:lnTo>
                    <a:pt x="101380" y="225347"/>
                  </a:lnTo>
                  <a:lnTo>
                    <a:pt x="123303" y="206907"/>
                  </a:lnTo>
                  <a:lnTo>
                    <a:pt x="142455" y="179898"/>
                  </a:lnTo>
                  <a:lnTo>
                    <a:pt x="155619" y="132958"/>
                  </a:lnTo>
                  <a:lnTo>
                    <a:pt x="153054" y="99995"/>
                  </a:lnTo>
                  <a:lnTo>
                    <a:pt x="144154" y="69351"/>
                  </a:lnTo>
                  <a:lnTo>
                    <a:pt x="117326" y="28564"/>
                  </a:lnTo>
                  <a:lnTo>
                    <a:pt x="97663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486">
              <a:extLst>
                <a:ext uri="{FF2B5EF4-FFF2-40B4-BE49-F238E27FC236}">
                  <a16:creationId xmlns:a16="http://schemas.microsoft.com/office/drawing/2014/main" xmlns="" id="{F86EC976-F269-43F6-84E0-BDFEDEA9EFE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729313" y="4470400"/>
              <a:ext cx="128938" cy="25401"/>
            </a:xfrm>
            <a:custGeom>
              <a:avLst/>
              <a:gdLst/>
              <a:ahLst/>
              <a:cxnLst/>
              <a:rect l="0" t="0" r="0" b="0"/>
              <a:pathLst>
                <a:path w="128938" h="25401">
                  <a:moveTo>
                    <a:pt x="27337" y="0"/>
                  </a:moveTo>
                  <a:lnTo>
                    <a:pt x="27337" y="0"/>
                  </a:lnTo>
                  <a:lnTo>
                    <a:pt x="5517" y="9434"/>
                  </a:lnTo>
                  <a:lnTo>
                    <a:pt x="0" y="14305"/>
                  </a:lnTo>
                  <a:lnTo>
                    <a:pt x="645" y="16592"/>
                  </a:lnTo>
                  <a:lnTo>
                    <a:pt x="7007" y="21015"/>
                  </a:lnTo>
                  <a:lnTo>
                    <a:pt x="39345" y="24101"/>
                  </a:lnTo>
                  <a:lnTo>
                    <a:pt x="72653" y="24822"/>
                  </a:lnTo>
                  <a:lnTo>
                    <a:pt x="128937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487">
              <a:extLst>
                <a:ext uri="{FF2B5EF4-FFF2-40B4-BE49-F238E27FC236}">
                  <a16:creationId xmlns:a16="http://schemas.microsoft.com/office/drawing/2014/main" xmlns="" id="{8F6D3D24-B62D-4A27-A869-D67F8FE3A90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763000" y="43878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42376" y="2648"/>
                  </a:lnTo>
                  <a:lnTo>
                    <a:pt x="89743" y="52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266">
            <a:extLst>
              <a:ext uri="{FF2B5EF4-FFF2-40B4-BE49-F238E27FC236}">
                <a16:creationId xmlns:a16="http://schemas.microsoft.com/office/drawing/2014/main" xmlns="" id="{E2A246E3-C823-4582-BD83-729812D4E190}"/>
              </a:ext>
            </a:extLst>
          </p:cNvPr>
          <p:cNvGrpSpPr/>
          <p:nvPr/>
        </p:nvGrpSpPr>
        <p:grpSpPr>
          <a:xfrm>
            <a:off x="7932032" y="4115683"/>
            <a:ext cx="429336" cy="405518"/>
            <a:chOff x="7932032" y="4115683"/>
            <a:chExt cx="429336" cy="405518"/>
          </a:xfrm>
        </p:grpSpPr>
        <p:sp>
          <p:nvSpPr>
            <p:cNvPr id="157" name="SMARTInkShape-1488">
              <a:extLst>
                <a:ext uri="{FF2B5EF4-FFF2-40B4-BE49-F238E27FC236}">
                  <a16:creationId xmlns:a16="http://schemas.microsoft.com/office/drawing/2014/main" xmlns="" id="{2978711F-341A-4829-BA88-2C6D66B7136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199679" y="4323530"/>
              <a:ext cx="161689" cy="197671"/>
            </a:xfrm>
            <a:custGeom>
              <a:avLst/>
              <a:gdLst/>
              <a:ahLst/>
              <a:cxnLst/>
              <a:rect l="0" t="0" r="0" b="0"/>
              <a:pathLst>
                <a:path w="161689" h="197671">
                  <a:moveTo>
                    <a:pt x="55321" y="70670"/>
                  </a:moveTo>
                  <a:lnTo>
                    <a:pt x="55321" y="70670"/>
                  </a:lnTo>
                  <a:lnTo>
                    <a:pt x="51950" y="63928"/>
                  </a:lnTo>
                  <a:lnTo>
                    <a:pt x="52176" y="54973"/>
                  </a:lnTo>
                  <a:lnTo>
                    <a:pt x="53217" y="44643"/>
                  </a:lnTo>
                  <a:lnTo>
                    <a:pt x="49669" y="22183"/>
                  </a:lnTo>
                  <a:lnTo>
                    <a:pt x="48025" y="19999"/>
                  </a:lnTo>
                  <a:lnTo>
                    <a:pt x="45518" y="19251"/>
                  </a:lnTo>
                  <a:lnTo>
                    <a:pt x="42437" y="19456"/>
                  </a:lnTo>
                  <a:lnTo>
                    <a:pt x="27985" y="29860"/>
                  </a:lnTo>
                  <a:lnTo>
                    <a:pt x="13669" y="53090"/>
                  </a:lnTo>
                  <a:lnTo>
                    <a:pt x="1963" y="91839"/>
                  </a:lnTo>
                  <a:lnTo>
                    <a:pt x="0" y="116610"/>
                  </a:lnTo>
                  <a:lnTo>
                    <a:pt x="2042" y="125895"/>
                  </a:lnTo>
                  <a:lnTo>
                    <a:pt x="4278" y="128653"/>
                  </a:lnTo>
                  <a:lnTo>
                    <a:pt x="10528" y="131718"/>
                  </a:lnTo>
                  <a:lnTo>
                    <a:pt x="14170" y="131124"/>
                  </a:lnTo>
                  <a:lnTo>
                    <a:pt x="21980" y="126702"/>
                  </a:lnTo>
                  <a:lnTo>
                    <a:pt x="28273" y="118151"/>
                  </a:lnTo>
                  <a:lnTo>
                    <a:pt x="40288" y="95763"/>
                  </a:lnTo>
                  <a:lnTo>
                    <a:pt x="47687" y="90516"/>
                  </a:lnTo>
                  <a:lnTo>
                    <a:pt x="55332" y="93326"/>
                  </a:lnTo>
                  <a:lnTo>
                    <a:pt x="60735" y="98613"/>
                  </a:lnTo>
                  <a:lnTo>
                    <a:pt x="66193" y="104961"/>
                  </a:lnTo>
                  <a:lnTo>
                    <a:pt x="76495" y="111796"/>
                  </a:lnTo>
                  <a:lnTo>
                    <a:pt x="81901" y="113643"/>
                  </a:lnTo>
                  <a:lnTo>
                    <a:pt x="85035" y="112724"/>
                  </a:lnTo>
                  <a:lnTo>
                    <a:pt x="92282" y="107940"/>
                  </a:lnTo>
                  <a:lnTo>
                    <a:pt x="120162" y="73018"/>
                  </a:lnTo>
                  <a:lnTo>
                    <a:pt x="138005" y="36300"/>
                  </a:lnTo>
                  <a:lnTo>
                    <a:pt x="143401" y="2679"/>
                  </a:lnTo>
                  <a:lnTo>
                    <a:pt x="142264" y="648"/>
                  </a:lnTo>
                  <a:lnTo>
                    <a:pt x="140093" y="0"/>
                  </a:lnTo>
                  <a:lnTo>
                    <a:pt x="137236" y="273"/>
                  </a:lnTo>
                  <a:lnTo>
                    <a:pt x="132180" y="2458"/>
                  </a:lnTo>
                  <a:lnTo>
                    <a:pt x="129844" y="4029"/>
                  </a:lnTo>
                  <a:lnTo>
                    <a:pt x="127248" y="13299"/>
                  </a:lnTo>
                  <a:lnTo>
                    <a:pt x="126149" y="45241"/>
                  </a:lnTo>
                  <a:lnTo>
                    <a:pt x="134014" y="72546"/>
                  </a:lnTo>
                  <a:lnTo>
                    <a:pt x="152310" y="117614"/>
                  </a:lnTo>
                  <a:lnTo>
                    <a:pt x="161688" y="158086"/>
                  </a:lnTo>
                  <a:lnTo>
                    <a:pt x="158805" y="171611"/>
                  </a:lnTo>
                  <a:lnTo>
                    <a:pt x="156060" y="178180"/>
                  </a:lnTo>
                  <a:lnTo>
                    <a:pt x="147367" y="187361"/>
                  </a:lnTo>
                  <a:lnTo>
                    <a:pt x="136447" y="193088"/>
                  </a:lnTo>
                  <a:lnTo>
                    <a:pt x="112471" y="1976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489">
              <a:extLst>
                <a:ext uri="{FF2B5EF4-FFF2-40B4-BE49-F238E27FC236}">
                  <a16:creationId xmlns:a16="http://schemas.microsoft.com/office/drawing/2014/main" xmlns="" id="{9CDDD1CA-F0FA-4D63-A5F5-7353E6E743D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122172" y="4271771"/>
              <a:ext cx="12179" cy="46230"/>
            </a:xfrm>
            <a:custGeom>
              <a:avLst/>
              <a:gdLst/>
              <a:ahLst/>
              <a:cxnLst/>
              <a:rect l="0" t="0" r="0" b="0"/>
              <a:pathLst>
                <a:path w="12179" h="46230">
                  <a:moveTo>
                    <a:pt x="12178" y="46229"/>
                  </a:moveTo>
                  <a:lnTo>
                    <a:pt x="12178" y="46229"/>
                  </a:lnTo>
                  <a:lnTo>
                    <a:pt x="1243" y="12150"/>
                  </a:lnTo>
                  <a:lnTo>
                    <a:pt x="0" y="1481"/>
                  </a:lnTo>
                  <a:lnTo>
                    <a:pt x="532" y="169"/>
                  </a:lnTo>
                  <a:lnTo>
                    <a:pt x="1592" y="0"/>
                  </a:lnTo>
                  <a:lnTo>
                    <a:pt x="5828" y="17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490">
              <a:extLst>
                <a:ext uri="{FF2B5EF4-FFF2-40B4-BE49-F238E27FC236}">
                  <a16:creationId xmlns:a16="http://schemas.microsoft.com/office/drawing/2014/main" xmlns="" id="{62B2D4F8-E181-4E50-9B7A-42091948779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128000" y="43624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3861" y="24418"/>
                  </a:lnTo>
                  <a:lnTo>
                    <a:pt x="339" y="688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491">
              <a:extLst>
                <a:ext uri="{FF2B5EF4-FFF2-40B4-BE49-F238E27FC236}">
                  <a16:creationId xmlns:a16="http://schemas.microsoft.com/office/drawing/2014/main" xmlns="" id="{4B19A1C9-1C3B-44EF-AB9F-2823A9744F0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932032" y="4115683"/>
              <a:ext cx="110376" cy="395815"/>
            </a:xfrm>
            <a:custGeom>
              <a:avLst/>
              <a:gdLst/>
              <a:ahLst/>
              <a:cxnLst/>
              <a:rect l="0" t="0" r="0" b="0"/>
              <a:pathLst>
                <a:path w="110376" h="395815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8034" y="35823"/>
                  </a:lnTo>
                  <a:lnTo>
                    <a:pt x="12018" y="65995"/>
                  </a:lnTo>
                  <a:lnTo>
                    <a:pt x="16139" y="102924"/>
                  </a:lnTo>
                  <a:lnTo>
                    <a:pt x="20324" y="142855"/>
                  </a:lnTo>
                  <a:lnTo>
                    <a:pt x="22653" y="187884"/>
                  </a:lnTo>
                  <a:lnTo>
                    <a:pt x="22983" y="235413"/>
                  </a:lnTo>
                  <a:lnTo>
                    <a:pt x="20778" y="282408"/>
                  </a:lnTo>
                  <a:lnTo>
                    <a:pt x="19328" y="321639"/>
                  </a:lnTo>
                  <a:lnTo>
                    <a:pt x="18511" y="363966"/>
                  </a:lnTo>
                  <a:lnTo>
                    <a:pt x="18235" y="387118"/>
                  </a:lnTo>
                  <a:lnTo>
                    <a:pt x="24930" y="350677"/>
                  </a:lnTo>
                  <a:lnTo>
                    <a:pt x="39221" y="306483"/>
                  </a:lnTo>
                  <a:lnTo>
                    <a:pt x="56862" y="273319"/>
                  </a:lnTo>
                  <a:lnTo>
                    <a:pt x="69232" y="260214"/>
                  </a:lnTo>
                  <a:lnTo>
                    <a:pt x="81080" y="252743"/>
                  </a:lnTo>
                  <a:lnTo>
                    <a:pt x="91050" y="249423"/>
                  </a:lnTo>
                  <a:lnTo>
                    <a:pt x="95683" y="250654"/>
                  </a:lnTo>
                  <a:lnTo>
                    <a:pt x="104596" y="257667"/>
                  </a:lnTo>
                  <a:lnTo>
                    <a:pt x="109497" y="271602"/>
                  </a:lnTo>
                  <a:lnTo>
                    <a:pt x="110375" y="299280"/>
                  </a:lnTo>
                  <a:lnTo>
                    <a:pt x="104350" y="340239"/>
                  </a:lnTo>
                  <a:lnTo>
                    <a:pt x="91681" y="368380"/>
                  </a:lnTo>
                  <a:lnTo>
                    <a:pt x="77893" y="387850"/>
                  </a:lnTo>
                  <a:lnTo>
                    <a:pt x="67290" y="394137"/>
                  </a:lnTo>
                  <a:lnTo>
                    <a:pt x="61499" y="395814"/>
                  </a:lnTo>
                  <a:lnTo>
                    <a:pt x="49420" y="393913"/>
                  </a:lnTo>
                  <a:lnTo>
                    <a:pt x="37702" y="387660"/>
                  </a:lnTo>
                  <a:lnTo>
                    <a:pt x="20563" y="368280"/>
                  </a:lnTo>
                  <a:lnTo>
                    <a:pt x="17649" y="363759"/>
                  </a:lnTo>
                  <a:lnTo>
                    <a:pt x="17115" y="358628"/>
                  </a:lnTo>
                  <a:lnTo>
                    <a:pt x="24518" y="335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1492">
            <a:extLst>
              <a:ext uri="{FF2B5EF4-FFF2-40B4-BE49-F238E27FC236}">
                <a16:creationId xmlns:a16="http://schemas.microsoft.com/office/drawing/2014/main" xmlns="" id="{CEC707C4-94B6-46BA-9E0B-3CB73B0336A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934823" y="4352477"/>
            <a:ext cx="520078" cy="1779046"/>
          </a:xfrm>
          <a:custGeom>
            <a:avLst/>
            <a:gdLst/>
            <a:ahLst/>
            <a:cxnLst/>
            <a:rect l="0" t="0" r="0" b="0"/>
            <a:pathLst>
              <a:path w="520078" h="1779046">
                <a:moveTo>
                  <a:pt x="520077" y="41723"/>
                </a:moveTo>
                <a:lnTo>
                  <a:pt x="520077" y="41723"/>
                </a:lnTo>
                <a:lnTo>
                  <a:pt x="502401" y="15208"/>
                </a:lnTo>
                <a:lnTo>
                  <a:pt x="486821" y="6891"/>
                </a:lnTo>
                <a:lnTo>
                  <a:pt x="454249" y="123"/>
                </a:lnTo>
                <a:lnTo>
                  <a:pt x="412143" y="0"/>
                </a:lnTo>
                <a:lnTo>
                  <a:pt x="378267" y="4835"/>
                </a:lnTo>
                <a:lnTo>
                  <a:pt x="344396" y="16390"/>
                </a:lnTo>
                <a:lnTo>
                  <a:pt x="296966" y="42135"/>
                </a:lnTo>
                <a:lnTo>
                  <a:pt x="264754" y="67541"/>
                </a:lnTo>
                <a:lnTo>
                  <a:pt x="233033" y="98353"/>
                </a:lnTo>
                <a:lnTo>
                  <a:pt x="204824" y="133214"/>
                </a:lnTo>
                <a:lnTo>
                  <a:pt x="180057" y="169874"/>
                </a:lnTo>
                <a:lnTo>
                  <a:pt x="159407" y="205218"/>
                </a:lnTo>
                <a:lnTo>
                  <a:pt x="141965" y="249622"/>
                </a:lnTo>
                <a:lnTo>
                  <a:pt x="139889" y="278997"/>
                </a:lnTo>
                <a:lnTo>
                  <a:pt x="146963" y="304752"/>
                </a:lnTo>
                <a:lnTo>
                  <a:pt x="161632" y="328664"/>
                </a:lnTo>
                <a:lnTo>
                  <a:pt x="196951" y="365926"/>
                </a:lnTo>
                <a:lnTo>
                  <a:pt x="235247" y="403778"/>
                </a:lnTo>
                <a:lnTo>
                  <a:pt x="277560" y="443215"/>
                </a:lnTo>
                <a:lnTo>
                  <a:pt x="319965" y="489316"/>
                </a:lnTo>
                <a:lnTo>
                  <a:pt x="353383" y="535273"/>
                </a:lnTo>
                <a:lnTo>
                  <a:pt x="367439" y="567760"/>
                </a:lnTo>
                <a:lnTo>
                  <a:pt x="370863" y="602895"/>
                </a:lnTo>
                <a:lnTo>
                  <a:pt x="365566" y="638972"/>
                </a:lnTo>
                <a:lnTo>
                  <a:pt x="351452" y="673820"/>
                </a:lnTo>
                <a:lnTo>
                  <a:pt x="323672" y="718431"/>
                </a:lnTo>
                <a:lnTo>
                  <a:pt x="284091" y="765656"/>
                </a:lnTo>
                <a:lnTo>
                  <a:pt x="254467" y="804895"/>
                </a:lnTo>
                <a:lnTo>
                  <a:pt x="249232" y="819749"/>
                </a:lnTo>
                <a:lnTo>
                  <a:pt x="252531" y="843185"/>
                </a:lnTo>
                <a:lnTo>
                  <a:pt x="265381" y="885869"/>
                </a:lnTo>
                <a:lnTo>
                  <a:pt x="266968" y="923156"/>
                </a:lnTo>
                <a:lnTo>
                  <a:pt x="262710" y="954876"/>
                </a:lnTo>
                <a:lnTo>
                  <a:pt x="253292" y="991553"/>
                </a:lnTo>
                <a:lnTo>
                  <a:pt x="234994" y="1033723"/>
                </a:lnTo>
                <a:lnTo>
                  <a:pt x="222777" y="1057245"/>
                </a:lnTo>
                <a:lnTo>
                  <a:pt x="208987" y="1082099"/>
                </a:lnTo>
                <a:lnTo>
                  <a:pt x="194151" y="1107840"/>
                </a:lnTo>
                <a:lnTo>
                  <a:pt x="177910" y="1134173"/>
                </a:lnTo>
                <a:lnTo>
                  <a:pt x="160733" y="1160900"/>
                </a:lnTo>
                <a:lnTo>
                  <a:pt x="142930" y="1187891"/>
                </a:lnTo>
                <a:lnTo>
                  <a:pt x="124713" y="1217175"/>
                </a:lnTo>
                <a:lnTo>
                  <a:pt x="106217" y="1247985"/>
                </a:lnTo>
                <a:lnTo>
                  <a:pt x="87537" y="1279814"/>
                </a:lnTo>
                <a:lnTo>
                  <a:pt x="70850" y="1310206"/>
                </a:lnTo>
                <a:lnTo>
                  <a:pt x="55492" y="1339640"/>
                </a:lnTo>
                <a:lnTo>
                  <a:pt x="41020" y="1368434"/>
                </a:lnTo>
                <a:lnTo>
                  <a:pt x="29961" y="1397508"/>
                </a:lnTo>
                <a:lnTo>
                  <a:pt x="21178" y="1426769"/>
                </a:lnTo>
                <a:lnTo>
                  <a:pt x="13911" y="1456154"/>
                </a:lnTo>
                <a:lnTo>
                  <a:pt x="8360" y="1484916"/>
                </a:lnTo>
                <a:lnTo>
                  <a:pt x="3955" y="1513263"/>
                </a:lnTo>
                <a:lnTo>
                  <a:pt x="312" y="1541333"/>
                </a:lnTo>
                <a:lnTo>
                  <a:pt x="0" y="1567807"/>
                </a:lnTo>
                <a:lnTo>
                  <a:pt x="1909" y="1593217"/>
                </a:lnTo>
                <a:lnTo>
                  <a:pt x="11790" y="1640738"/>
                </a:lnTo>
                <a:lnTo>
                  <a:pt x="30294" y="1683024"/>
                </a:lnTo>
                <a:lnTo>
                  <a:pt x="65799" y="1719221"/>
                </a:lnTo>
                <a:lnTo>
                  <a:pt x="88109" y="1735789"/>
                </a:lnTo>
                <a:lnTo>
                  <a:pt x="114975" y="1748950"/>
                </a:lnTo>
                <a:lnTo>
                  <a:pt x="144883" y="1759841"/>
                </a:lnTo>
                <a:lnTo>
                  <a:pt x="176813" y="1769219"/>
                </a:lnTo>
                <a:lnTo>
                  <a:pt x="210801" y="1774765"/>
                </a:lnTo>
                <a:lnTo>
                  <a:pt x="246160" y="1777755"/>
                </a:lnTo>
                <a:lnTo>
                  <a:pt x="282432" y="1779045"/>
                </a:lnTo>
                <a:lnTo>
                  <a:pt x="320725" y="1777787"/>
                </a:lnTo>
                <a:lnTo>
                  <a:pt x="360364" y="1774833"/>
                </a:lnTo>
                <a:lnTo>
                  <a:pt x="400901" y="1770746"/>
                </a:lnTo>
                <a:lnTo>
                  <a:pt x="481977" y="176257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268">
            <a:extLst>
              <a:ext uri="{FF2B5EF4-FFF2-40B4-BE49-F238E27FC236}">
                <a16:creationId xmlns:a16="http://schemas.microsoft.com/office/drawing/2014/main" xmlns="" id="{FB8C40DD-04AF-4DDB-9B9A-2F34DF41E9F2}"/>
              </a:ext>
            </a:extLst>
          </p:cNvPr>
          <p:cNvGrpSpPr/>
          <p:nvPr/>
        </p:nvGrpSpPr>
        <p:grpSpPr>
          <a:xfrm>
            <a:off x="5222679" y="4815500"/>
            <a:ext cx="972014" cy="1001101"/>
            <a:chOff x="5222679" y="4815500"/>
            <a:chExt cx="972014" cy="1001101"/>
          </a:xfrm>
        </p:grpSpPr>
        <p:sp>
          <p:nvSpPr>
            <p:cNvPr id="163" name="SMARTInkShape-1493">
              <a:extLst>
                <a:ext uri="{FF2B5EF4-FFF2-40B4-BE49-F238E27FC236}">
                  <a16:creationId xmlns:a16="http://schemas.microsoft.com/office/drawing/2014/main" xmlns="" id="{5AC90B30-6103-4C37-B39E-C1AC15A5388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683581" y="5672479"/>
              <a:ext cx="144519" cy="144122"/>
            </a:xfrm>
            <a:custGeom>
              <a:avLst/>
              <a:gdLst/>
              <a:ahLst/>
              <a:cxnLst/>
              <a:rect l="0" t="0" r="0" b="0"/>
              <a:pathLst>
                <a:path w="144519" h="144122">
                  <a:moveTo>
                    <a:pt x="6019" y="10771"/>
                  </a:moveTo>
                  <a:lnTo>
                    <a:pt x="6019" y="10771"/>
                  </a:lnTo>
                  <a:lnTo>
                    <a:pt x="552" y="5304"/>
                  </a:lnTo>
                  <a:lnTo>
                    <a:pt x="963" y="5009"/>
                  </a:lnTo>
                  <a:lnTo>
                    <a:pt x="3301" y="4683"/>
                  </a:lnTo>
                  <a:lnTo>
                    <a:pt x="4207" y="5301"/>
                  </a:lnTo>
                  <a:lnTo>
                    <a:pt x="4811" y="6419"/>
                  </a:lnTo>
                  <a:lnTo>
                    <a:pt x="11416" y="38305"/>
                  </a:lnTo>
                  <a:lnTo>
                    <a:pt x="5336" y="83767"/>
                  </a:lnTo>
                  <a:lnTo>
                    <a:pt x="415" y="102385"/>
                  </a:lnTo>
                  <a:lnTo>
                    <a:pt x="166" y="102185"/>
                  </a:lnTo>
                  <a:lnTo>
                    <a:pt x="0" y="101348"/>
                  </a:lnTo>
                  <a:lnTo>
                    <a:pt x="16294" y="57136"/>
                  </a:lnTo>
                  <a:lnTo>
                    <a:pt x="41265" y="16345"/>
                  </a:lnTo>
                  <a:lnTo>
                    <a:pt x="53904" y="7839"/>
                  </a:lnTo>
                  <a:lnTo>
                    <a:pt x="75005" y="965"/>
                  </a:lnTo>
                  <a:lnTo>
                    <a:pt x="81643" y="0"/>
                  </a:lnTo>
                  <a:lnTo>
                    <a:pt x="104467" y="5384"/>
                  </a:lnTo>
                  <a:lnTo>
                    <a:pt x="117037" y="15903"/>
                  </a:lnTo>
                  <a:lnTo>
                    <a:pt x="127328" y="31396"/>
                  </a:lnTo>
                  <a:lnTo>
                    <a:pt x="139642" y="63919"/>
                  </a:lnTo>
                  <a:lnTo>
                    <a:pt x="144518" y="109070"/>
                  </a:lnTo>
                  <a:lnTo>
                    <a:pt x="143482" y="131150"/>
                  </a:lnTo>
                  <a:lnTo>
                    <a:pt x="139369" y="144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94">
              <a:extLst>
                <a:ext uri="{FF2B5EF4-FFF2-40B4-BE49-F238E27FC236}">
                  <a16:creationId xmlns:a16="http://schemas.microsoft.com/office/drawing/2014/main" xmlns="" id="{C18DD195-8F1B-4FBE-BC36-728FDA4163A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384800" y="4815500"/>
              <a:ext cx="114301" cy="121604"/>
            </a:xfrm>
            <a:custGeom>
              <a:avLst/>
              <a:gdLst/>
              <a:ahLst/>
              <a:cxnLst/>
              <a:rect l="0" t="0" r="0" b="0"/>
              <a:pathLst>
                <a:path w="114301" h="121604">
                  <a:moveTo>
                    <a:pt x="0" y="42250"/>
                  </a:moveTo>
                  <a:lnTo>
                    <a:pt x="0" y="42250"/>
                  </a:lnTo>
                  <a:lnTo>
                    <a:pt x="0" y="36161"/>
                  </a:lnTo>
                  <a:lnTo>
                    <a:pt x="0" y="39348"/>
                  </a:lnTo>
                  <a:lnTo>
                    <a:pt x="3658" y="57591"/>
                  </a:lnTo>
                  <a:lnTo>
                    <a:pt x="414" y="102640"/>
                  </a:lnTo>
                  <a:lnTo>
                    <a:pt x="55" y="121603"/>
                  </a:lnTo>
                  <a:lnTo>
                    <a:pt x="717" y="112618"/>
                  </a:lnTo>
                  <a:lnTo>
                    <a:pt x="8840" y="73816"/>
                  </a:lnTo>
                  <a:lnTo>
                    <a:pt x="20981" y="26659"/>
                  </a:lnTo>
                  <a:lnTo>
                    <a:pt x="28375" y="13449"/>
                  </a:lnTo>
                  <a:lnTo>
                    <a:pt x="36364" y="5226"/>
                  </a:lnTo>
                  <a:lnTo>
                    <a:pt x="48382" y="1100"/>
                  </a:lnTo>
                  <a:lnTo>
                    <a:pt x="55538" y="0"/>
                  </a:lnTo>
                  <a:lnTo>
                    <a:pt x="61719" y="1383"/>
                  </a:lnTo>
                  <a:lnTo>
                    <a:pt x="72351" y="8564"/>
                  </a:lnTo>
                  <a:lnTo>
                    <a:pt x="86270" y="27879"/>
                  </a:lnTo>
                  <a:lnTo>
                    <a:pt x="102857" y="67987"/>
                  </a:lnTo>
                  <a:lnTo>
                    <a:pt x="114300" y="9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95">
              <a:extLst>
                <a:ext uri="{FF2B5EF4-FFF2-40B4-BE49-F238E27FC236}">
                  <a16:creationId xmlns:a16="http://schemas.microsoft.com/office/drawing/2014/main" xmlns="" id="{CBE195F3-ADED-41E7-BC7B-1069E12EB8D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607933" y="5384800"/>
              <a:ext cx="11818" cy="88901"/>
            </a:xfrm>
            <a:custGeom>
              <a:avLst/>
              <a:gdLst/>
              <a:ahLst/>
              <a:cxnLst/>
              <a:rect l="0" t="0" r="0" b="0"/>
              <a:pathLst>
                <a:path w="11818" h="889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4662" y="51084"/>
                  </a:lnTo>
                  <a:lnTo>
                    <a:pt x="1181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96">
              <a:extLst>
                <a:ext uri="{FF2B5EF4-FFF2-40B4-BE49-F238E27FC236}">
                  <a16:creationId xmlns:a16="http://schemas.microsoft.com/office/drawing/2014/main" xmlns="" id="{BA21F357-FF22-4AF2-A2D9-C6F623E57C6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480050" y="5448300"/>
              <a:ext cx="63501" cy="16359"/>
            </a:xfrm>
            <a:custGeom>
              <a:avLst/>
              <a:gdLst/>
              <a:ahLst/>
              <a:cxnLst/>
              <a:rect l="0" t="0" r="0" b="0"/>
              <a:pathLst>
                <a:path w="63501" h="16359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5775" y="16358"/>
                  </a:lnTo>
                  <a:lnTo>
                    <a:pt x="53390" y="269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97">
              <a:extLst>
                <a:ext uri="{FF2B5EF4-FFF2-40B4-BE49-F238E27FC236}">
                  <a16:creationId xmlns:a16="http://schemas.microsoft.com/office/drawing/2014/main" xmlns="" id="{C52912CD-9852-4BD5-B4B3-7233D84E009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473700" y="54102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2947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98">
              <a:extLst>
                <a:ext uri="{FF2B5EF4-FFF2-40B4-BE49-F238E27FC236}">
                  <a16:creationId xmlns:a16="http://schemas.microsoft.com/office/drawing/2014/main" xmlns="" id="{187A6ED8-768C-432C-A75C-0CA34685C76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397761" y="5365750"/>
              <a:ext cx="6090" cy="1"/>
            </a:xfrm>
            <a:custGeom>
              <a:avLst/>
              <a:gdLst/>
              <a:ahLst/>
              <a:cxnLst/>
              <a:rect l="0" t="0" r="0" b="0"/>
              <a:pathLst>
                <a:path w="6090" h="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99">
              <a:extLst>
                <a:ext uri="{FF2B5EF4-FFF2-40B4-BE49-F238E27FC236}">
                  <a16:creationId xmlns:a16="http://schemas.microsoft.com/office/drawing/2014/main" xmlns="" id="{8B0D8338-A42D-4DBC-91D6-25E3ACF781A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393842" y="5403850"/>
              <a:ext cx="22709" cy="69851"/>
            </a:xfrm>
            <a:custGeom>
              <a:avLst/>
              <a:gdLst/>
              <a:ahLst/>
              <a:cxnLst/>
              <a:rect l="0" t="0" r="0" b="0"/>
              <a:pathLst>
                <a:path w="22709" h="698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2260" y="705"/>
                  </a:lnTo>
                  <a:lnTo>
                    <a:pt x="14453" y="43725"/>
                  </a:lnTo>
                  <a:lnTo>
                    <a:pt x="2270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500">
              <a:extLst>
                <a:ext uri="{FF2B5EF4-FFF2-40B4-BE49-F238E27FC236}">
                  <a16:creationId xmlns:a16="http://schemas.microsoft.com/office/drawing/2014/main" xmlns="" id="{1F24F619-2E9F-402D-BEBD-04D5DE510A0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222679" y="5499100"/>
              <a:ext cx="968572" cy="69589"/>
            </a:xfrm>
            <a:custGeom>
              <a:avLst/>
              <a:gdLst/>
              <a:ahLst/>
              <a:cxnLst/>
              <a:rect l="0" t="0" r="0" b="0"/>
              <a:pathLst>
                <a:path w="968572" h="69589">
                  <a:moveTo>
                    <a:pt x="3371" y="63500"/>
                  </a:moveTo>
                  <a:lnTo>
                    <a:pt x="3371" y="63500"/>
                  </a:lnTo>
                  <a:lnTo>
                    <a:pt x="0" y="66871"/>
                  </a:lnTo>
                  <a:lnTo>
                    <a:pt x="1123" y="67864"/>
                  </a:lnTo>
                  <a:lnTo>
                    <a:pt x="40652" y="69588"/>
                  </a:lnTo>
                  <a:lnTo>
                    <a:pt x="81559" y="67852"/>
                  </a:lnTo>
                  <a:lnTo>
                    <a:pt x="106296" y="66401"/>
                  </a:lnTo>
                  <a:lnTo>
                    <a:pt x="139722" y="64023"/>
                  </a:lnTo>
                  <a:lnTo>
                    <a:pt x="178938" y="61027"/>
                  </a:lnTo>
                  <a:lnTo>
                    <a:pt x="222016" y="57618"/>
                  </a:lnTo>
                  <a:lnTo>
                    <a:pt x="271195" y="53229"/>
                  </a:lnTo>
                  <a:lnTo>
                    <a:pt x="324443" y="48186"/>
                  </a:lnTo>
                  <a:lnTo>
                    <a:pt x="380401" y="42707"/>
                  </a:lnTo>
                  <a:lnTo>
                    <a:pt x="438875" y="37644"/>
                  </a:lnTo>
                  <a:lnTo>
                    <a:pt x="499024" y="32858"/>
                  </a:lnTo>
                  <a:lnTo>
                    <a:pt x="560290" y="28254"/>
                  </a:lnTo>
                  <a:lnTo>
                    <a:pt x="619478" y="24481"/>
                  </a:lnTo>
                  <a:lnTo>
                    <a:pt x="677281" y="21260"/>
                  </a:lnTo>
                  <a:lnTo>
                    <a:pt x="734161" y="18406"/>
                  </a:lnTo>
                  <a:lnTo>
                    <a:pt x="781959" y="16504"/>
                  </a:lnTo>
                  <a:lnTo>
                    <a:pt x="823702" y="15236"/>
                  </a:lnTo>
                  <a:lnTo>
                    <a:pt x="861408" y="14391"/>
                  </a:lnTo>
                  <a:lnTo>
                    <a:pt x="890074" y="13122"/>
                  </a:lnTo>
                  <a:lnTo>
                    <a:pt x="931331" y="9830"/>
                  </a:lnTo>
                  <a:lnTo>
                    <a:pt x="968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501">
              <a:extLst>
                <a:ext uri="{FF2B5EF4-FFF2-40B4-BE49-F238E27FC236}">
                  <a16:creationId xmlns:a16="http://schemas.microsoft.com/office/drawing/2014/main" xmlns="" id="{5DF80417-D485-4182-AE06-7C9F277339E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126555" y="5099050"/>
              <a:ext cx="68138" cy="43099"/>
            </a:xfrm>
            <a:custGeom>
              <a:avLst/>
              <a:gdLst/>
              <a:ahLst/>
              <a:cxnLst/>
              <a:rect l="0" t="0" r="0" b="0"/>
              <a:pathLst>
                <a:path w="68138" h="43099">
                  <a:moveTo>
                    <a:pt x="26595" y="0"/>
                  </a:moveTo>
                  <a:lnTo>
                    <a:pt x="26595" y="0"/>
                  </a:lnTo>
                  <a:lnTo>
                    <a:pt x="19854" y="3371"/>
                  </a:lnTo>
                  <a:lnTo>
                    <a:pt x="14662" y="8789"/>
                  </a:lnTo>
                  <a:lnTo>
                    <a:pt x="461" y="27132"/>
                  </a:lnTo>
                  <a:lnTo>
                    <a:pt x="0" y="30083"/>
                  </a:lnTo>
                  <a:lnTo>
                    <a:pt x="399" y="32755"/>
                  </a:lnTo>
                  <a:lnTo>
                    <a:pt x="2075" y="35242"/>
                  </a:lnTo>
                  <a:lnTo>
                    <a:pt x="7701" y="39887"/>
                  </a:lnTo>
                  <a:lnTo>
                    <a:pt x="25543" y="43098"/>
                  </a:lnTo>
                  <a:lnTo>
                    <a:pt x="45333" y="40678"/>
                  </a:lnTo>
                  <a:lnTo>
                    <a:pt x="56325" y="35483"/>
                  </a:lnTo>
                  <a:lnTo>
                    <a:pt x="61232" y="32122"/>
                  </a:lnTo>
                  <a:lnTo>
                    <a:pt x="64504" y="27765"/>
                  </a:lnTo>
                  <a:lnTo>
                    <a:pt x="68137" y="17279"/>
                  </a:lnTo>
                  <a:lnTo>
                    <a:pt x="67695" y="12930"/>
                  </a:lnTo>
                  <a:lnTo>
                    <a:pt x="65989" y="9326"/>
                  </a:lnTo>
                  <a:lnTo>
                    <a:pt x="63441" y="6217"/>
                  </a:lnTo>
                  <a:lnTo>
                    <a:pt x="53084" y="2763"/>
                  </a:lnTo>
                  <a:lnTo>
                    <a:pt x="26810" y="546"/>
                  </a:lnTo>
                  <a:lnTo>
                    <a:pt x="15872" y="4005"/>
                  </a:lnTo>
                  <a:lnTo>
                    <a:pt x="119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02">
              <a:extLst>
                <a:ext uri="{FF2B5EF4-FFF2-40B4-BE49-F238E27FC236}">
                  <a16:creationId xmlns:a16="http://schemas.microsoft.com/office/drawing/2014/main" xmlns="" id="{74603B97-5D33-4F80-B9D5-2F3B7509053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140450" y="52197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1881" y="37350"/>
                  </a:lnTo>
                  <a:lnTo>
                    <a:pt x="8839" y="80285"/>
                  </a:lnTo>
                  <a:lnTo>
                    <a:pt x="18236" y="127762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03">
              <a:extLst>
                <a:ext uri="{FF2B5EF4-FFF2-40B4-BE49-F238E27FC236}">
                  <a16:creationId xmlns:a16="http://schemas.microsoft.com/office/drawing/2014/main" xmlns="" id="{F2598861-BF70-4B35-A77F-AB20F7492B5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845632" y="4955979"/>
              <a:ext cx="167819" cy="320872"/>
            </a:xfrm>
            <a:custGeom>
              <a:avLst/>
              <a:gdLst/>
              <a:ahLst/>
              <a:cxnLst/>
              <a:rect l="0" t="0" r="0" b="0"/>
              <a:pathLst>
                <a:path w="167819" h="320872">
                  <a:moveTo>
                    <a:pt x="167818" y="3371"/>
                  </a:moveTo>
                  <a:lnTo>
                    <a:pt x="167818" y="3371"/>
                  </a:lnTo>
                  <a:lnTo>
                    <a:pt x="167816" y="0"/>
                  </a:lnTo>
                  <a:lnTo>
                    <a:pt x="166407" y="418"/>
                  </a:lnTo>
                  <a:lnTo>
                    <a:pt x="161077" y="4645"/>
                  </a:lnTo>
                  <a:lnTo>
                    <a:pt x="133298" y="47353"/>
                  </a:lnTo>
                  <a:lnTo>
                    <a:pt x="106085" y="91426"/>
                  </a:lnTo>
                  <a:lnTo>
                    <a:pt x="83936" y="127174"/>
                  </a:lnTo>
                  <a:lnTo>
                    <a:pt x="62333" y="166580"/>
                  </a:lnTo>
                  <a:lnTo>
                    <a:pt x="40973" y="205731"/>
                  </a:lnTo>
                  <a:lnTo>
                    <a:pt x="21837" y="242181"/>
                  </a:lnTo>
                  <a:lnTo>
                    <a:pt x="4543" y="283679"/>
                  </a:lnTo>
                  <a:lnTo>
                    <a:pt x="0" y="299873"/>
                  </a:lnTo>
                  <a:lnTo>
                    <a:pt x="202" y="305461"/>
                  </a:lnTo>
                  <a:lnTo>
                    <a:pt x="1745" y="309892"/>
                  </a:lnTo>
                  <a:lnTo>
                    <a:pt x="9068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504">
              <a:extLst>
                <a:ext uri="{FF2B5EF4-FFF2-40B4-BE49-F238E27FC236}">
                  <a16:creationId xmlns:a16="http://schemas.microsoft.com/office/drawing/2014/main" xmlns="" id="{BB2C24B0-DFE2-4F30-BAAF-D20E9782946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835912" y="4953000"/>
              <a:ext cx="207065" cy="340586"/>
            </a:xfrm>
            <a:custGeom>
              <a:avLst/>
              <a:gdLst/>
              <a:ahLst/>
              <a:cxnLst/>
              <a:rect l="0" t="0" r="0" b="0"/>
              <a:pathLst>
                <a:path w="207065" h="340586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0" y="6742"/>
                  </a:lnTo>
                  <a:lnTo>
                    <a:pt x="6270" y="38282"/>
                  </a:lnTo>
                  <a:lnTo>
                    <a:pt x="22840" y="76645"/>
                  </a:lnTo>
                  <a:lnTo>
                    <a:pt x="54325" y="119998"/>
                  </a:lnTo>
                  <a:lnTo>
                    <a:pt x="80678" y="151875"/>
                  </a:lnTo>
                  <a:lnTo>
                    <a:pt x="108855" y="184857"/>
                  </a:lnTo>
                  <a:lnTo>
                    <a:pt x="136428" y="218331"/>
                  </a:lnTo>
                  <a:lnTo>
                    <a:pt x="160443" y="252023"/>
                  </a:lnTo>
                  <a:lnTo>
                    <a:pt x="187055" y="292612"/>
                  </a:lnTo>
                  <a:lnTo>
                    <a:pt x="205872" y="331182"/>
                  </a:lnTo>
                  <a:lnTo>
                    <a:pt x="207011" y="335088"/>
                  </a:lnTo>
                  <a:lnTo>
                    <a:pt x="207064" y="337692"/>
                  </a:lnTo>
                  <a:lnTo>
                    <a:pt x="206396" y="339429"/>
                  </a:lnTo>
                  <a:lnTo>
                    <a:pt x="205242" y="340585"/>
                  </a:lnTo>
                  <a:lnTo>
                    <a:pt x="203064" y="339946"/>
                  </a:lnTo>
                  <a:lnTo>
                    <a:pt x="190238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05">
              <a:extLst>
                <a:ext uri="{FF2B5EF4-FFF2-40B4-BE49-F238E27FC236}">
                  <a16:creationId xmlns:a16="http://schemas.microsoft.com/office/drawing/2014/main" xmlns="" id="{820A1D2B-3C39-40DD-8F9D-778A1C497B7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339080" y="4940584"/>
              <a:ext cx="306071" cy="365115"/>
            </a:xfrm>
            <a:custGeom>
              <a:avLst/>
              <a:gdLst/>
              <a:ahLst/>
              <a:cxnLst/>
              <a:rect l="0" t="0" r="0" b="0"/>
              <a:pathLst>
                <a:path w="306071" h="365115">
                  <a:moveTo>
                    <a:pt x="242570" y="12416"/>
                  </a:moveTo>
                  <a:lnTo>
                    <a:pt x="242570" y="12416"/>
                  </a:lnTo>
                  <a:lnTo>
                    <a:pt x="239199" y="9045"/>
                  </a:lnTo>
                  <a:lnTo>
                    <a:pt x="238911" y="8052"/>
                  </a:lnTo>
                  <a:lnTo>
                    <a:pt x="239425" y="7390"/>
                  </a:lnTo>
                  <a:lnTo>
                    <a:pt x="241878" y="5949"/>
                  </a:lnTo>
                  <a:lnTo>
                    <a:pt x="247226" y="1876"/>
                  </a:lnTo>
                  <a:lnTo>
                    <a:pt x="254071" y="0"/>
                  </a:lnTo>
                  <a:lnTo>
                    <a:pt x="251544" y="6542"/>
                  </a:lnTo>
                  <a:lnTo>
                    <a:pt x="232817" y="31533"/>
                  </a:lnTo>
                  <a:lnTo>
                    <a:pt x="192849" y="63648"/>
                  </a:lnTo>
                  <a:lnTo>
                    <a:pt x="150227" y="88744"/>
                  </a:lnTo>
                  <a:lnTo>
                    <a:pt x="118273" y="106312"/>
                  </a:lnTo>
                  <a:lnTo>
                    <a:pt x="85256" y="125879"/>
                  </a:lnTo>
                  <a:lnTo>
                    <a:pt x="41677" y="149987"/>
                  </a:lnTo>
                  <a:lnTo>
                    <a:pt x="6351" y="175684"/>
                  </a:lnTo>
                  <a:lnTo>
                    <a:pt x="0" y="183287"/>
                  </a:lnTo>
                  <a:lnTo>
                    <a:pt x="424" y="186302"/>
                  </a:lnTo>
                  <a:lnTo>
                    <a:pt x="2822" y="189018"/>
                  </a:lnTo>
                  <a:lnTo>
                    <a:pt x="12543" y="193917"/>
                  </a:lnTo>
                  <a:lnTo>
                    <a:pt x="51291" y="200929"/>
                  </a:lnTo>
                  <a:lnTo>
                    <a:pt x="89940" y="204209"/>
                  </a:lnTo>
                  <a:lnTo>
                    <a:pt x="137019" y="213670"/>
                  </a:lnTo>
                  <a:lnTo>
                    <a:pt x="145799" y="217809"/>
                  </a:lnTo>
                  <a:lnTo>
                    <a:pt x="147012" y="221311"/>
                  </a:lnTo>
                  <a:lnTo>
                    <a:pt x="144596" y="230847"/>
                  </a:lnTo>
                  <a:lnTo>
                    <a:pt x="128561" y="248116"/>
                  </a:lnTo>
                  <a:lnTo>
                    <a:pt x="87012" y="278689"/>
                  </a:lnTo>
                  <a:lnTo>
                    <a:pt x="48390" y="306350"/>
                  </a:lnTo>
                  <a:lnTo>
                    <a:pt x="14628" y="333492"/>
                  </a:lnTo>
                  <a:lnTo>
                    <a:pt x="5228" y="346263"/>
                  </a:lnTo>
                  <a:lnTo>
                    <a:pt x="3907" y="349280"/>
                  </a:lnTo>
                  <a:lnTo>
                    <a:pt x="4440" y="352703"/>
                  </a:lnTo>
                  <a:lnTo>
                    <a:pt x="8794" y="360270"/>
                  </a:lnTo>
                  <a:lnTo>
                    <a:pt x="22957" y="364574"/>
                  </a:lnTo>
                  <a:lnTo>
                    <a:pt x="58496" y="365114"/>
                  </a:lnTo>
                  <a:lnTo>
                    <a:pt x="89498" y="363198"/>
                  </a:lnTo>
                  <a:lnTo>
                    <a:pt x="124444" y="362347"/>
                  </a:lnTo>
                  <a:lnTo>
                    <a:pt x="159260" y="358207"/>
                  </a:lnTo>
                  <a:lnTo>
                    <a:pt x="206831" y="351704"/>
                  </a:lnTo>
                  <a:lnTo>
                    <a:pt x="245855" y="347896"/>
                  </a:lnTo>
                  <a:lnTo>
                    <a:pt x="287277" y="340288"/>
                  </a:lnTo>
                  <a:lnTo>
                    <a:pt x="306070" y="336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269">
            <a:extLst>
              <a:ext uri="{FF2B5EF4-FFF2-40B4-BE49-F238E27FC236}">
                <a16:creationId xmlns:a16="http://schemas.microsoft.com/office/drawing/2014/main" xmlns="" id="{F510DD8B-65B7-4F96-91CE-6A9566299F10}"/>
              </a:ext>
            </a:extLst>
          </p:cNvPr>
          <p:cNvGrpSpPr/>
          <p:nvPr/>
        </p:nvGrpSpPr>
        <p:grpSpPr>
          <a:xfrm>
            <a:off x="4459106" y="5359400"/>
            <a:ext cx="112895" cy="135990"/>
            <a:chOff x="4459106" y="5359400"/>
            <a:chExt cx="112895" cy="135990"/>
          </a:xfrm>
        </p:grpSpPr>
        <p:sp>
          <p:nvSpPr>
            <p:cNvPr id="177" name="SMARTInkShape-1506">
              <a:extLst>
                <a:ext uri="{FF2B5EF4-FFF2-40B4-BE49-F238E27FC236}">
                  <a16:creationId xmlns:a16="http://schemas.microsoft.com/office/drawing/2014/main" xmlns="" id="{F8B4C5C2-6AE0-46EC-9DE5-583A6080227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460392" y="5454650"/>
              <a:ext cx="111609" cy="40740"/>
            </a:xfrm>
            <a:custGeom>
              <a:avLst/>
              <a:gdLst/>
              <a:ahLst/>
              <a:cxnLst/>
              <a:rect l="0" t="0" r="0" b="0"/>
              <a:pathLst>
                <a:path w="111609" h="40740">
                  <a:moveTo>
                    <a:pt x="3658" y="0"/>
                  </a:moveTo>
                  <a:lnTo>
                    <a:pt x="3658" y="0"/>
                  </a:lnTo>
                  <a:lnTo>
                    <a:pt x="287" y="6742"/>
                  </a:lnTo>
                  <a:lnTo>
                    <a:pt x="0" y="9433"/>
                  </a:lnTo>
                  <a:lnTo>
                    <a:pt x="1561" y="14305"/>
                  </a:lnTo>
                  <a:lnTo>
                    <a:pt x="9779" y="24386"/>
                  </a:lnTo>
                  <a:lnTo>
                    <a:pt x="31263" y="32939"/>
                  </a:lnTo>
                  <a:lnTo>
                    <a:pt x="70128" y="40739"/>
                  </a:lnTo>
                  <a:lnTo>
                    <a:pt x="11160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07">
              <a:extLst>
                <a:ext uri="{FF2B5EF4-FFF2-40B4-BE49-F238E27FC236}">
                  <a16:creationId xmlns:a16="http://schemas.microsoft.com/office/drawing/2014/main" xmlns="" id="{A5F7282F-642A-4D18-B1F8-2AE80969CF1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459106" y="5359400"/>
              <a:ext cx="106545" cy="6351"/>
            </a:xfrm>
            <a:custGeom>
              <a:avLst/>
              <a:gdLst/>
              <a:ahLst/>
              <a:cxnLst/>
              <a:rect l="0" t="0" r="0" b="0"/>
              <a:pathLst>
                <a:path w="106545" h="6351">
                  <a:moveTo>
                    <a:pt x="17644" y="0"/>
                  </a:moveTo>
                  <a:lnTo>
                    <a:pt x="17644" y="0"/>
                  </a:lnTo>
                  <a:lnTo>
                    <a:pt x="10902" y="0"/>
                  </a:lnTo>
                  <a:lnTo>
                    <a:pt x="5710" y="1881"/>
                  </a:lnTo>
                  <a:lnTo>
                    <a:pt x="0" y="5467"/>
                  </a:lnTo>
                  <a:lnTo>
                    <a:pt x="2982" y="5958"/>
                  </a:lnTo>
                  <a:lnTo>
                    <a:pt x="38194" y="4434"/>
                  </a:lnTo>
                  <a:lnTo>
                    <a:pt x="54294" y="2676"/>
                  </a:lnTo>
                  <a:lnTo>
                    <a:pt x="1065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270">
            <a:extLst>
              <a:ext uri="{FF2B5EF4-FFF2-40B4-BE49-F238E27FC236}">
                <a16:creationId xmlns:a16="http://schemas.microsoft.com/office/drawing/2014/main" xmlns="" id="{C0C2D2D3-EA15-4F6C-BB16-AB4A98C2781B}"/>
              </a:ext>
            </a:extLst>
          </p:cNvPr>
          <p:cNvGrpSpPr/>
          <p:nvPr/>
        </p:nvGrpSpPr>
        <p:grpSpPr>
          <a:xfrm>
            <a:off x="3538715" y="5124450"/>
            <a:ext cx="658636" cy="387351"/>
            <a:chOff x="3538715" y="5124450"/>
            <a:chExt cx="658636" cy="387351"/>
          </a:xfrm>
        </p:grpSpPr>
        <p:sp>
          <p:nvSpPr>
            <p:cNvPr id="180" name="SMARTInkShape-1508">
              <a:extLst>
                <a:ext uri="{FF2B5EF4-FFF2-40B4-BE49-F238E27FC236}">
                  <a16:creationId xmlns:a16="http://schemas.microsoft.com/office/drawing/2014/main" xmlns="" id="{E43562B5-69EA-4E61-86D0-FB09C59FA32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891951" y="5124450"/>
              <a:ext cx="305400" cy="30606"/>
            </a:xfrm>
            <a:custGeom>
              <a:avLst/>
              <a:gdLst/>
              <a:ahLst/>
              <a:cxnLst/>
              <a:rect l="0" t="0" r="0" b="0"/>
              <a:pathLst>
                <a:path w="305400" h="30606">
                  <a:moveTo>
                    <a:pt x="25999" y="19050"/>
                  </a:moveTo>
                  <a:lnTo>
                    <a:pt x="25999" y="19050"/>
                  </a:lnTo>
                  <a:lnTo>
                    <a:pt x="7837" y="19756"/>
                  </a:lnTo>
                  <a:lnTo>
                    <a:pt x="759" y="22421"/>
                  </a:lnTo>
                  <a:lnTo>
                    <a:pt x="0" y="24119"/>
                  </a:lnTo>
                  <a:lnTo>
                    <a:pt x="905" y="25958"/>
                  </a:lnTo>
                  <a:lnTo>
                    <a:pt x="2919" y="27888"/>
                  </a:lnTo>
                  <a:lnTo>
                    <a:pt x="25981" y="30605"/>
                  </a:lnTo>
                  <a:lnTo>
                    <a:pt x="61033" y="29360"/>
                  </a:lnTo>
                  <a:lnTo>
                    <a:pt x="108598" y="25749"/>
                  </a:lnTo>
                  <a:lnTo>
                    <a:pt x="136098" y="22810"/>
                  </a:lnTo>
                  <a:lnTo>
                    <a:pt x="165015" y="19440"/>
                  </a:lnTo>
                  <a:lnTo>
                    <a:pt x="193466" y="15782"/>
                  </a:lnTo>
                  <a:lnTo>
                    <a:pt x="221604" y="11932"/>
                  </a:lnTo>
                  <a:lnTo>
                    <a:pt x="268157" y="5304"/>
                  </a:lnTo>
                  <a:lnTo>
                    <a:pt x="3053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09">
              <a:extLst>
                <a:ext uri="{FF2B5EF4-FFF2-40B4-BE49-F238E27FC236}">
                  <a16:creationId xmlns:a16="http://schemas.microsoft.com/office/drawing/2014/main" xmlns="" id="{E89FB268-B4EE-4BC6-863B-4AC8AE783CB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942064" y="5222348"/>
              <a:ext cx="153687" cy="289453"/>
            </a:xfrm>
            <a:custGeom>
              <a:avLst/>
              <a:gdLst/>
              <a:ahLst/>
              <a:cxnLst/>
              <a:rect l="0" t="0" r="0" b="0"/>
              <a:pathLst>
                <a:path w="153687" h="289453">
                  <a:moveTo>
                    <a:pt x="153686" y="16402"/>
                  </a:moveTo>
                  <a:lnTo>
                    <a:pt x="153686" y="16402"/>
                  </a:lnTo>
                  <a:lnTo>
                    <a:pt x="153686" y="0"/>
                  </a:lnTo>
                  <a:lnTo>
                    <a:pt x="127647" y="47326"/>
                  </a:lnTo>
                  <a:lnTo>
                    <a:pt x="112244" y="78828"/>
                  </a:lnTo>
                  <a:lnTo>
                    <a:pt x="92228" y="113997"/>
                  </a:lnTo>
                  <a:lnTo>
                    <a:pt x="68516" y="150795"/>
                  </a:lnTo>
                  <a:lnTo>
                    <a:pt x="41514" y="188315"/>
                  </a:lnTo>
                  <a:lnTo>
                    <a:pt x="22458" y="222394"/>
                  </a:lnTo>
                  <a:lnTo>
                    <a:pt x="5678" y="261822"/>
                  </a:lnTo>
                  <a:lnTo>
                    <a:pt x="415" y="277172"/>
                  </a:lnTo>
                  <a:lnTo>
                    <a:pt x="0" y="281265"/>
                  </a:lnTo>
                  <a:lnTo>
                    <a:pt x="1286" y="289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10">
              <a:extLst>
                <a:ext uri="{FF2B5EF4-FFF2-40B4-BE49-F238E27FC236}">
                  <a16:creationId xmlns:a16="http://schemas.microsoft.com/office/drawing/2014/main" xmlns="" id="{9947B7CC-AC41-4BA3-8B71-01FAE4B302B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968750" y="5220583"/>
              <a:ext cx="127001" cy="278518"/>
            </a:xfrm>
            <a:custGeom>
              <a:avLst/>
              <a:gdLst/>
              <a:ahLst/>
              <a:cxnLst/>
              <a:rect l="0" t="0" r="0" b="0"/>
              <a:pathLst>
                <a:path w="127001" h="2785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1853" y="35823"/>
                  </a:lnTo>
                  <a:lnTo>
                    <a:pt x="42302" y="80548"/>
                  </a:lnTo>
                  <a:lnTo>
                    <a:pt x="58076" y="113860"/>
                  </a:lnTo>
                  <a:lnTo>
                    <a:pt x="74495" y="148186"/>
                  </a:lnTo>
                  <a:lnTo>
                    <a:pt x="91199" y="184608"/>
                  </a:lnTo>
                  <a:lnTo>
                    <a:pt x="109729" y="230702"/>
                  </a:lnTo>
                  <a:lnTo>
                    <a:pt x="12700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11">
              <a:extLst>
                <a:ext uri="{FF2B5EF4-FFF2-40B4-BE49-F238E27FC236}">
                  <a16:creationId xmlns:a16="http://schemas.microsoft.com/office/drawing/2014/main" xmlns="" id="{945689FF-66A2-4CBA-A4D7-E5CD26E6D24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541332" y="5416550"/>
              <a:ext cx="103569" cy="36757"/>
            </a:xfrm>
            <a:custGeom>
              <a:avLst/>
              <a:gdLst/>
              <a:ahLst/>
              <a:cxnLst/>
              <a:rect l="0" t="0" r="0" b="0"/>
              <a:pathLst>
                <a:path w="103569" h="36757">
                  <a:moveTo>
                    <a:pt x="21018" y="0"/>
                  </a:moveTo>
                  <a:lnTo>
                    <a:pt x="21018" y="0"/>
                  </a:lnTo>
                  <a:lnTo>
                    <a:pt x="7220" y="10139"/>
                  </a:lnTo>
                  <a:lnTo>
                    <a:pt x="1245" y="17676"/>
                  </a:lnTo>
                  <a:lnTo>
                    <a:pt x="75" y="20956"/>
                  </a:lnTo>
                  <a:lnTo>
                    <a:pt x="0" y="23849"/>
                  </a:lnTo>
                  <a:lnTo>
                    <a:pt x="656" y="26482"/>
                  </a:lnTo>
                  <a:lnTo>
                    <a:pt x="7029" y="31291"/>
                  </a:lnTo>
                  <a:lnTo>
                    <a:pt x="11692" y="33560"/>
                  </a:lnTo>
                  <a:lnTo>
                    <a:pt x="38481" y="36756"/>
                  </a:lnTo>
                  <a:lnTo>
                    <a:pt x="85589" y="33470"/>
                  </a:lnTo>
                  <a:lnTo>
                    <a:pt x="10356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512">
              <a:extLst>
                <a:ext uri="{FF2B5EF4-FFF2-40B4-BE49-F238E27FC236}">
                  <a16:creationId xmlns:a16="http://schemas.microsoft.com/office/drawing/2014/main" xmlns="" id="{1373CA4C-C21E-4355-AAC2-2B8251D3901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538715" y="5327650"/>
              <a:ext cx="112536" cy="19051"/>
            </a:xfrm>
            <a:custGeom>
              <a:avLst/>
              <a:gdLst/>
              <a:ahLst/>
              <a:cxnLst/>
              <a:rect l="0" t="0" r="0" b="0"/>
              <a:pathLst>
                <a:path w="112536" h="1905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6467"/>
                  </a:lnTo>
                  <a:lnTo>
                    <a:pt x="2129" y="9460"/>
                  </a:lnTo>
                  <a:lnTo>
                    <a:pt x="30859" y="12059"/>
                  </a:lnTo>
                  <a:lnTo>
                    <a:pt x="67325" y="13216"/>
                  </a:lnTo>
                  <a:lnTo>
                    <a:pt x="1125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271">
            <a:extLst>
              <a:ext uri="{FF2B5EF4-FFF2-40B4-BE49-F238E27FC236}">
                <a16:creationId xmlns:a16="http://schemas.microsoft.com/office/drawing/2014/main" xmlns="" id="{2A2ABA7C-2D72-4FFC-A342-39D15F07CD54}"/>
              </a:ext>
            </a:extLst>
          </p:cNvPr>
          <p:cNvGrpSpPr/>
          <p:nvPr/>
        </p:nvGrpSpPr>
        <p:grpSpPr>
          <a:xfrm>
            <a:off x="2876550" y="5053531"/>
            <a:ext cx="368301" cy="585270"/>
            <a:chOff x="2876550" y="5053531"/>
            <a:chExt cx="368301" cy="585270"/>
          </a:xfrm>
        </p:grpSpPr>
        <p:sp>
          <p:nvSpPr>
            <p:cNvPr id="186" name="SMARTInkShape-1513">
              <a:extLst>
                <a:ext uri="{FF2B5EF4-FFF2-40B4-BE49-F238E27FC236}">
                  <a16:creationId xmlns:a16="http://schemas.microsoft.com/office/drawing/2014/main" xmlns="" id="{40C3C3CB-D8D4-4227-9B11-518F72709D0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010559" y="5053531"/>
              <a:ext cx="119992" cy="107204"/>
            </a:xfrm>
            <a:custGeom>
              <a:avLst/>
              <a:gdLst/>
              <a:ahLst/>
              <a:cxnLst/>
              <a:rect l="0" t="0" r="0" b="0"/>
              <a:pathLst>
                <a:path w="119992" h="107204">
                  <a:moveTo>
                    <a:pt x="24741" y="32819"/>
                  </a:moveTo>
                  <a:lnTo>
                    <a:pt x="24741" y="32819"/>
                  </a:lnTo>
                  <a:lnTo>
                    <a:pt x="24741" y="29160"/>
                  </a:lnTo>
                  <a:lnTo>
                    <a:pt x="21370" y="74206"/>
                  </a:lnTo>
                  <a:lnTo>
                    <a:pt x="15952" y="86727"/>
                  </a:lnTo>
                  <a:lnTo>
                    <a:pt x="824" y="107203"/>
                  </a:lnTo>
                  <a:lnTo>
                    <a:pt x="0" y="102567"/>
                  </a:lnTo>
                  <a:lnTo>
                    <a:pt x="2842" y="75602"/>
                  </a:lnTo>
                  <a:lnTo>
                    <a:pt x="15267" y="33352"/>
                  </a:lnTo>
                  <a:lnTo>
                    <a:pt x="32100" y="2367"/>
                  </a:lnTo>
                  <a:lnTo>
                    <a:pt x="34586" y="523"/>
                  </a:lnTo>
                  <a:lnTo>
                    <a:pt x="36949" y="0"/>
                  </a:lnTo>
                  <a:lnTo>
                    <a:pt x="39229" y="356"/>
                  </a:lnTo>
                  <a:lnTo>
                    <a:pt x="52552" y="10971"/>
                  </a:lnTo>
                  <a:lnTo>
                    <a:pt x="88453" y="54669"/>
                  </a:lnTo>
                  <a:lnTo>
                    <a:pt x="119991" y="96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514">
              <a:extLst>
                <a:ext uri="{FF2B5EF4-FFF2-40B4-BE49-F238E27FC236}">
                  <a16:creationId xmlns:a16="http://schemas.microsoft.com/office/drawing/2014/main" xmlns="" id="{B6819146-E584-4C80-9534-D249DF176ED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876550" y="5276423"/>
              <a:ext cx="368301" cy="362378"/>
            </a:xfrm>
            <a:custGeom>
              <a:avLst/>
              <a:gdLst/>
              <a:ahLst/>
              <a:cxnLst/>
              <a:rect l="0" t="0" r="0" b="0"/>
              <a:pathLst>
                <a:path w="368301" h="362378">
                  <a:moveTo>
                    <a:pt x="0" y="362377"/>
                  </a:moveTo>
                  <a:lnTo>
                    <a:pt x="0" y="362377"/>
                  </a:lnTo>
                  <a:lnTo>
                    <a:pt x="0" y="359006"/>
                  </a:lnTo>
                  <a:lnTo>
                    <a:pt x="3763" y="355469"/>
                  </a:lnTo>
                  <a:lnTo>
                    <a:pt x="10845" y="349429"/>
                  </a:lnTo>
                  <a:lnTo>
                    <a:pt x="38692" y="311293"/>
                  </a:lnTo>
                  <a:lnTo>
                    <a:pt x="60696" y="274490"/>
                  </a:lnTo>
                  <a:lnTo>
                    <a:pt x="76835" y="241001"/>
                  </a:lnTo>
                  <a:lnTo>
                    <a:pt x="92710" y="202599"/>
                  </a:lnTo>
                  <a:lnTo>
                    <a:pt x="106821" y="162012"/>
                  </a:lnTo>
                  <a:lnTo>
                    <a:pt x="120148" y="122337"/>
                  </a:lnTo>
                  <a:lnTo>
                    <a:pt x="132422" y="85654"/>
                  </a:lnTo>
                  <a:lnTo>
                    <a:pt x="145853" y="42613"/>
                  </a:lnTo>
                  <a:lnTo>
                    <a:pt x="152017" y="0"/>
                  </a:lnTo>
                  <a:lnTo>
                    <a:pt x="152144" y="143"/>
                  </a:lnTo>
                  <a:lnTo>
                    <a:pt x="131330" y="45868"/>
                  </a:lnTo>
                  <a:lnTo>
                    <a:pt x="120443" y="93384"/>
                  </a:lnTo>
                  <a:lnTo>
                    <a:pt x="117030" y="129230"/>
                  </a:lnTo>
                  <a:lnTo>
                    <a:pt x="115513" y="164211"/>
                  </a:lnTo>
                  <a:lnTo>
                    <a:pt x="116071" y="206295"/>
                  </a:lnTo>
                  <a:lnTo>
                    <a:pt x="121202" y="227625"/>
                  </a:lnTo>
                  <a:lnTo>
                    <a:pt x="125957" y="235148"/>
                  </a:lnTo>
                  <a:lnTo>
                    <a:pt x="138766" y="245388"/>
                  </a:lnTo>
                  <a:lnTo>
                    <a:pt x="158473" y="251749"/>
                  </a:lnTo>
                  <a:lnTo>
                    <a:pt x="175090" y="247591"/>
                  </a:lnTo>
                  <a:lnTo>
                    <a:pt x="194234" y="236572"/>
                  </a:lnTo>
                  <a:lnTo>
                    <a:pt x="233388" y="193123"/>
                  </a:lnTo>
                  <a:lnTo>
                    <a:pt x="256125" y="149714"/>
                  </a:lnTo>
                  <a:lnTo>
                    <a:pt x="266938" y="117577"/>
                  </a:lnTo>
                  <a:lnTo>
                    <a:pt x="276449" y="84479"/>
                  </a:lnTo>
                  <a:lnTo>
                    <a:pt x="289736" y="44224"/>
                  </a:lnTo>
                  <a:lnTo>
                    <a:pt x="297685" y="10716"/>
                  </a:lnTo>
                  <a:lnTo>
                    <a:pt x="289544" y="52589"/>
                  </a:lnTo>
                  <a:lnTo>
                    <a:pt x="293616" y="89730"/>
                  </a:lnTo>
                  <a:lnTo>
                    <a:pt x="303760" y="124175"/>
                  </a:lnTo>
                  <a:lnTo>
                    <a:pt x="309045" y="132315"/>
                  </a:lnTo>
                  <a:lnTo>
                    <a:pt x="322444" y="143240"/>
                  </a:lnTo>
                  <a:lnTo>
                    <a:pt x="342484" y="153358"/>
                  </a:lnTo>
                  <a:lnTo>
                    <a:pt x="353533" y="154709"/>
                  </a:lnTo>
                  <a:lnTo>
                    <a:pt x="368300" y="15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272">
            <a:extLst>
              <a:ext uri="{FF2B5EF4-FFF2-40B4-BE49-F238E27FC236}">
                <a16:creationId xmlns:a16="http://schemas.microsoft.com/office/drawing/2014/main" xmlns="" id="{029F93CF-98E3-45A0-B01E-7B2330E880EC}"/>
              </a:ext>
            </a:extLst>
          </p:cNvPr>
          <p:cNvGrpSpPr/>
          <p:nvPr/>
        </p:nvGrpSpPr>
        <p:grpSpPr>
          <a:xfrm>
            <a:off x="4254761" y="4360492"/>
            <a:ext cx="620660" cy="141197"/>
            <a:chOff x="4254761" y="4360492"/>
            <a:chExt cx="620660" cy="141197"/>
          </a:xfrm>
        </p:grpSpPr>
        <p:sp>
          <p:nvSpPr>
            <p:cNvPr id="189" name="SMARTInkShape-1515">
              <a:extLst>
                <a:ext uri="{FF2B5EF4-FFF2-40B4-BE49-F238E27FC236}">
                  <a16:creationId xmlns:a16="http://schemas.microsoft.com/office/drawing/2014/main" xmlns="" id="{2D3F1943-A03C-4FEF-80A2-759291946FC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489973" y="4360492"/>
              <a:ext cx="385448" cy="125320"/>
            </a:xfrm>
            <a:custGeom>
              <a:avLst/>
              <a:gdLst/>
              <a:ahLst/>
              <a:cxnLst/>
              <a:rect l="0" t="0" r="0" b="0"/>
              <a:pathLst>
                <a:path w="385448" h="125320">
                  <a:moveTo>
                    <a:pt x="12177" y="46408"/>
                  </a:moveTo>
                  <a:lnTo>
                    <a:pt x="12177" y="46408"/>
                  </a:lnTo>
                  <a:lnTo>
                    <a:pt x="5435" y="43037"/>
                  </a:lnTo>
                  <a:lnTo>
                    <a:pt x="3449" y="42750"/>
                  </a:lnTo>
                  <a:lnTo>
                    <a:pt x="2125" y="43264"/>
                  </a:lnTo>
                  <a:lnTo>
                    <a:pt x="1242" y="44311"/>
                  </a:lnTo>
                  <a:lnTo>
                    <a:pt x="261" y="47358"/>
                  </a:lnTo>
                  <a:lnTo>
                    <a:pt x="0" y="49157"/>
                  </a:lnTo>
                  <a:lnTo>
                    <a:pt x="23229" y="55062"/>
                  </a:lnTo>
                  <a:lnTo>
                    <a:pt x="58020" y="51167"/>
                  </a:lnTo>
                  <a:lnTo>
                    <a:pt x="88398" y="41076"/>
                  </a:lnTo>
                  <a:lnTo>
                    <a:pt x="111902" y="25778"/>
                  </a:lnTo>
                  <a:lnTo>
                    <a:pt x="119999" y="15837"/>
                  </a:lnTo>
                  <a:lnTo>
                    <a:pt x="122158" y="11211"/>
                  </a:lnTo>
                  <a:lnTo>
                    <a:pt x="122187" y="7420"/>
                  </a:lnTo>
                  <a:lnTo>
                    <a:pt x="120794" y="4189"/>
                  </a:lnTo>
                  <a:lnTo>
                    <a:pt x="118455" y="1329"/>
                  </a:lnTo>
                  <a:lnTo>
                    <a:pt x="106449" y="32"/>
                  </a:lnTo>
                  <a:lnTo>
                    <a:pt x="98308" y="674"/>
                  </a:lnTo>
                  <a:lnTo>
                    <a:pt x="83619" y="8913"/>
                  </a:lnTo>
                  <a:lnTo>
                    <a:pt x="70740" y="22688"/>
                  </a:lnTo>
                  <a:lnTo>
                    <a:pt x="60312" y="40570"/>
                  </a:lnTo>
                  <a:lnTo>
                    <a:pt x="58499" y="60276"/>
                  </a:lnTo>
                  <a:lnTo>
                    <a:pt x="63104" y="80088"/>
                  </a:lnTo>
                  <a:lnTo>
                    <a:pt x="77596" y="105697"/>
                  </a:lnTo>
                  <a:lnTo>
                    <a:pt x="89230" y="117679"/>
                  </a:lnTo>
                  <a:lnTo>
                    <a:pt x="105219" y="123946"/>
                  </a:lnTo>
                  <a:lnTo>
                    <a:pt x="124790" y="125319"/>
                  </a:lnTo>
                  <a:lnTo>
                    <a:pt x="147599" y="121226"/>
                  </a:lnTo>
                  <a:lnTo>
                    <a:pt x="180870" y="104246"/>
                  </a:lnTo>
                  <a:lnTo>
                    <a:pt x="225554" y="59965"/>
                  </a:lnTo>
                  <a:lnTo>
                    <a:pt x="240735" y="37725"/>
                  </a:lnTo>
                  <a:lnTo>
                    <a:pt x="242865" y="32153"/>
                  </a:lnTo>
                  <a:lnTo>
                    <a:pt x="242875" y="27732"/>
                  </a:lnTo>
                  <a:lnTo>
                    <a:pt x="241470" y="24080"/>
                  </a:lnTo>
                  <a:lnTo>
                    <a:pt x="239122" y="20939"/>
                  </a:lnTo>
                  <a:lnTo>
                    <a:pt x="234735" y="19551"/>
                  </a:lnTo>
                  <a:lnTo>
                    <a:pt x="222334" y="19890"/>
                  </a:lnTo>
                  <a:lnTo>
                    <a:pt x="199486" y="30790"/>
                  </a:lnTo>
                  <a:lnTo>
                    <a:pt x="181584" y="47425"/>
                  </a:lnTo>
                  <a:lnTo>
                    <a:pt x="170713" y="69130"/>
                  </a:lnTo>
                  <a:lnTo>
                    <a:pt x="170079" y="75667"/>
                  </a:lnTo>
                  <a:lnTo>
                    <a:pt x="173137" y="86694"/>
                  </a:lnTo>
                  <a:lnTo>
                    <a:pt x="179421" y="97463"/>
                  </a:lnTo>
                  <a:lnTo>
                    <a:pt x="182234" y="98789"/>
                  </a:lnTo>
                  <a:lnTo>
                    <a:pt x="189123" y="98381"/>
                  </a:lnTo>
                  <a:lnTo>
                    <a:pt x="222622" y="79594"/>
                  </a:lnTo>
                  <a:lnTo>
                    <a:pt x="225146" y="79821"/>
                  </a:lnTo>
                  <a:lnTo>
                    <a:pt x="229832" y="81954"/>
                  </a:lnTo>
                  <a:lnTo>
                    <a:pt x="242862" y="98589"/>
                  </a:lnTo>
                  <a:lnTo>
                    <a:pt x="244989" y="99540"/>
                  </a:lnTo>
                  <a:lnTo>
                    <a:pt x="247113" y="99468"/>
                  </a:lnTo>
                  <a:lnTo>
                    <a:pt x="262331" y="90912"/>
                  </a:lnTo>
                  <a:lnTo>
                    <a:pt x="272877" y="79663"/>
                  </a:lnTo>
                  <a:lnTo>
                    <a:pt x="286419" y="58856"/>
                  </a:lnTo>
                  <a:lnTo>
                    <a:pt x="291376" y="40874"/>
                  </a:lnTo>
                  <a:lnTo>
                    <a:pt x="291560" y="55711"/>
                  </a:lnTo>
                  <a:lnTo>
                    <a:pt x="282737" y="99956"/>
                  </a:lnTo>
                  <a:lnTo>
                    <a:pt x="279385" y="122281"/>
                  </a:lnTo>
                  <a:lnTo>
                    <a:pt x="279216" y="122390"/>
                  </a:lnTo>
                  <a:lnTo>
                    <a:pt x="289083" y="110310"/>
                  </a:lnTo>
                  <a:lnTo>
                    <a:pt x="312110" y="66234"/>
                  </a:lnTo>
                  <a:lnTo>
                    <a:pt x="339978" y="26388"/>
                  </a:lnTo>
                  <a:lnTo>
                    <a:pt x="355856" y="5668"/>
                  </a:lnTo>
                  <a:lnTo>
                    <a:pt x="365066" y="79"/>
                  </a:lnTo>
                  <a:lnTo>
                    <a:pt x="368792" y="0"/>
                  </a:lnTo>
                  <a:lnTo>
                    <a:pt x="371981" y="1358"/>
                  </a:lnTo>
                  <a:lnTo>
                    <a:pt x="374813" y="3675"/>
                  </a:lnTo>
                  <a:lnTo>
                    <a:pt x="382170" y="17048"/>
                  </a:lnTo>
                  <a:lnTo>
                    <a:pt x="385447" y="41158"/>
                  </a:lnTo>
                  <a:lnTo>
                    <a:pt x="376414" y="84568"/>
                  </a:lnTo>
                  <a:lnTo>
                    <a:pt x="361427" y="122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516">
              <a:extLst>
                <a:ext uri="{FF2B5EF4-FFF2-40B4-BE49-F238E27FC236}">
                  <a16:creationId xmlns:a16="http://schemas.microsoft.com/office/drawing/2014/main" xmlns="" id="{CE06F939-5604-4913-8AEC-1A8FAC83978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254761" y="4368800"/>
              <a:ext cx="183890" cy="132889"/>
            </a:xfrm>
            <a:custGeom>
              <a:avLst/>
              <a:gdLst/>
              <a:ahLst/>
              <a:cxnLst/>
              <a:rect l="0" t="0" r="0" b="0"/>
              <a:pathLst>
                <a:path w="183890" h="132889">
                  <a:moveTo>
                    <a:pt x="12439" y="0"/>
                  </a:moveTo>
                  <a:lnTo>
                    <a:pt x="12439" y="0"/>
                  </a:lnTo>
                  <a:lnTo>
                    <a:pt x="6166" y="0"/>
                  </a:lnTo>
                  <a:lnTo>
                    <a:pt x="6096" y="42095"/>
                  </a:lnTo>
                  <a:lnTo>
                    <a:pt x="6090" y="88278"/>
                  </a:lnTo>
                  <a:lnTo>
                    <a:pt x="4208" y="122278"/>
                  </a:lnTo>
                  <a:lnTo>
                    <a:pt x="1063" y="132657"/>
                  </a:lnTo>
                  <a:lnTo>
                    <a:pt x="622" y="132888"/>
                  </a:lnTo>
                  <a:lnTo>
                    <a:pt x="0" y="123100"/>
                  </a:lnTo>
                  <a:lnTo>
                    <a:pt x="13589" y="77158"/>
                  </a:lnTo>
                  <a:lnTo>
                    <a:pt x="27361" y="40266"/>
                  </a:lnTo>
                  <a:lnTo>
                    <a:pt x="47607" y="6307"/>
                  </a:lnTo>
                  <a:lnTo>
                    <a:pt x="51406" y="2794"/>
                  </a:lnTo>
                  <a:lnTo>
                    <a:pt x="54645" y="1157"/>
                  </a:lnTo>
                  <a:lnTo>
                    <a:pt x="57510" y="771"/>
                  </a:lnTo>
                  <a:lnTo>
                    <a:pt x="64456" y="4106"/>
                  </a:lnTo>
                  <a:lnTo>
                    <a:pt x="68283" y="6970"/>
                  </a:lnTo>
                  <a:lnTo>
                    <a:pt x="80413" y="24486"/>
                  </a:lnTo>
                  <a:lnTo>
                    <a:pt x="89573" y="47549"/>
                  </a:lnTo>
                  <a:lnTo>
                    <a:pt x="90701" y="62056"/>
                  </a:lnTo>
                  <a:lnTo>
                    <a:pt x="89046" y="78502"/>
                  </a:lnTo>
                  <a:lnTo>
                    <a:pt x="89616" y="79145"/>
                  </a:lnTo>
                  <a:lnTo>
                    <a:pt x="90701" y="78868"/>
                  </a:lnTo>
                  <a:lnTo>
                    <a:pt x="92131" y="77979"/>
                  </a:lnTo>
                  <a:lnTo>
                    <a:pt x="114380" y="32980"/>
                  </a:lnTo>
                  <a:lnTo>
                    <a:pt x="120776" y="16539"/>
                  </a:lnTo>
                  <a:lnTo>
                    <a:pt x="126291" y="10320"/>
                  </a:lnTo>
                  <a:lnTo>
                    <a:pt x="141827" y="1530"/>
                  </a:lnTo>
                  <a:lnTo>
                    <a:pt x="148792" y="1725"/>
                  </a:lnTo>
                  <a:lnTo>
                    <a:pt x="154847" y="4678"/>
                  </a:lnTo>
                  <a:lnTo>
                    <a:pt x="160294" y="9468"/>
                  </a:lnTo>
                  <a:lnTo>
                    <a:pt x="168228" y="24199"/>
                  </a:lnTo>
                  <a:lnTo>
                    <a:pt x="174780" y="52325"/>
                  </a:lnTo>
                  <a:lnTo>
                    <a:pt x="177881" y="97437"/>
                  </a:lnTo>
                  <a:lnTo>
                    <a:pt x="18388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273">
            <a:extLst>
              <a:ext uri="{FF2B5EF4-FFF2-40B4-BE49-F238E27FC236}">
                <a16:creationId xmlns:a16="http://schemas.microsoft.com/office/drawing/2014/main" xmlns="" id="{291B0A6A-013B-4AD6-B0D4-5AC91D4CDB1D}"/>
              </a:ext>
            </a:extLst>
          </p:cNvPr>
          <p:cNvGrpSpPr/>
          <p:nvPr/>
        </p:nvGrpSpPr>
        <p:grpSpPr>
          <a:xfrm>
            <a:off x="1758029" y="4154665"/>
            <a:ext cx="2147222" cy="548222"/>
            <a:chOff x="1758029" y="4154665"/>
            <a:chExt cx="2147222" cy="548222"/>
          </a:xfrm>
        </p:grpSpPr>
        <p:sp>
          <p:nvSpPr>
            <p:cNvPr id="192" name="SMARTInkShape-1517">
              <a:extLst>
                <a:ext uri="{FF2B5EF4-FFF2-40B4-BE49-F238E27FC236}">
                  <a16:creationId xmlns:a16="http://schemas.microsoft.com/office/drawing/2014/main" xmlns="" id="{A53C541A-8E3A-47D7-9505-45C9E70890F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764123" y="4181279"/>
              <a:ext cx="141128" cy="296410"/>
            </a:xfrm>
            <a:custGeom>
              <a:avLst/>
              <a:gdLst/>
              <a:ahLst/>
              <a:cxnLst/>
              <a:rect l="0" t="0" r="0" b="0"/>
              <a:pathLst>
                <a:path w="141128" h="296410">
                  <a:moveTo>
                    <a:pt x="52227" y="3371"/>
                  </a:moveTo>
                  <a:lnTo>
                    <a:pt x="52227" y="3371"/>
                  </a:lnTo>
                  <a:lnTo>
                    <a:pt x="52227" y="0"/>
                  </a:lnTo>
                  <a:lnTo>
                    <a:pt x="48856" y="8016"/>
                  </a:lnTo>
                  <a:lnTo>
                    <a:pt x="39985" y="52084"/>
                  </a:lnTo>
                  <a:lnTo>
                    <a:pt x="30558" y="87345"/>
                  </a:lnTo>
                  <a:lnTo>
                    <a:pt x="23076" y="126536"/>
                  </a:lnTo>
                  <a:lnTo>
                    <a:pt x="16693" y="166061"/>
                  </a:lnTo>
                  <a:lnTo>
                    <a:pt x="9153" y="202442"/>
                  </a:lnTo>
                  <a:lnTo>
                    <a:pt x="2979" y="235546"/>
                  </a:lnTo>
                  <a:lnTo>
                    <a:pt x="0" y="263898"/>
                  </a:lnTo>
                  <a:lnTo>
                    <a:pt x="3380" y="283555"/>
                  </a:lnTo>
                  <a:lnTo>
                    <a:pt x="6256" y="289643"/>
                  </a:lnTo>
                  <a:lnTo>
                    <a:pt x="9585" y="293703"/>
                  </a:lnTo>
                  <a:lnTo>
                    <a:pt x="13216" y="296409"/>
                  </a:lnTo>
                  <a:lnTo>
                    <a:pt x="17753" y="295390"/>
                  </a:lnTo>
                  <a:lnTo>
                    <a:pt x="28439" y="286733"/>
                  </a:lnTo>
                  <a:lnTo>
                    <a:pt x="51839" y="252404"/>
                  </a:lnTo>
                  <a:lnTo>
                    <a:pt x="66302" y="217094"/>
                  </a:lnTo>
                  <a:lnTo>
                    <a:pt x="77407" y="179193"/>
                  </a:lnTo>
                  <a:lnTo>
                    <a:pt x="77999" y="163594"/>
                  </a:lnTo>
                  <a:lnTo>
                    <a:pt x="75911" y="155720"/>
                  </a:lnTo>
                  <a:lnTo>
                    <a:pt x="74366" y="153620"/>
                  </a:lnTo>
                  <a:lnTo>
                    <a:pt x="71220" y="154337"/>
                  </a:lnTo>
                  <a:lnTo>
                    <a:pt x="62079" y="160778"/>
                  </a:lnTo>
                  <a:lnTo>
                    <a:pt x="48404" y="186418"/>
                  </a:lnTo>
                  <a:lnTo>
                    <a:pt x="35415" y="220826"/>
                  </a:lnTo>
                  <a:lnTo>
                    <a:pt x="34407" y="243480"/>
                  </a:lnTo>
                  <a:lnTo>
                    <a:pt x="39368" y="263192"/>
                  </a:lnTo>
                  <a:lnTo>
                    <a:pt x="48628" y="276655"/>
                  </a:lnTo>
                  <a:lnTo>
                    <a:pt x="63564" y="283581"/>
                  </a:lnTo>
                  <a:lnTo>
                    <a:pt x="84075" y="285953"/>
                  </a:lnTo>
                  <a:lnTo>
                    <a:pt x="141127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518">
              <a:extLst>
                <a:ext uri="{FF2B5EF4-FFF2-40B4-BE49-F238E27FC236}">
                  <a16:creationId xmlns:a16="http://schemas.microsoft.com/office/drawing/2014/main" xmlns="" id="{44F3FB3E-A73E-490D-BC43-E8B69802354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615864" y="4355440"/>
              <a:ext cx="96134" cy="302756"/>
            </a:xfrm>
            <a:custGeom>
              <a:avLst/>
              <a:gdLst/>
              <a:ahLst/>
              <a:cxnLst/>
              <a:rect l="0" t="0" r="0" b="0"/>
              <a:pathLst>
                <a:path w="96134" h="302756">
                  <a:moveTo>
                    <a:pt x="29036" y="26060"/>
                  </a:moveTo>
                  <a:lnTo>
                    <a:pt x="29036" y="26060"/>
                  </a:lnTo>
                  <a:lnTo>
                    <a:pt x="17103" y="57453"/>
                  </a:lnTo>
                  <a:lnTo>
                    <a:pt x="10213" y="93217"/>
                  </a:lnTo>
                  <a:lnTo>
                    <a:pt x="5585" y="136975"/>
                  </a:lnTo>
                  <a:lnTo>
                    <a:pt x="4502" y="169900"/>
                  </a:lnTo>
                  <a:lnTo>
                    <a:pt x="4021" y="205699"/>
                  </a:lnTo>
                  <a:lnTo>
                    <a:pt x="3807" y="240896"/>
                  </a:lnTo>
                  <a:lnTo>
                    <a:pt x="1805" y="283037"/>
                  </a:lnTo>
                  <a:lnTo>
                    <a:pt x="0" y="298315"/>
                  </a:lnTo>
                  <a:lnTo>
                    <a:pt x="507" y="301402"/>
                  </a:lnTo>
                  <a:lnTo>
                    <a:pt x="1550" y="302755"/>
                  </a:lnTo>
                  <a:lnTo>
                    <a:pt x="2245" y="300834"/>
                  </a:lnTo>
                  <a:lnTo>
                    <a:pt x="6824" y="256385"/>
                  </a:lnTo>
                  <a:lnTo>
                    <a:pt x="10462" y="220619"/>
                  </a:lnTo>
                  <a:lnTo>
                    <a:pt x="15136" y="177442"/>
                  </a:lnTo>
                  <a:lnTo>
                    <a:pt x="18358" y="153087"/>
                  </a:lnTo>
                  <a:lnTo>
                    <a:pt x="21917" y="127677"/>
                  </a:lnTo>
                  <a:lnTo>
                    <a:pt x="31517" y="84394"/>
                  </a:lnTo>
                  <a:lnTo>
                    <a:pt x="41427" y="48459"/>
                  </a:lnTo>
                  <a:lnTo>
                    <a:pt x="51679" y="11922"/>
                  </a:lnTo>
                  <a:lnTo>
                    <a:pt x="59325" y="2137"/>
                  </a:lnTo>
                  <a:lnTo>
                    <a:pt x="64045" y="234"/>
                  </a:lnTo>
                  <a:lnTo>
                    <a:pt x="74934" y="0"/>
                  </a:lnTo>
                  <a:lnTo>
                    <a:pt x="80096" y="3747"/>
                  </a:lnTo>
                  <a:lnTo>
                    <a:pt x="89594" y="17319"/>
                  </a:lnTo>
                  <a:lnTo>
                    <a:pt x="96133" y="44793"/>
                  </a:lnTo>
                  <a:lnTo>
                    <a:pt x="90137" y="64960"/>
                  </a:lnTo>
                  <a:lnTo>
                    <a:pt x="63290" y="106652"/>
                  </a:lnTo>
                  <a:lnTo>
                    <a:pt x="39107" y="128177"/>
                  </a:lnTo>
                  <a:lnTo>
                    <a:pt x="26221" y="133064"/>
                  </a:lnTo>
                  <a:lnTo>
                    <a:pt x="9986" y="134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519">
              <a:extLst>
                <a:ext uri="{FF2B5EF4-FFF2-40B4-BE49-F238E27FC236}">
                  <a16:creationId xmlns:a16="http://schemas.microsoft.com/office/drawing/2014/main" xmlns="" id="{A9BE707A-8198-4903-B575-0194EBC23D0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37552" y="4323706"/>
              <a:ext cx="418449" cy="199741"/>
            </a:xfrm>
            <a:custGeom>
              <a:avLst/>
              <a:gdLst/>
              <a:ahLst/>
              <a:cxnLst/>
              <a:rect l="0" t="0" r="0" b="0"/>
              <a:pathLst>
                <a:path w="418449" h="199741">
                  <a:moveTo>
                    <a:pt x="132698" y="26044"/>
                  </a:moveTo>
                  <a:lnTo>
                    <a:pt x="132698" y="26044"/>
                  </a:lnTo>
                  <a:lnTo>
                    <a:pt x="125956" y="15931"/>
                  </a:lnTo>
                  <a:lnTo>
                    <a:pt x="108279" y="2900"/>
                  </a:lnTo>
                  <a:lnTo>
                    <a:pt x="89389" y="0"/>
                  </a:lnTo>
                  <a:lnTo>
                    <a:pt x="56836" y="4216"/>
                  </a:lnTo>
                  <a:lnTo>
                    <a:pt x="26730" y="16285"/>
                  </a:lnTo>
                  <a:lnTo>
                    <a:pt x="10812" y="27351"/>
                  </a:lnTo>
                  <a:lnTo>
                    <a:pt x="1385" y="39324"/>
                  </a:lnTo>
                  <a:lnTo>
                    <a:pt x="0" y="45481"/>
                  </a:lnTo>
                  <a:lnTo>
                    <a:pt x="2225" y="57966"/>
                  </a:lnTo>
                  <a:lnTo>
                    <a:pt x="11680" y="70570"/>
                  </a:lnTo>
                  <a:lnTo>
                    <a:pt x="44117" y="95909"/>
                  </a:lnTo>
                  <a:lnTo>
                    <a:pt x="87449" y="122002"/>
                  </a:lnTo>
                  <a:lnTo>
                    <a:pt x="104121" y="137366"/>
                  </a:lnTo>
                  <a:lnTo>
                    <a:pt x="112941" y="151720"/>
                  </a:lnTo>
                  <a:lnTo>
                    <a:pt x="115293" y="158511"/>
                  </a:lnTo>
                  <a:lnTo>
                    <a:pt x="114144" y="171702"/>
                  </a:lnTo>
                  <a:lnTo>
                    <a:pt x="111862" y="178182"/>
                  </a:lnTo>
                  <a:lnTo>
                    <a:pt x="103682" y="187264"/>
                  </a:lnTo>
                  <a:lnTo>
                    <a:pt x="81184" y="198844"/>
                  </a:lnTo>
                  <a:lnTo>
                    <a:pt x="72644" y="199740"/>
                  </a:lnTo>
                  <a:lnTo>
                    <a:pt x="69379" y="198990"/>
                  </a:lnTo>
                  <a:lnTo>
                    <a:pt x="67907" y="197787"/>
                  </a:lnTo>
                  <a:lnTo>
                    <a:pt x="67632" y="196278"/>
                  </a:lnTo>
                  <a:lnTo>
                    <a:pt x="68154" y="194567"/>
                  </a:lnTo>
                  <a:lnTo>
                    <a:pt x="79002" y="185416"/>
                  </a:lnTo>
                  <a:lnTo>
                    <a:pt x="121568" y="163665"/>
                  </a:lnTo>
                  <a:lnTo>
                    <a:pt x="155976" y="144197"/>
                  </a:lnTo>
                  <a:lnTo>
                    <a:pt x="193688" y="122435"/>
                  </a:lnTo>
                  <a:lnTo>
                    <a:pt x="234664" y="92748"/>
                  </a:lnTo>
                  <a:lnTo>
                    <a:pt x="251183" y="74814"/>
                  </a:lnTo>
                  <a:lnTo>
                    <a:pt x="253315" y="69846"/>
                  </a:lnTo>
                  <a:lnTo>
                    <a:pt x="253804" y="60564"/>
                  </a:lnTo>
                  <a:lnTo>
                    <a:pt x="252241" y="56818"/>
                  </a:lnTo>
                  <a:lnTo>
                    <a:pt x="246741" y="50775"/>
                  </a:lnTo>
                  <a:lnTo>
                    <a:pt x="241887" y="50293"/>
                  </a:lnTo>
                  <a:lnTo>
                    <a:pt x="228969" y="53519"/>
                  </a:lnTo>
                  <a:lnTo>
                    <a:pt x="209200" y="66640"/>
                  </a:lnTo>
                  <a:lnTo>
                    <a:pt x="193309" y="90676"/>
                  </a:lnTo>
                  <a:lnTo>
                    <a:pt x="183034" y="116769"/>
                  </a:lnTo>
                  <a:lnTo>
                    <a:pt x="182263" y="142374"/>
                  </a:lnTo>
                  <a:lnTo>
                    <a:pt x="186712" y="155593"/>
                  </a:lnTo>
                  <a:lnTo>
                    <a:pt x="189874" y="161093"/>
                  </a:lnTo>
                  <a:lnTo>
                    <a:pt x="192688" y="164055"/>
                  </a:lnTo>
                  <a:lnTo>
                    <a:pt x="195269" y="165323"/>
                  </a:lnTo>
                  <a:lnTo>
                    <a:pt x="197695" y="165463"/>
                  </a:lnTo>
                  <a:lnTo>
                    <a:pt x="211223" y="155548"/>
                  </a:lnTo>
                  <a:lnTo>
                    <a:pt x="234046" y="115204"/>
                  </a:lnTo>
                  <a:lnTo>
                    <a:pt x="251707" y="80111"/>
                  </a:lnTo>
                  <a:lnTo>
                    <a:pt x="252254" y="81139"/>
                  </a:lnTo>
                  <a:lnTo>
                    <a:pt x="253284" y="122474"/>
                  </a:lnTo>
                  <a:lnTo>
                    <a:pt x="254045" y="156596"/>
                  </a:lnTo>
                  <a:lnTo>
                    <a:pt x="255223" y="159646"/>
                  </a:lnTo>
                  <a:lnTo>
                    <a:pt x="256714" y="161678"/>
                  </a:lnTo>
                  <a:lnTo>
                    <a:pt x="259121" y="161623"/>
                  </a:lnTo>
                  <a:lnTo>
                    <a:pt x="265556" y="157797"/>
                  </a:lnTo>
                  <a:lnTo>
                    <a:pt x="280484" y="144339"/>
                  </a:lnTo>
                  <a:lnTo>
                    <a:pt x="288456" y="129184"/>
                  </a:lnTo>
                  <a:lnTo>
                    <a:pt x="306707" y="86925"/>
                  </a:lnTo>
                  <a:lnTo>
                    <a:pt x="317684" y="72226"/>
                  </a:lnTo>
                  <a:lnTo>
                    <a:pt x="319522" y="70942"/>
                  </a:lnTo>
                  <a:lnTo>
                    <a:pt x="320747" y="70794"/>
                  </a:lnTo>
                  <a:lnTo>
                    <a:pt x="321564" y="72811"/>
                  </a:lnTo>
                  <a:lnTo>
                    <a:pt x="322472" y="80695"/>
                  </a:lnTo>
                  <a:lnTo>
                    <a:pt x="317985" y="102299"/>
                  </a:lnTo>
                  <a:lnTo>
                    <a:pt x="311623" y="121885"/>
                  </a:lnTo>
                  <a:lnTo>
                    <a:pt x="311954" y="123099"/>
                  </a:lnTo>
                  <a:lnTo>
                    <a:pt x="312878" y="123203"/>
                  </a:lnTo>
                  <a:lnTo>
                    <a:pt x="314202" y="122566"/>
                  </a:lnTo>
                  <a:lnTo>
                    <a:pt x="334636" y="77722"/>
                  </a:lnTo>
                  <a:lnTo>
                    <a:pt x="340981" y="65240"/>
                  </a:lnTo>
                  <a:lnTo>
                    <a:pt x="355043" y="51690"/>
                  </a:lnTo>
                  <a:lnTo>
                    <a:pt x="361576" y="48026"/>
                  </a:lnTo>
                  <a:lnTo>
                    <a:pt x="363599" y="49165"/>
                  </a:lnTo>
                  <a:lnTo>
                    <a:pt x="365849" y="56076"/>
                  </a:lnTo>
                  <a:lnTo>
                    <a:pt x="362023" y="98789"/>
                  </a:lnTo>
                  <a:lnTo>
                    <a:pt x="355894" y="129928"/>
                  </a:lnTo>
                  <a:lnTo>
                    <a:pt x="355579" y="130577"/>
                  </a:lnTo>
                  <a:lnTo>
                    <a:pt x="355369" y="130305"/>
                  </a:lnTo>
                  <a:lnTo>
                    <a:pt x="355228" y="129418"/>
                  </a:lnTo>
                  <a:lnTo>
                    <a:pt x="370682" y="100248"/>
                  </a:lnTo>
                  <a:lnTo>
                    <a:pt x="400066" y="58440"/>
                  </a:lnTo>
                  <a:lnTo>
                    <a:pt x="402666" y="56813"/>
                  </a:lnTo>
                  <a:lnTo>
                    <a:pt x="405104" y="56435"/>
                  </a:lnTo>
                  <a:lnTo>
                    <a:pt x="407435" y="56887"/>
                  </a:lnTo>
                  <a:lnTo>
                    <a:pt x="411907" y="63036"/>
                  </a:lnTo>
                  <a:lnTo>
                    <a:pt x="415541" y="73529"/>
                  </a:lnTo>
                  <a:lnTo>
                    <a:pt x="418065" y="114760"/>
                  </a:lnTo>
                  <a:lnTo>
                    <a:pt x="418448" y="15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520">
              <a:extLst>
                <a:ext uri="{FF2B5EF4-FFF2-40B4-BE49-F238E27FC236}">
                  <a16:creationId xmlns:a16="http://schemas.microsoft.com/office/drawing/2014/main" xmlns="" id="{BCFC35BF-4A4F-4F9D-A3FD-2A1BD2E3DBA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978150" y="4154665"/>
              <a:ext cx="189356" cy="379236"/>
            </a:xfrm>
            <a:custGeom>
              <a:avLst/>
              <a:gdLst/>
              <a:ahLst/>
              <a:cxnLst/>
              <a:rect l="0" t="0" r="0" b="0"/>
              <a:pathLst>
                <a:path w="189356" h="379236">
                  <a:moveTo>
                    <a:pt x="177800" y="10935"/>
                  </a:moveTo>
                  <a:lnTo>
                    <a:pt x="177800" y="10935"/>
                  </a:lnTo>
                  <a:lnTo>
                    <a:pt x="181171" y="4193"/>
                  </a:lnTo>
                  <a:lnTo>
                    <a:pt x="182869" y="2207"/>
                  </a:lnTo>
                  <a:lnTo>
                    <a:pt x="186638" y="0"/>
                  </a:lnTo>
                  <a:lnTo>
                    <a:pt x="187926" y="2234"/>
                  </a:lnTo>
                  <a:lnTo>
                    <a:pt x="189355" y="12242"/>
                  </a:lnTo>
                  <a:lnTo>
                    <a:pt x="186790" y="40485"/>
                  </a:lnTo>
                  <a:lnTo>
                    <a:pt x="171449" y="85777"/>
                  </a:lnTo>
                  <a:lnTo>
                    <a:pt x="153105" y="122986"/>
                  </a:lnTo>
                  <a:lnTo>
                    <a:pt x="130135" y="162335"/>
                  </a:lnTo>
                  <a:lnTo>
                    <a:pt x="103464" y="200990"/>
                  </a:lnTo>
                  <a:lnTo>
                    <a:pt x="75147" y="239338"/>
                  </a:lnTo>
                  <a:lnTo>
                    <a:pt x="48215" y="276136"/>
                  </a:lnTo>
                  <a:lnTo>
                    <a:pt x="18598" y="322503"/>
                  </a:lnTo>
                  <a:lnTo>
                    <a:pt x="2375" y="353645"/>
                  </a:lnTo>
                  <a:lnTo>
                    <a:pt x="0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521">
              <a:extLst>
                <a:ext uri="{FF2B5EF4-FFF2-40B4-BE49-F238E27FC236}">
                  <a16:creationId xmlns:a16="http://schemas.microsoft.com/office/drawing/2014/main" xmlns="" id="{85B238B1-7DB3-4D4D-BC96-A2140D357A3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578065" y="4157275"/>
              <a:ext cx="282621" cy="399356"/>
            </a:xfrm>
            <a:custGeom>
              <a:avLst/>
              <a:gdLst/>
              <a:ahLst/>
              <a:cxnLst/>
              <a:rect l="0" t="0" r="0" b="0"/>
              <a:pathLst>
                <a:path w="282621" h="399356">
                  <a:moveTo>
                    <a:pt x="88935" y="236925"/>
                  </a:moveTo>
                  <a:lnTo>
                    <a:pt x="88935" y="236925"/>
                  </a:lnTo>
                  <a:lnTo>
                    <a:pt x="85564" y="233554"/>
                  </a:lnTo>
                  <a:lnTo>
                    <a:pt x="80146" y="231899"/>
                  </a:lnTo>
                  <a:lnTo>
                    <a:pt x="72329" y="231869"/>
                  </a:lnTo>
                  <a:lnTo>
                    <a:pt x="61799" y="234207"/>
                  </a:lnTo>
                  <a:lnTo>
                    <a:pt x="40600" y="246233"/>
                  </a:lnTo>
                  <a:lnTo>
                    <a:pt x="19815" y="269943"/>
                  </a:lnTo>
                  <a:lnTo>
                    <a:pt x="3622" y="306053"/>
                  </a:lnTo>
                  <a:lnTo>
                    <a:pt x="0" y="348033"/>
                  </a:lnTo>
                  <a:lnTo>
                    <a:pt x="7546" y="371443"/>
                  </a:lnTo>
                  <a:lnTo>
                    <a:pt x="13509" y="381637"/>
                  </a:lnTo>
                  <a:lnTo>
                    <a:pt x="29542" y="394845"/>
                  </a:lnTo>
                  <a:lnTo>
                    <a:pt x="38756" y="399355"/>
                  </a:lnTo>
                  <a:lnTo>
                    <a:pt x="60283" y="398722"/>
                  </a:lnTo>
                  <a:lnTo>
                    <a:pt x="82551" y="390679"/>
                  </a:lnTo>
                  <a:lnTo>
                    <a:pt x="109543" y="370990"/>
                  </a:lnTo>
                  <a:lnTo>
                    <a:pt x="121848" y="357892"/>
                  </a:lnTo>
                  <a:lnTo>
                    <a:pt x="128257" y="343134"/>
                  </a:lnTo>
                  <a:lnTo>
                    <a:pt x="129966" y="335248"/>
                  </a:lnTo>
                  <a:lnTo>
                    <a:pt x="129695" y="328579"/>
                  </a:lnTo>
                  <a:lnTo>
                    <a:pt x="125630" y="317407"/>
                  </a:lnTo>
                  <a:lnTo>
                    <a:pt x="121865" y="313863"/>
                  </a:lnTo>
                  <a:lnTo>
                    <a:pt x="112037" y="309924"/>
                  </a:lnTo>
                  <a:lnTo>
                    <a:pt x="102495" y="310056"/>
                  </a:lnTo>
                  <a:lnTo>
                    <a:pt x="94962" y="312467"/>
                  </a:lnTo>
                  <a:lnTo>
                    <a:pt x="92953" y="314097"/>
                  </a:lnTo>
                  <a:lnTo>
                    <a:pt x="91614" y="315890"/>
                  </a:lnTo>
                  <a:lnTo>
                    <a:pt x="92837" y="317790"/>
                  </a:lnTo>
                  <a:lnTo>
                    <a:pt x="99842" y="321783"/>
                  </a:lnTo>
                  <a:lnTo>
                    <a:pt x="111891" y="322147"/>
                  </a:lnTo>
                  <a:lnTo>
                    <a:pt x="156745" y="319522"/>
                  </a:lnTo>
                  <a:lnTo>
                    <a:pt x="156719" y="320917"/>
                  </a:lnTo>
                  <a:lnTo>
                    <a:pt x="147176" y="345958"/>
                  </a:lnTo>
                  <a:lnTo>
                    <a:pt x="148223" y="347714"/>
                  </a:lnTo>
                  <a:lnTo>
                    <a:pt x="150333" y="348884"/>
                  </a:lnTo>
                  <a:lnTo>
                    <a:pt x="153150" y="349664"/>
                  </a:lnTo>
                  <a:lnTo>
                    <a:pt x="170599" y="344020"/>
                  </a:lnTo>
                  <a:lnTo>
                    <a:pt x="190273" y="326670"/>
                  </a:lnTo>
                  <a:lnTo>
                    <a:pt x="220247" y="288336"/>
                  </a:lnTo>
                  <a:lnTo>
                    <a:pt x="241437" y="243142"/>
                  </a:lnTo>
                  <a:lnTo>
                    <a:pt x="257138" y="205587"/>
                  </a:lnTo>
                  <a:lnTo>
                    <a:pt x="269760" y="161614"/>
                  </a:lnTo>
                  <a:lnTo>
                    <a:pt x="278663" y="115964"/>
                  </a:lnTo>
                  <a:lnTo>
                    <a:pt x="282620" y="74509"/>
                  </a:lnTo>
                  <a:lnTo>
                    <a:pt x="282496" y="40563"/>
                  </a:lnTo>
                  <a:lnTo>
                    <a:pt x="278679" y="14892"/>
                  </a:lnTo>
                  <a:lnTo>
                    <a:pt x="269926" y="1130"/>
                  </a:lnTo>
                  <a:lnTo>
                    <a:pt x="263924" y="0"/>
                  </a:lnTo>
                  <a:lnTo>
                    <a:pt x="249728" y="6272"/>
                  </a:lnTo>
                  <a:lnTo>
                    <a:pt x="225869" y="42524"/>
                  </a:lnTo>
                  <a:lnTo>
                    <a:pt x="213059" y="81380"/>
                  </a:lnTo>
                  <a:lnTo>
                    <a:pt x="204074" y="126872"/>
                  </a:lnTo>
                  <a:lnTo>
                    <a:pt x="201678" y="150856"/>
                  </a:lnTo>
                  <a:lnTo>
                    <a:pt x="200080" y="175312"/>
                  </a:lnTo>
                  <a:lnTo>
                    <a:pt x="202068" y="221301"/>
                  </a:lnTo>
                  <a:lnTo>
                    <a:pt x="207655" y="262435"/>
                  </a:lnTo>
                  <a:lnTo>
                    <a:pt x="218734" y="307983"/>
                  </a:lnTo>
                  <a:lnTo>
                    <a:pt x="231659" y="338570"/>
                  </a:lnTo>
                  <a:lnTo>
                    <a:pt x="254035" y="363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522">
              <a:extLst>
                <a:ext uri="{FF2B5EF4-FFF2-40B4-BE49-F238E27FC236}">
                  <a16:creationId xmlns:a16="http://schemas.microsoft.com/office/drawing/2014/main" xmlns="" id="{6E617908-52EA-4A17-B070-A91CB8153AC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508250" y="43243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523">
              <a:extLst>
                <a:ext uri="{FF2B5EF4-FFF2-40B4-BE49-F238E27FC236}">
                  <a16:creationId xmlns:a16="http://schemas.microsoft.com/office/drawing/2014/main" xmlns="" id="{5F94B861-7700-463B-9B5C-5E36CEF2874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495550" y="44005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5026" y="45503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524">
              <a:extLst>
                <a:ext uri="{FF2B5EF4-FFF2-40B4-BE49-F238E27FC236}">
                  <a16:creationId xmlns:a16="http://schemas.microsoft.com/office/drawing/2014/main" xmlns="" id="{991FA6BA-ED6E-4C85-9773-81E21C6B4BB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324100" y="4406900"/>
              <a:ext cx="127001" cy="127774"/>
            </a:xfrm>
            <a:custGeom>
              <a:avLst/>
              <a:gdLst/>
              <a:ahLst/>
              <a:cxnLst/>
              <a:rect l="0" t="0" r="0" b="0"/>
              <a:pathLst>
                <a:path w="127001" h="127774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6742" y="6611"/>
                  </a:lnTo>
                  <a:lnTo>
                    <a:pt x="27790" y="9798"/>
                  </a:lnTo>
                  <a:lnTo>
                    <a:pt x="44571" y="20818"/>
                  </a:lnTo>
                  <a:lnTo>
                    <a:pt x="74969" y="56636"/>
                  </a:lnTo>
                  <a:lnTo>
                    <a:pt x="82709" y="76912"/>
                  </a:lnTo>
                  <a:lnTo>
                    <a:pt x="84737" y="96272"/>
                  </a:lnTo>
                  <a:lnTo>
                    <a:pt x="80935" y="111932"/>
                  </a:lnTo>
                  <a:lnTo>
                    <a:pt x="74541" y="122185"/>
                  </a:lnTo>
                  <a:lnTo>
                    <a:pt x="70861" y="125906"/>
                  </a:lnTo>
                  <a:lnTo>
                    <a:pt x="66996" y="127682"/>
                  </a:lnTo>
                  <a:lnTo>
                    <a:pt x="58939" y="127773"/>
                  </a:lnTo>
                  <a:lnTo>
                    <a:pt x="55520" y="125399"/>
                  </a:lnTo>
                  <a:lnTo>
                    <a:pt x="49841" y="117116"/>
                  </a:lnTo>
                  <a:lnTo>
                    <a:pt x="46047" y="97182"/>
                  </a:lnTo>
                  <a:lnTo>
                    <a:pt x="51665" y="66659"/>
                  </a:lnTo>
                  <a:lnTo>
                    <a:pt x="65638" y="40918"/>
                  </a:lnTo>
                  <a:lnTo>
                    <a:pt x="86554" y="2325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525">
              <a:extLst>
                <a:ext uri="{FF2B5EF4-FFF2-40B4-BE49-F238E27FC236}">
                  <a16:creationId xmlns:a16="http://schemas.microsoft.com/office/drawing/2014/main" xmlns="" id="{300EFD2F-EAB1-461C-8A30-F8F7E722F1A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254250" y="43561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50800"/>
                  </a:moveTo>
                  <a:lnTo>
                    <a:pt x="12700" y="50800"/>
                  </a:lnTo>
                  <a:lnTo>
                    <a:pt x="763" y="40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526">
              <a:extLst>
                <a:ext uri="{FF2B5EF4-FFF2-40B4-BE49-F238E27FC236}">
                  <a16:creationId xmlns:a16="http://schemas.microsoft.com/office/drawing/2014/main" xmlns="" id="{CD2DF33A-9B02-4579-92B1-DC0E3634043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273300" y="443230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1881" y="45779"/>
                  </a:lnTo>
                  <a:lnTo>
                    <a:pt x="5761" y="90617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527">
              <a:extLst>
                <a:ext uri="{FF2B5EF4-FFF2-40B4-BE49-F238E27FC236}">
                  <a16:creationId xmlns:a16="http://schemas.microsoft.com/office/drawing/2014/main" xmlns="" id="{13D458EE-90FD-4D1D-97A8-8B966B9AA2E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095868" y="4398744"/>
              <a:ext cx="86850" cy="304143"/>
            </a:xfrm>
            <a:custGeom>
              <a:avLst/>
              <a:gdLst/>
              <a:ahLst/>
              <a:cxnLst/>
              <a:rect l="0" t="0" r="0" b="0"/>
              <a:pathLst>
                <a:path w="86850" h="304143">
                  <a:moveTo>
                    <a:pt x="25032" y="78006"/>
                  </a:moveTo>
                  <a:lnTo>
                    <a:pt x="25032" y="78006"/>
                  </a:lnTo>
                  <a:lnTo>
                    <a:pt x="21661" y="116730"/>
                  </a:lnTo>
                  <a:lnTo>
                    <a:pt x="22936" y="153293"/>
                  </a:lnTo>
                  <a:lnTo>
                    <a:pt x="24411" y="198778"/>
                  </a:lnTo>
                  <a:lnTo>
                    <a:pt x="21477" y="244631"/>
                  </a:lnTo>
                  <a:lnTo>
                    <a:pt x="14164" y="291411"/>
                  </a:lnTo>
                  <a:lnTo>
                    <a:pt x="10089" y="302910"/>
                  </a:lnTo>
                  <a:lnTo>
                    <a:pt x="8015" y="304142"/>
                  </a:lnTo>
                  <a:lnTo>
                    <a:pt x="5926" y="302847"/>
                  </a:lnTo>
                  <a:lnTo>
                    <a:pt x="3828" y="299866"/>
                  </a:lnTo>
                  <a:lnTo>
                    <a:pt x="461" y="261844"/>
                  </a:lnTo>
                  <a:lnTo>
                    <a:pt x="0" y="227915"/>
                  </a:lnTo>
                  <a:lnTo>
                    <a:pt x="1677" y="185554"/>
                  </a:lnTo>
                  <a:lnTo>
                    <a:pt x="5480" y="139211"/>
                  </a:lnTo>
                  <a:lnTo>
                    <a:pt x="11874" y="92743"/>
                  </a:lnTo>
                  <a:lnTo>
                    <a:pt x="19419" y="55628"/>
                  </a:lnTo>
                  <a:lnTo>
                    <a:pt x="31600" y="18458"/>
                  </a:lnTo>
                  <a:lnTo>
                    <a:pt x="35761" y="10791"/>
                  </a:lnTo>
                  <a:lnTo>
                    <a:pt x="40651" y="5679"/>
                  </a:lnTo>
                  <a:lnTo>
                    <a:pt x="51729" y="0"/>
                  </a:lnTo>
                  <a:lnTo>
                    <a:pt x="57647" y="1307"/>
                  </a:lnTo>
                  <a:lnTo>
                    <a:pt x="69866" y="10286"/>
                  </a:lnTo>
                  <a:lnTo>
                    <a:pt x="85275" y="37950"/>
                  </a:lnTo>
                  <a:lnTo>
                    <a:pt x="86849" y="60909"/>
                  </a:lnTo>
                  <a:lnTo>
                    <a:pt x="77920" y="97635"/>
                  </a:lnTo>
                  <a:lnTo>
                    <a:pt x="66883" y="120596"/>
                  </a:lnTo>
                  <a:lnTo>
                    <a:pt x="52569" y="137857"/>
                  </a:lnTo>
                  <a:lnTo>
                    <a:pt x="12332" y="160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528">
              <a:extLst>
                <a:ext uri="{FF2B5EF4-FFF2-40B4-BE49-F238E27FC236}">
                  <a16:creationId xmlns:a16="http://schemas.microsoft.com/office/drawing/2014/main" xmlns="" id="{638985B6-AE1D-42DC-BD28-8CA27EABC12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905116" y="4406900"/>
              <a:ext cx="145935" cy="141807"/>
            </a:xfrm>
            <a:custGeom>
              <a:avLst/>
              <a:gdLst/>
              <a:ahLst/>
              <a:cxnLst/>
              <a:rect l="0" t="0" r="0" b="0"/>
              <a:pathLst>
                <a:path w="145935" h="141807">
                  <a:moveTo>
                    <a:pt x="6234" y="0"/>
                  </a:moveTo>
                  <a:lnTo>
                    <a:pt x="6234" y="0"/>
                  </a:lnTo>
                  <a:lnTo>
                    <a:pt x="2863" y="3371"/>
                  </a:lnTo>
                  <a:lnTo>
                    <a:pt x="472" y="27450"/>
                  </a:lnTo>
                  <a:lnTo>
                    <a:pt x="0" y="69628"/>
                  </a:lnTo>
                  <a:lnTo>
                    <a:pt x="4263" y="116962"/>
                  </a:lnTo>
                  <a:lnTo>
                    <a:pt x="5975" y="141801"/>
                  </a:lnTo>
                  <a:lnTo>
                    <a:pt x="6061" y="141806"/>
                  </a:lnTo>
                  <a:lnTo>
                    <a:pt x="8105" y="102576"/>
                  </a:lnTo>
                  <a:lnTo>
                    <a:pt x="18441" y="56088"/>
                  </a:lnTo>
                  <a:lnTo>
                    <a:pt x="29998" y="28848"/>
                  </a:lnTo>
                  <a:lnTo>
                    <a:pt x="38198" y="19877"/>
                  </a:lnTo>
                  <a:lnTo>
                    <a:pt x="42360" y="17485"/>
                  </a:lnTo>
                  <a:lnTo>
                    <a:pt x="46546" y="16595"/>
                  </a:lnTo>
                  <a:lnTo>
                    <a:pt x="54960" y="17488"/>
                  </a:lnTo>
                  <a:lnTo>
                    <a:pt x="63403" y="25882"/>
                  </a:lnTo>
                  <a:lnTo>
                    <a:pt x="70448" y="39019"/>
                  </a:lnTo>
                  <a:lnTo>
                    <a:pt x="75754" y="84756"/>
                  </a:lnTo>
                  <a:lnTo>
                    <a:pt x="75986" y="90259"/>
                  </a:lnTo>
                  <a:lnTo>
                    <a:pt x="81855" y="52788"/>
                  </a:lnTo>
                  <a:lnTo>
                    <a:pt x="96478" y="17308"/>
                  </a:lnTo>
                  <a:lnTo>
                    <a:pt x="99558" y="13655"/>
                  </a:lnTo>
                  <a:lnTo>
                    <a:pt x="106743" y="9597"/>
                  </a:lnTo>
                  <a:lnTo>
                    <a:pt x="110634" y="9925"/>
                  </a:lnTo>
                  <a:lnTo>
                    <a:pt x="118721" y="14054"/>
                  </a:lnTo>
                  <a:lnTo>
                    <a:pt x="131207" y="34425"/>
                  </a:lnTo>
                  <a:lnTo>
                    <a:pt x="142293" y="72913"/>
                  </a:lnTo>
                  <a:lnTo>
                    <a:pt x="145215" y="112606"/>
                  </a:lnTo>
                  <a:lnTo>
                    <a:pt x="14593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529">
              <a:extLst>
                <a:ext uri="{FF2B5EF4-FFF2-40B4-BE49-F238E27FC236}">
                  <a16:creationId xmlns:a16="http://schemas.microsoft.com/office/drawing/2014/main" xmlns="" id="{74386EA9-3B5D-4E65-8FF7-49A237F68A2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758029" y="4389825"/>
              <a:ext cx="115222" cy="156535"/>
            </a:xfrm>
            <a:custGeom>
              <a:avLst/>
              <a:gdLst/>
              <a:ahLst/>
              <a:cxnLst/>
              <a:rect l="0" t="0" r="0" b="0"/>
              <a:pathLst>
                <a:path w="115222" h="156535">
                  <a:moveTo>
                    <a:pt x="7271" y="55175"/>
                  </a:moveTo>
                  <a:lnTo>
                    <a:pt x="7271" y="55175"/>
                  </a:lnTo>
                  <a:lnTo>
                    <a:pt x="7271" y="61917"/>
                  </a:lnTo>
                  <a:lnTo>
                    <a:pt x="8682" y="63903"/>
                  </a:lnTo>
                  <a:lnTo>
                    <a:pt x="11034" y="65227"/>
                  </a:lnTo>
                  <a:lnTo>
                    <a:pt x="22968" y="67090"/>
                  </a:lnTo>
                  <a:lnTo>
                    <a:pt x="33297" y="66820"/>
                  </a:lnTo>
                  <a:lnTo>
                    <a:pt x="42592" y="64348"/>
                  </a:lnTo>
                  <a:lnTo>
                    <a:pt x="59129" y="52248"/>
                  </a:lnTo>
                  <a:lnTo>
                    <a:pt x="70693" y="35258"/>
                  </a:lnTo>
                  <a:lnTo>
                    <a:pt x="75216" y="16818"/>
                  </a:lnTo>
                  <a:lnTo>
                    <a:pt x="74440" y="11964"/>
                  </a:lnTo>
                  <a:lnTo>
                    <a:pt x="72511" y="8024"/>
                  </a:lnTo>
                  <a:lnTo>
                    <a:pt x="69815" y="4690"/>
                  </a:lnTo>
                  <a:lnTo>
                    <a:pt x="61174" y="987"/>
                  </a:lnTo>
                  <a:lnTo>
                    <a:pt x="55906" y="0"/>
                  </a:lnTo>
                  <a:lnTo>
                    <a:pt x="42527" y="6429"/>
                  </a:lnTo>
                  <a:lnTo>
                    <a:pt x="27879" y="19399"/>
                  </a:lnTo>
                  <a:lnTo>
                    <a:pt x="14313" y="36922"/>
                  </a:lnTo>
                  <a:lnTo>
                    <a:pt x="1518" y="73363"/>
                  </a:lnTo>
                  <a:lnTo>
                    <a:pt x="0" y="108698"/>
                  </a:lnTo>
                  <a:lnTo>
                    <a:pt x="8038" y="126941"/>
                  </a:lnTo>
                  <a:lnTo>
                    <a:pt x="21723" y="141398"/>
                  </a:lnTo>
                  <a:lnTo>
                    <a:pt x="39564" y="152528"/>
                  </a:lnTo>
                  <a:lnTo>
                    <a:pt x="59253" y="156534"/>
                  </a:lnTo>
                  <a:lnTo>
                    <a:pt x="79058" y="155256"/>
                  </a:lnTo>
                  <a:lnTo>
                    <a:pt x="115221" y="144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274">
            <a:extLst>
              <a:ext uri="{FF2B5EF4-FFF2-40B4-BE49-F238E27FC236}">
                <a16:creationId xmlns:a16="http://schemas.microsoft.com/office/drawing/2014/main" xmlns="" id="{0B60CBEC-C67D-459D-9A8C-F76D7A5311D8}"/>
              </a:ext>
            </a:extLst>
          </p:cNvPr>
          <p:cNvGrpSpPr/>
          <p:nvPr/>
        </p:nvGrpSpPr>
        <p:grpSpPr>
          <a:xfrm>
            <a:off x="903806" y="4212742"/>
            <a:ext cx="264603" cy="440327"/>
            <a:chOff x="903806" y="4212742"/>
            <a:chExt cx="264603" cy="440327"/>
          </a:xfrm>
        </p:grpSpPr>
        <p:sp>
          <p:nvSpPr>
            <p:cNvPr id="206" name="SMARTInkShape-1530">
              <a:extLst>
                <a:ext uri="{FF2B5EF4-FFF2-40B4-BE49-F238E27FC236}">
                  <a16:creationId xmlns:a16="http://schemas.microsoft.com/office/drawing/2014/main" xmlns="" id="{CFBC3BAF-E9A9-4DFA-AE83-3EDCD43CB18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03806" y="4212742"/>
              <a:ext cx="264603" cy="440327"/>
            </a:xfrm>
            <a:custGeom>
              <a:avLst/>
              <a:gdLst/>
              <a:ahLst/>
              <a:cxnLst/>
              <a:rect l="0" t="0" r="0" b="0"/>
              <a:pathLst>
                <a:path w="264603" h="440327">
                  <a:moveTo>
                    <a:pt x="131244" y="3658"/>
                  </a:moveTo>
                  <a:lnTo>
                    <a:pt x="131244" y="3658"/>
                  </a:lnTo>
                  <a:lnTo>
                    <a:pt x="106602" y="0"/>
                  </a:lnTo>
                  <a:lnTo>
                    <a:pt x="90423" y="1562"/>
                  </a:lnTo>
                  <a:lnTo>
                    <a:pt x="73826" y="10253"/>
                  </a:lnTo>
                  <a:lnTo>
                    <a:pt x="57041" y="25638"/>
                  </a:lnTo>
                  <a:lnTo>
                    <a:pt x="32431" y="64891"/>
                  </a:lnTo>
                  <a:lnTo>
                    <a:pt x="18182" y="103309"/>
                  </a:lnTo>
                  <a:lnTo>
                    <a:pt x="12831" y="126537"/>
                  </a:lnTo>
                  <a:lnTo>
                    <a:pt x="8557" y="151900"/>
                  </a:lnTo>
                  <a:lnTo>
                    <a:pt x="5003" y="178685"/>
                  </a:lnTo>
                  <a:lnTo>
                    <a:pt x="2633" y="205715"/>
                  </a:lnTo>
                  <a:lnTo>
                    <a:pt x="1054" y="232907"/>
                  </a:lnTo>
                  <a:lnTo>
                    <a:pt x="0" y="260207"/>
                  </a:lnTo>
                  <a:lnTo>
                    <a:pt x="4" y="285463"/>
                  </a:lnTo>
                  <a:lnTo>
                    <a:pt x="1889" y="332340"/>
                  </a:lnTo>
                  <a:lnTo>
                    <a:pt x="10723" y="371048"/>
                  </a:lnTo>
                  <a:lnTo>
                    <a:pt x="17030" y="388285"/>
                  </a:lnTo>
                  <a:lnTo>
                    <a:pt x="42853" y="416844"/>
                  </a:lnTo>
                  <a:lnTo>
                    <a:pt x="59616" y="429399"/>
                  </a:lnTo>
                  <a:lnTo>
                    <a:pt x="93295" y="439585"/>
                  </a:lnTo>
                  <a:lnTo>
                    <a:pt x="110178" y="440326"/>
                  </a:lnTo>
                  <a:lnTo>
                    <a:pt x="142107" y="431742"/>
                  </a:lnTo>
                  <a:lnTo>
                    <a:pt x="172761" y="414050"/>
                  </a:lnTo>
                  <a:lnTo>
                    <a:pt x="216374" y="370946"/>
                  </a:lnTo>
                  <a:lnTo>
                    <a:pt x="240811" y="333878"/>
                  </a:lnTo>
                  <a:lnTo>
                    <a:pt x="255905" y="295767"/>
                  </a:lnTo>
                  <a:lnTo>
                    <a:pt x="263554" y="258368"/>
                  </a:lnTo>
                  <a:lnTo>
                    <a:pt x="264602" y="222931"/>
                  </a:lnTo>
                  <a:lnTo>
                    <a:pt x="255190" y="186484"/>
                  </a:lnTo>
                  <a:lnTo>
                    <a:pt x="237131" y="149825"/>
                  </a:lnTo>
                  <a:lnTo>
                    <a:pt x="210290" y="114717"/>
                  </a:lnTo>
                  <a:lnTo>
                    <a:pt x="177665" y="87825"/>
                  </a:lnTo>
                  <a:lnTo>
                    <a:pt x="142703" y="69288"/>
                  </a:lnTo>
                  <a:lnTo>
                    <a:pt x="108350" y="61049"/>
                  </a:lnTo>
                  <a:lnTo>
                    <a:pt x="67389" y="59782"/>
                  </a:lnTo>
                  <a:lnTo>
                    <a:pt x="42344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531">
              <a:extLst>
                <a:ext uri="{FF2B5EF4-FFF2-40B4-BE49-F238E27FC236}">
                  <a16:creationId xmlns:a16="http://schemas.microsoft.com/office/drawing/2014/main" xmlns="" id="{84DA7138-43CB-4FBE-AFC5-48242C74B67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58923" y="4358387"/>
              <a:ext cx="177728" cy="233479"/>
            </a:xfrm>
            <a:custGeom>
              <a:avLst/>
              <a:gdLst/>
              <a:ahLst/>
              <a:cxnLst/>
              <a:rect l="0" t="0" r="0" b="0"/>
              <a:pathLst>
                <a:path w="177728" h="233479">
                  <a:moveTo>
                    <a:pt x="25327" y="23113"/>
                  </a:moveTo>
                  <a:lnTo>
                    <a:pt x="25327" y="23113"/>
                  </a:lnTo>
                  <a:lnTo>
                    <a:pt x="26033" y="12974"/>
                  </a:lnTo>
                  <a:lnTo>
                    <a:pt x="28698" y="5436"/>
                  </a:lnTo>
                  <a:lnTo>
                    <a:pt x="30397" y="2862"/>
                  </a:lnTo>
                  <a:lnTo>
                    <a:pt x="34165" y="0"/>
                  </a:lnTo>
                  <a:lnTo>
                    <a:pt x="50367" y="1762"/>
                  </a:lnTo>
                  <a:lnTo>
                    <a:pt x="63267" y="8684"/>
                  </a:lnTo>
                  <a:lnTo>
                    <a:pt x="69670" y="13494"/>
                  </a:lnTo>
                  <a:lnTo>
                    <a:pt x="88795" y="43860"/>
                  </a:lnTo>
                  <a:lnTo>
                    <a:pt x="104497" y="87508"/>
                  </a:lnTo>
                  <a:lnTo>
                    <a:pt x="104602" y="132818"/>
                  </a:lnTo>
                  <a:lnTo>
                    <a:pt x="92325" y="170780"/>
                  </a:lnTo>
                  <a:lnTo>
                    <a:pt x="71911" y="197629"/>
                  </a:lnTo>
                  <a:lnTo>
                    <a:pt x="54263" y="208390"/>
                  </a:lnTo>
                  <a:lnTo>
                    <a:pt x="44617" y="212248"/>
                  </a:lnTo>
                  <a:lnTo>
                    <a:pt x="36071" y="211996"/>
                  </a:lnTo>
                  <a:lnTo>
                    <a:pt x="20930" y="204193"/>
                  </a:lnTo>
                  <a:lnTo>
                    <a:pt x="9026" y="189435"/>
                  </a:lnTo>
                  <a:lnTo>
                    <a:pt x="1149" y="173234"/>
                  </a:lnTo>
                  <a:lnTo>
                    <a:pt x="0" y="161330"/>
                  </a:lnTo>
                  <a:lnTo>
                    <a:pt x="1387" y="156885"/>
                  </a:lnTo>
                  <a:lnTo>
                    <a:pt x="6690" y="150066"/>
                  </a:lnTo>
                  <a:lnTo>
                    <a:pt x="10786" y="148670"/>
                  </a:lnTo>
                  <a:lnTo>
                    <a:pt x="20981" y="149001"/>
                  </a:lnTo>
                  <a:lnTo>
                    <a:pt x="41992" y="159897"/>
                  </a:lnTo>
                  <a:lnTo>
                    <a:pt x="85639" y="191493"/>
                  </a:lnTo>
                  <a:lnTo>
                    <a:pt x="126689" y="221578"/>
                  </a:lnTo>
                  <a:lnTo>
                    <a:pt x="143049" y="230793"/>
                  </a:lnTo>
                  <a:lnTo>
                    <a:pt x="157376" y="233478"/>
                  </a:lnTo>
                  <a:lnTo>
                    <a:pt x="177727" y="23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275">
            <a:extLst>
              <a:ext uri="{FF2B5EF4-FFF2-40B4-BE49-F238E27FC236}">
                <a16:creationId xmlns:a16="http://schemas.microsoft.com/office/drawing/2014/main" xmlns="" id="{B9F10100-876D-4C9F-8B6E-F16672BE9467}"/>
              </a:ext>
            </a:extLst>
          </p:cNvPr>
          <p:cNvGrpSpPr/>
          <p:nvPr/>
        </p:nvGrpSpPr>
        <p:grpSpPr>
          <a:xfrm>
            <a:off x="9235879" y="1822450"/>
            <a:ext cx="1051051" cy="444501"/>
            <a:chOff x="9235879" y="1822450"/>
            <a:chExt cx="1051051" cy="444501"/>
          </a:xfrm>
        </p:grpSpPr>
        <p:sp>
          <p:nvSpPr>
            <p:cNvPr id="209" name="SMARTInkShape-1532">
              <a:extLst>
                <a:ext uri="{FF2B5EF4-FFF2-40B4-BE49-F238E27FC236}">
                  <a16:creationId xmlns:a16="http://schemas.microsoft.com/office/drawing/2014/main" xmlns="" id="{FF747841-70DC-4FEB-8E51-2260F7EA88C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634754" y="1822450"/>
              <a:ext cx="127341" cy="84882"/>
            </a:xfrm>
            <a:custGeom>
              <a:avLst/>
              <a:gdLst/>
              <a:ahLst/>
              <a:cxnLst/>
              <a:rect l="0" t="0" r="0" b="0"/>
              <a:pathLst>
                <a:path w="127341" h="84882">
                  <a:moveTo>
                    <a:pt x="80746" y="0"/>
                  </a:moveTo>
                  <a:lnTo>
                    <a:pt x="80746" y="0"/>
                  </a:lnTo>
                  <a:lnTo>
                    <a:pt x="84403" y="0"/>
                  </a:lnTo>
                  <a:lnTo>
                    <a:pt x="82840" y="0"/>
                  </a:lnTo>
                  <a:lnTo>
                    <a:pt x="64968" y="42619"/>
                  </a:lnTo>
                  <a:lnTo>
                    <a:pt x="52237" y="62252"/>
                  </a:lnTo>
                  <a:lnTo>
                    <a:pt x="36081" y="75909"/>
                  </a:lnTo>
                  <a:lnTo>
                    <a:pt x="26558" y="79598"/>
                  </a:lnTo>
                  <a:lnTo>
                    <a:pt x="17622" y="79357"/>
                  </a:lnTo>
                  <a:lnTo>
                    <a:pt x="13263" y="78304"/>
                  </a:lnTo>
                  <a:lnTo>
                    <a:pt x="6539" y="73372"/>
                  </a:lnTo>
                  <a:lnTo>
                    <a:pt x="3758" y="70082"/>
                  </a:lnTo>
                  <a:lnTo>
                    <a:pt x="668" y="60781"/>
                  </a:lnTo>
                  <a:lnTo>
                    <a:pt x="0" y="51003"/>
                  </a:lnTo>
                  <a:lnTo>
                    <a:pt x="2055" y="44305"/>
                  </a:lnTo>
                  <a:lnTo>
                    <a:pt x="4296" y="42942"/>
                  </a:lnTo>
                  <a:lnTo>
                    <a:pt x="7202" y="42739"/>
                  </a:lnTo>
                  <a:lnTo>
                    <a:pt x="10551" y="43309"/>
                  </a:lnTo>
                  <a:lnTo>
                    <a:pt x="22003" y="50854"/>
                  </a:lnTo>
                  <a:lnTo>
                    <a:pt x="46925" y="76370"/>
                  </a:lnTo>
                  <a:lnTo>
                    <a:pt x="62963" y="84090"/>
                  </a:lnTo>
                  <a:lnTo>
                    <a:pt x="74958" y="84881"/>
                  </a:lnTo>
                  <a:lnTo>
                    <a:pt x="103278" y="79639"/>
                  </a:lnTo>
                  <a:lnTo>
                    <a:pt x="113808" y="73966"/>
                  </a:lnTo>
                  <a:lnTo>
                    <a:pt x="120840" y="66035"/>
                  </a:lnTo>
                  <a:lnTo>
                    <a:pt x="126318" y="55454"/>
                  </a:lnTo>
                  <a:lnTo>
                    <a:pt x="127340" y="43696"/>
                  </a:lnTo>
                  <a:lnTo>
                    <a:pt x="122248" y="18901"/>
                  </a:lnTo>
                  <a:lnTo>
                    <a:pt x="117587" y="14718"/>
                  </a:lnTo>
                  <a:lnTo>
                    <a:pt x="102999" y="10069"/>
                  </a:lnTo>
                  <a:lnTo>
                    <a:pt x="84756" y="13647"/>
                  </a:lnTo>
                  <a:lnTo>
                    <a:pt x="29946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533">
              <a:extLst>
                <a:ext uri="{FF2B5EF4-FFF2-40B4-BE49-F238E27FC236}">
                  <a16:creationId xmlns:a16="http://schemas.microsoft.com/office/drawing/2014/main" xmlns="" id="{0FA0FAE7-497C-4F4A-88BC-0416CD149E3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542429" y="1829216"/>
              <a:ext cx="55258" cy="113885"/>
            </a:xfrm>
            <a:custGeom>
              <a:avLst/>
              <a:gdLst/>
              <a:ahLst/>
              <a:cxnLst/>
              <a:rect l="0" t="0" r="0" b="0"/>
              <a:pathLst>
                <a:path w="55258" h="113885">
                  <a:moveTo>
                    <a:pt x="39721" y="18634"/>
                  </a:moveTo>
                  <a:lnTo>
                    <a:pt x="39721" y="18634"/>
                  </a:lnTo>
                  <a:lnTo>
                    <a:pt x="13207" y="4328"/>
                  </a:lnTo>
                  <a:lnTo>
                    <a:pt x="250" y="521"/>
                  </a:lnTo>
                  <a:lnTo>
                    <a:pt x="0" y="209"/>
                  </a:lnTo>
                  <a:lnTo>
                    <a:pt x="540" y="0"/>
                  </a:lnTo>
                  <a:lnTo>
                    <a:pt x="16614" y="5441"/>
                  </a:lnTo>
                  <a:lnTo>
                    <a:pt x="46373" y="23360"/>
                  </a:lnTo>
                  <a:lnTo>
                    <a:pt x="50506" y="28135"/>
                  </a:lnTo>
                  <a:lnTo>
                    <a:pt x="55098" y="39084"/>
                  </a:lnTo>
                  <a:lnTo>
                    <a:pt x="55257" y="51006"/>
                  </a:lnTo>
                  <a:lnTo>
                    <a:pt x="54310" y="57149"/>
                  </a:lnTo>
                  <a:lnTo>
                    <a:pt x="47617" y="69618"/>
                  </a:lnTo>
                  <a:lnTo>
                    <a:pt x="9885" y="111890"/>
                  </a:lnTo>
                  <a:lnTo>
                    <a:pt x="9952" y="112554"/>
                  </a:lnTo>
                  <a:lnTo>
                    <a:pt x="10703" y="112997"/>
                  </a:lnTo>
                  <a:lnTo>
                    <a:pt x="14321" y="1138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534">
              <a:extLst>
                <a:ext uri="{FF2B5EF4-FFF2-40B4-BE49-F238E27FC236}">
                  <a16:creationId xmlns:a16="http://schemas.microsoft.com/office/drawing/2014/main" xmlns="" id="{0C6D6CC6-E22C-480B-AC15-416C168E061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380715" y="1879600"/>
              <a:ext cx="220486" cy="6351"/>
            </a:xfrm>
            <a:custGeom>
              <a:avLst/>
              <a:gdLst/>
              <a:ahLst/>
              <a:cxnLst/>
              <a:rect l="0" t="0" r="0" b="0"/>
              <a:pathLst>
                <a:path w="2204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883"/>
                  </a:lnTo>
                  <a:lnTo>
                    <a:pt x="117" y="588"/>
                  </a:lnTo>
                  <a:lnTo>
                    <a:pt x="2129" y="261"/>
                  </a:lnTo>
                  <a:lnTo>
                    <a:pt x="44442" y="5060"/>
                  </a:lnTo>
                  <a:lnTo>
                    <a:pt x="91418" y="5968"/>
                  </a:lnTo>
                  <a:lnTo>
                    <a:pt x="125727" y="6180"/>
                  </a:lnTo>
                  <a:lnTo>
                    <a:pt x="170693" y="6300"/>
                  </a:lnTo>
                  <a:lnTo>
                    <a:pt x="206600" y="4458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535">
              <a:extLst>
                <a:ext uri="{FF2B5EF4-FFF2-40B4-BE49-F238E27FC236}">
                  <a16:creationId xmlns:a16="http://schemas.microsoft.com/office/drawing/2014/main" xmlns="" id="{C2FC7E95-CE0A-4BEF-AC26-7D6D1AA2326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235879" y="1828800"/>
              <a:ext cx="98622" cy="133351"/>
            </a:xfrm>
            <a:custGeom>
              <a:avLst/>
              <a:gdLst/>
              <a:ahLst/>
              <a:cxnLst/>
              <a:rect l="0" t="0" r="0" b="0"/>
              <a:pathLst>
                <a:path w="98622" h="133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0670"/>
                  </a:lnTo>
                  <a:lnTo>
                    <a:pt x="4977" y="56763"/>
                  </a:lnTo>
                  <a:lnTo>
                    <a:pt x="14909" y="91975"/>
                  </a:lnTo>
                  <a:lnTo>
                    <a:pt x="15297" y="92361"/>
                  </a:lnTo>
                  <a:lnTo>
                    <a:pt x="15554" y="91913"/>
                  </a:lnTo>
                  <a:lnTo>
                    <a:pt x="19789" y="71587"/>
                  </a:lnTo>
                  <a:lnTo>
                    <a:pt x="41797" y="28758"/>
                  </a:lnTo>
                  <a:lnTo>
                    <a:pt x="49377" y="19837"/>
                  </a:lnTo>
                  <a:lnTo>
                    <a:pt x="55097" y="15872"/>
                  </a:lnTo>
                  <a:lnTo>
                    <a:pt x="57610" y="16931"/>
                  </a:lnTo>
                  <a:lnTo>
                    <a:pt x="62284" y="23753"/>
                  </a:lnTo>
                  <a:lnTo>
                    <a:pt x="75307" y="69772"/>
                  </a:lnTo>
                  <a:lnTo>
                    <a:pt x="90131" y="113735"/>
                  </a:lnTo>
                  <a:lnTo>
                    <a:pt x="98621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536">
              <a:extLst>
                <a:ext uri="{FF2B5EF4-FFF2-40B4-BE49-F238E27FC236}">
                  <a16:creationId xmlns:a16="http://schemas.microsoft.com/office/drawing/2014/main" xmlns="" id="{D288CC41-B708-4F49-A041-DD4E65F4FA3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153728" y="2044700"/>
              <a:ext cx="133202" cy="218148"/>
            </a:xfrm>
            <a:custGeom>
              <a:avLst/>
              <a:gdLst/>
              <a:ahLst/>
              <a:cxnLst/>
              <a:rect l="0" t="0" r="0" b="0"/>
              <a:pathLst>
                <a:path w="133202" h="218148">
                  <a:moveTo>
                    <a:pt x="107872" y="25400"/>
                  </a:moveTo>
                  <a:lnTo>
                    <a:pt x="107872" y="25400"/>
                  </a:lnTo>
                  <a:lnTo>
                    <a:pt x="94388" y="18658"/>
                  </a:lnTo>
                  <a:lnTo>
                    <a:pt x="80242" y="17229"/>
                  </a:lnTo>
                  <a:lnTo>
                    <a:pt x="72518" y="17836"/>
                  </a:lnTo>
                  <a:lnTo>
                    <a:pt x="44794" y="32174"/>
                  </a:lnTo>
                  <a:lnTo>
                    <a:pt x="20979" y="57668"/>
                  </a:lnTo>
                  <a:lnTo>
                    <a:pt x="3887" y="97677"/>
                  </a:lnTo>
                  <a:lnTo>
                    <a:pt x="0" y="141908"/>
                  </a:lnTo>
                  <a:lnTo>
                    <a:pt x="10059" y="182923"/>
                  </a:lnTo>
                  <a:lnTo>
                    <a:pt x="22537" y="201479"/>
                  </a:lnTo>
                  <a:lnTo>
                    <a:pt x="29816" y="208402"/>
                  </a:lnTo>
                  <a:lnTo>
                    <a:pt x="49191" y="216096"/>
                  </a:lnTo>
                  <a:lnTo>
                    <a:pt x="60284" y="218147"/>
                  </a:lnTo>
                  <a:lnTo>
                    <a:pt x="82017" y="214782"/>
                  </a:lnTo>
                  <a:lnTo>
                    <a:pt x="102025" y="205525"/>
                  </a:lnTo>
                  <a:lnTo>
                    <a:pt x="117974" y="192004"/>
                  </a:lnTo>
                  <a:lnTo>
                    <a:pt x="128354" y="170942"/>
                  </a:lnTo>
                  <a:lnTo>
                    <a:pt x="133201" y="143002"/>
                  </a:lnTo>
                  <a:lnTo>
                    <a:pt x="130654" y="107066"/>
                  </a:lnTo>
                  <a:lnTo>
                    <a:pt x="119174" y="73220"/>
                  </a:lnTo>
                  <a:lnTo>
                    <a:pt x="101606" y="43831"/>
                  </a:lnTo>
                  <a:lnTo>
                    <a:pt x="5707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537">
              <a:extLst>
                <a:ext uri="{FF2B5EF4-FFF2-40B4-BE49-F238E27FC236}">
                  <a16:creationId xmlns:a16="http://schemas.microsoft.com/office/drawing/2014/main" xmlns="" id="{DB58E45A-3A47-443C-AF46-54519FE495E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330340" y="2026805"/>
              <a:ext cx="678778" cy="240146"/>
            </a:xfrm>
            <a:custGeom>
              <a:avLst/>
              <a:gdLst/>
              <a:ahLst/>
              <a:cxnLst/>
              <a:rect l="0" t="0" r="0" b="0"/>
              <a:pathLst>
                <a:path w="678778" h="240146">
                  <a:moveTo>
                    <a:pt x="35910" y="106795"/>
                  </a:moveTo>
                  <a:lnTo>
                    <a:pt x="35910" y="106795"/>
                  </a:lnTo>
                  <a:lnTo>
                    <a:pt x="13384" y="107501"/>
                  </a:lnTo>
                  <a:lnTo>
                    <a:pt x="5202" y="110166"/>
                  </a:lnTo>
                  <a:lnTo>
                    <a:pt x="2738" y="111864"/>
                  </a:lnTo>
                  <a:lnTo>
                    <a:pt x="0" y="115633"/>
                  </a:lnTo>
                  <a:lnTo>
                    <a:pt x="2798" y="116921"/>
                  </a:lnTo>
                  <a:lnTo>
                    <a:pt x="43925" y="118987"/>
                  </a:lnTo>
                  <a:lnTo>
                    <a:pt x="87450" y="119269"/>
                  </a:lnTo>
                  <a:lnTo>
                    <a:pt x="116838" y="119344"/>
                  </a:lnTo>
                  <a:lnTo>
                    <a:pt x="149128" y="119394"/>
                  </a:lnTo>
                  <a:lnTo>
                    <a:pt x="186179" y="118017"/>
                  </a:lnTo>
                  <a:lnTo>
                    <a:pt x="226400" y="115687"/>
                  </a:lnTo>
                  <a:lnTo>
                    <a:pt x="268736" y="112723"/>
                  </a:lnTo>
                  <a:lnTo>
                    <a:pt x="311778" y="110042"/>
                  </a:lnTo>
                  <a:lnTo>
                    <a:pt x="355287" y="107548"/>
                  </a:lnTo>
                  <a:lnTo>
                    <a:pt x="399111" y="105181"/>
                  </a:lnTo>
                  <a:lnTo>
                    <a:pt x="440322" y="103602"/>
                  </a:lnTo>
                  <a:lnTo>
                    <a:pt x="479790" y="102550"/>
                  </a:lnTo>
                  <a:lnTo>
                    <a:pt x="518097" y="101848"/>
                  </a:lnTo>
                  <a:lnTo>
                    <a:pt x="549985" y="101380"/>
                  </a:lnTo>
                  <a:lnTo>
                    <a:pt x="577592" y="101069"/>
                  </a:lnTo>
                  <a:lnTo>
                    <a:pt x="620263" y="100017"/>
                  </a:lnTo>
                  <a:lnTo>
                    <a:pt x="650102" y="95458"/>
                  </a:lnTo>
                  <a:lnTo>
                    <a:pt x="653512" y="93592"/>
                  </a:lnTo>
                  <a:lnTo>
                    <a:pt x="655076" y="91643"/>
                  </a:lnTo>
                  <a:lnTo>
                    <a:pt x="643647" y="83833"/>
                  </a:lnTo>
                  <a:lnTo>
                    <a:pt x="596067" y="54830"/>
                  </a:lnTo>
                  <a:lnTo>
                    <a:pt x="564268" y="39250"/>
                  </a:lnTo>
                  <a:lnTo>
                    <a:pt x="520073" y="18578"/>
                  </a:lnTo>
                  <a:lnTo>
                    <a:pt x="498512" y="4692"/>
                  </a:lnTo>
                  <a:lnTo>
                    <a:pt x="496711" y="2743"/>
                  </a:lnTo>
                  <a:lnTo>
                    <a:pt x="499040" y="1443"/>
                  </a:lnTo>
                  <a:lnTo>
                    <a:pt x="511033" y="0"/>
                  </a:lnTo>
                  <a:lnTo>
                    <a:pt x="547730" y="5929"/>
                  </a:lnTo>
                  <a:lnTo>
                    <a:pt x="582062" y="12812"/>
                  </a:lnTo>
                  <a:lnTo>
                    <a:pt x="617311" y="21280"/>
                  </a:lnTo>
                  <a:lnTo>
                    <a:pt x="664922" y="43964"/>
                  </a:lnTo>
                  <a:lnTo>
                    <a:pt x="673269" y="50091"/>
                  </a:lnTo>
                  <a:lnTo>
                    <a:pt x="677421" y="56998"/>
                  </a:lnTo>
                  <a:lnTo>
                    <a:pt x="678777" y="64425"/>
                  </a:lnTo>
                  <a:lnTo>
                    <a:pt x="675817" y="80908"/>
                  </a:lnTo>
                  <a:lnTo>
                    <a:pt x="660839" y="110022"/>
                  </a:lnTo>
                  <a:lnTo>
                    <a:pt x="628652" y="151464"/>
                  </a:lnTo>
                  <a:lnTo>
                    <a:pt x="601492" y="193621"/>
                  </a:lnTo>
                  <a:lnTo>
                    <a:pt x="588879" y="218599"/>
                  </a:lnTo>
                  <a:lnTo>
                    <a:pt x="588003" y="224370"/>
                  </a:lnTo>
                  <a:lnTo>
                    <a:pt x="588827" y="228923"/>
                  </a:lnTo>
                  <a:lnTo>
                    <a:pt x="590788" y="232663"/>
                  </a:lnTo>
                  <a:lnTo>
                    <a:pt x="595622" y="235157"/>
                  </a:lnTo>
                  <a:lnTo>
                    <a:pt x="626460" y="2401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276">
            <a:extLst>
              <a:ext uri="{FF2B5EF4-FFF2-40B4-BE49-F238E27FC236}">
                <a16:creationId xmlns:a16="http://schemas.microsoft.com/office/drawing/2014/main" xmlns="" id="{D581ECEC-7433-4098-9ED8-EA1817BA0D2D}"/>
              </a:ext>
            </a:extLst>
          </p:cNvPr>
          <p:cNvGrpSpPr/>
          <p:nvPr/>
        </p:nvGrpSpPr>
        <p:grpSpPr>
          <a:xfrm>
            <a:off x="8568243" y="1965390"/>
            <a:ext cx="366208" cy="245299"/>
            <a:chOff x="8568243" y="1965390"/>
            <a:chExt cx="366208" cy="245299"/>
          </a:xfrm>
        </p:grpSpPr>
        <p:sp>
          <p:nvSpPr>
            <p:cNvPr id="216" name="SMARTInkShape-1538">
              <a:extLst>
                <a:ext uri="{FF2B5EF4-FFF2-40B4-BE49-F238E27FC236}">
                  <a16:creationId xmlns:a16="http://schemas.microsoft.com/office/drawing/2014/main" xmlns="" id="{16C7332C-F2FA-4E5E-9FBF-6C9A91352AF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721127" y="1985209"/>
              <a:ext cx="213324" cy="187931"/>
            </a:xfrm>
            <a:custGeom>
              <a:avLst/>
              <a:gdLst/>
              <a:ahLst/>
              <a:cxnLst/>
              <a:rect l="0" t="0" r="0" b="0"/>
              <a:pathLst>
                <a:path w="213324" h="187931">
                  <a:moveTo>
                    <a:pt x="79973" y="84891"/>
                  </a:moveTo>
                  <a:lnTo>
                    <a:pt x="79973" y="84891"/>
                  </a:lnTo>
                  <a:lnTo>
                    <a:pt x="68040" y="89917"/>
                  </a:lnTo>
                  <a:lnTo>
                    <a:pt x="64790" y="90652"/>
                  </a:lnTo>
                  <a:lnTo>
                    <a:pt x="64913" y="90849"/>
                  </a:lnTo>
                  <a:lnTo>
                    <a:pt x="65699" y="90979"/>
                  </a:lnTo>
                  <a:lnTo>
                    <a:pt x="97021" y="70170"/>
                  </a:lnTo>
                  <a:lnTo>
                    <a:pt x="114108" y="52542"/>
                  </a:lnTo>
                  <a:lnTo>
                    <a:pt x="119838" y="38293"/>
                  </a:lnTo>
                  <a:lnTo>
                    <a:pt x="121368" y="30542"/>
                  </a:lnTo>
                  <a:lnTo>
                    <a:pt x="119303" y="16286"/>
                  </a:lnTo>
                  <a:lnTo>
                    <a:pt x="116775" y="9521"/>
                  </a:lnTo>
                  <a:lnTo>
                    <a:pt x="112269" y="5011"/>
                  </a:lnTo>
                  <a:lnTo>
                    <a:pt x="99736" y="0"/>
                  </a:lnTo>
                  <a:lnTo>
                    <a:pt x="82877" y="3417"/>
                  </a:lnTo>
                  <a:lnTo>
                    <a:pt x="64330" y="13403"/>
                  </a:lnTo>
                  <a:lnTo>
                    <a:pt x="37316" y="40975"/>
                  </a:lnTo>
                  <a:lnTo>
                    <a:pt x="10105" y="83246"/>
                  </a:lnTo>
                  <a:lnTo>
                    <a:pt x="0" y="112617"/>
                  </a:lnTo>
                  <a:lnTo>
                    <a:pt x="554" y="125953"/>
                  </a:lnTo>
                  <a:lnTo>
                    <a:pt x="10573" y="150178"/>
                  </a:lnTo>
                  <a:lnTo>
                    <a:pt x="32431" y="167059"/>
                  </a:lnTo>
                  <a:lnTo>
                    <a:pt x="76469" y="182615"/>
                  </a:lnTo>
                  <a:lnTo>
                    <a:pt x="121503" y="187930"/>
                  </a:lnTo>
                  <a:lnTo>
                    <a:pt x="165421" y="185036"/>
                  </a:lnTo>
                  <a:lnTo>
                    <a:pt x="213323" y="1801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539">
              <a:extLst>
                <a:ext uri="{FF2B5EF4-FFF2-40B4-BE49-F238E27FC236}">
                  <a16:creationId xmlns:a16="http://schemas.microsoft.com/office/drawing/2014/main" xmlns="" id="{698EF66B-F507-4430-8FB4-D3AFD312ACF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568243" y="1965390"/>
              <a:ext cx="110914" cy="245299"/>
            </a:xfrm>
            <a:custGeom>
              <a:avLst/>
              <a:gdLst/>
              <a:ahLst/>
              <a:cxnLst/>
              <a:rect l="0" t="0" r="0" b="0"/>
              <a:pathLst>
                <a:path w="110914" h="245299">
                  <a:moveTo>
                    <a:pt x="105857" y="9460"/>
                  </a:moveTo>
                  <a:lnTo>
                    <a:pt x="105857" y="9460"/>
                  </a:lnTo>
                  <a:lnTo>
                    <a:pt x="99115" y="6089"/>
                  </a:lnTo>
                  <a:lnTo>
                    <a:pt x="63793" y="0"/>
                  </a:lnTo>
                  <a:lnTo>
                    <a:pt x="47886" y="1963"/>
                  </a:lnTo>
                  <a:lnTo>
                    <a:pt x="18050" y="14721"/>
                  </a:lnTo>
                  <a:lnTo>
                    <a:pt x="8505" y="24498"/>
                  </a:lnTo>
                  <a:lnTo>
                    <a:pt x="4972" y="30069"/>
                  </a:lnTo>
                  <a:lnTo>
                    <a:pt x="0" y="54764"/>
                  </a:lnTo>
                  <a:lnTo>
                    <a:pt x="6363" y="72399"/>
                  </a:lnTo>
                  <a:lnTo>
                    <a:pt x="19304" y="88938"/>
                  </a:lnTo>
                  <a:lnTo>
                    <a:pt x="66507" y="126726"/>
                  </a:lnTo>
                  <a:lnTo>
                    <a:pt x="100958" y="164275"/>
                  </a:lnTo>
                  <a:lnTo>
                    <a:pt x="110264" y="182218"/>
                  </a:lnTo>
                  <a:lnTo>
                    <a:pt x="110913" y="190955"/>
                  </a:lnTo>
                  <a:lnTo>
                    <a:pt x="105987" y="208187"/>
                  </a:lnTo>
                  <a:lnTo>
                    <a:pt x="92979" y="223372"/>
                  </a:lnTo>
                  <a:lnTo>
                    <a:pt x="75439" y="235765"/>
                  </a:lnTo>
                  <a:lnTo>
                    <a:pt x="47847" y="245298"/>
                  </a:lnTo>
                  <a:lnTo>
                    <a:pt x="35154" y="245275"/>
                  </a:lnTo>
                  <a:lnTo>
                    <a:pt x="32616" y="241459"/>
                  </a:lnTo>
                  <a:lnTo>
                    <a:pt x="36007" y="212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277">
            <a:extLst>
              <a:ext uri="{FF2B5EF4-FFF2-40B4-BE49-F238E27FC236}">
                <a16:creationId xmlns:a16="http://schemas.microsoft.com/office/drawing/2014/main" xmlns="" id="{18FE2709-1836-4BFC-BAA2-2EA97DAB7CF8}"/>
              </a:ext>
            </a:extLst>
          </p:cNvPr>
          <p:cNvGrpSpPr/>
          <p:nvPr/>
        </p:nvGrpSpPr>
        <p:grpSpPr>
          <a:xfrm>
            <a:off x="9429750" y="1035050"/>
            <a:ext cx="479379" cy="212770"/>
            <a:chOff x="9429750" y="1035050"/>
            <a:chExt cx="479379" cy="212770"/>
          </a:xfrm>
        </p:grpSpPr>
        <p:sp>
          <p:nvSpPr>
            <p:cNvPr id="219" name="SMARTInkShape-1540">
              <a:extLst>
                <a:ext uri="{FF2B5EF4-FFF2-40B4-BE49-F238E27FC236}">
                  <a16:creationId xmlns:a16="http://schemas.microsoft.com/office/drawing/2014/main" xmlns="" id="{270FA370-1CE4-4738-8A34-84AC50AEB7A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780132" y="1035050"/>
              <a:ext cx="128997" cy="212770"/>
            </a:xfrm>
            <a:custGeom>
              <a:avLst/>
              <a:gdLst/>
              <a:ahLst/>
              <a:cxnLst/>
              <a:rect l="0" t="0" r="0" b="0"/>
              <a:pathLst>
                <a:path w="128997" h="212770">
                  <a:moveTo>
                    <a:pt x="106818" y="57150"/>
                  </a:moveTo>
                  <a:lnTo>
                    <a:pt x="106818" y="57150"/>
                  </a:lnTo>
                  <a:lnTo>
                    <a:pt x="80304" y="42844"/>
                  </a:lnTo>
                  <a:lnTo>
                    <a:pt x="66341" y="43972"/>
                  </a:lnTo>
                  <a:lnTo>
                    <a:pt x="38851" y="56303"/>
                  </a:lnTo>
                  <a:lnTo>
                    <a:pt x="18754" y="70884"/>
                  </a:lnTo>
                  <a:lnTo>
                    <a:pt x="5121" y="89125"/>
                  </a:lnTo>
                  <a:lnTo>
                    <a:pt x="0" y="110872"/>
                  </a:lnTo>
                  <a:lnTo>
                    <a:pt x="2967" y="148797"/>
                  </a:lnTo>
                  <a:lnTo>
                    <a:pt x="9862" y="174082"/>
                  </a:lnTo>
                  <a:lnTo>
                    <a:pt x="19982" y="192375"/>
                  </a:lnTo>
                  <a:lnTo>
                    <a:pt x="35299" y="205680"/>
                  </a:lnTo>
                  <a:lnTo>
                    <a:pt x="44321" y="211203"/>
                  </a:lnTo>
                  <a:lnTo>
                    <a:pt x="53864" y="212769"/>
                  </a:lnTo>
                  <a:lnTo>
                    <a:pt x="73875" y="208864"/>
                  </a:lnTo>
                  <a:lnTo>
                    <a:pt x="104974" y="191394"/>
                  </a:lnTo>
                  <a:lnTo>
                    <a:pt x="118464" y="174435"/>
                  </a:lnTo>
                  <a:lnTo>
                    <a:pt x="126106" y="154432"/>
                  </a:lnTo>
                  <a:lnTo>
                    <a:pt x="128996" y="117959"/>
                  </a:lnTo>
                  <a:lnTo>
                    <a:pt x="121543" y="73443"/>
                  </a:lnTo>
                  <a:lnTo>
                    <a:pt x="110397" y="34931"/>
                  </a:lnTo>
                  <a:lnTo>
                    <a:pt x="941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541">
              <a:extLst>
                <a:ext uri="{FF2B5EF4-FFF2-40B4-BE49-F238E27FC236}">
                  <a16:creationId xmlns:a16="http://schemas.microsoft.com/office/drawing/2014/main" xmlns="" id="{77DD4271-6575-49C7-B056-5419362CCF9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474200" y="1174750"/>
              <a:ext cx="234951" cy="17907"/>
            </a:xfrm>
            <a:custGeom>
              <a:avLst/>
              <a:gdLst/>
              <a:ahLst/>
              <a:cxnLst/>
              <a:rect l="0" t="0" r="0" b="0"/>
              <a:pathLst>
                <a:path w="234951" h="17907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881" y="13257"/>
                  </a:lnTo>
                  <a:lnTo>
                    <a:pt x="3370" y="15188"/>
                  </a:lnTo>
                  <a:lnTo>
                    <a:pt x="25692" y="17906"/>
                  </a:lnTo>
                  <a:lnTo>
                    <a:pt x="65860" y="15340"/>
                  </a:lnTo>
                  <a:lnTo>
                    <a:pt x="101002" y="11992"/>
                  </a:lnTo>
                  <a:lnTo>
                    <a:pt x="141551" y="8152"/>
                  </a:lnTo>
                  <a:lnTo>
                    <a:pt x="187794" y="4093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542">
              <a:extLst>
                <a:ext uri="{FF2B5EF4-FFF2-40B4-BE49-F238E27FC236}">
                  <a16:creationId xmlns:a16="http://schemas.microsoft.com/office/drawing/2014/main" xmlns="" id="{FED850DA-E209-495F-ADE6-F3D79078951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429750" y="109855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0226" y="5467"/>
                  </a:lnTo>
                  <a:lnTo>
                    <a:pt x="66516" y="2717"/>
                  </a:lnTo>
                  <a:lnTo>
                    <a:pt x="102941" y="1208"/>
                  </a:lnTo>
                  <a:lnTo>
                    <a:pt x="138178" y="1242"/>
                  </a:lnTo>
                  <a:lnTo>
                    <a:pt x="1968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278">
            <a:extLst>
              <a:ext uri="{FF2B5EF4-FFF2-40B4-BE49-F238E27FC236}">
                <a16:creationId xmlns:a16="http://schemas.microsoft.com/office/drawing/2014/main" xmlns="" id="{2E1311B5-FFD8-4F6D-BF14-7F2377777176}"/>
              </a:ext>
            </a:extLst>
          </p:cNvPr>
          <p:cNvGrpSpPr/>
          <p:nvPr/>
        </p:nvGrpSpPr>
        <p:grpSpPr>
          <a:xfrm>
            <a:off x="7738954" y="769233"/>
            <a:ext cx="1342158" cy="2780616"/>
            <a:chOff x="7738954" y="769233"/>
            <a:chExt cx="1342158" cy="2780616"/>
          </a:xfrm>
        </p:grpSpPr>
        <p:sp>
          <p:nvSpPr>
            <p:cNvPr id="223" name="SMARTInkShape-1543">
              <a:extLst>
                <a:ext uri="{FF2B5EF4-FFF2-40B4-BE49-F238E27FC236}">
                  <a16:creationId xmlns:a16="http://schemas.microsoft.com/office/drawing/2014/main" xmlns="" id="{8BF4A324-B86F-4D32-A20C-FF1D6DC2A91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860728" y="999143"/>
              <a:ext cx="220384" cy="188308"/>
            </a:xfrm>
            <a:custGeom>
              <a:avLst/>
              <a:gdLst/>
              <a:ahLst/>
              <a:cxnLst/>
              <a:rect l="0" t="0" r="0" b="0"/>
              <a:pathLst>
                <a:path w="220384" h="188308">
                  <a:moveTo>
                    <a:pt x="92772" y="61307"/>
                  </a:moveTo>
                  <a:lnTo>
                    <a:pt x="92772" y="61307"/>
                  </a:lnTo>
                  <a:lnTo>
                    <a:pt x="73674" y="18083"/>
                  </a:lnTo>
                  <a:lnTo>
                    <a:pt x="71573" y="13441"/>
                  </a:lnTo>
                  <a:lnTo>
                    <a:pt x="68761" y="10346"/>
                  </a:lnTo>
                  <a:lnTo>
                    <a:pt x="61874" y="6908"/>
                  </a:lnTo>
                  <a:lnTo>
                    <a:pt x="52227" y="9143"/>
                  </a:lnTo>
                  <a:lnTo>
                    <a:pt x="46693" y="11714"/>
                  </a:lnTo>
                  <a:lnTo>
                    <a:pt x="22048" y="35559"/>
                  </a:lnTo>
                  <a:lnTo>
                    <a:pt x="5887" y="62693"/>
                  </a:lnTo>
                  <a:lnTo>
                    <a:pt x="0" y="91978"/>
                  </a:lnTo>
                  <a:lnTo>
                    <a:pt x="2386" y="106924"/>
                  </a:lnTo>
                  <a:lnTo>
                    <a:pt x="4998" y="112885"/>
                  </a:lnTo>
                  <a:lnTo>
                    <a:pt x="13544" y="121390"/>
                  </a:lnTo>
                  <a:lnTo>
                    <a:pt x="18788" y="124645"/>
                  </a:lnTo>
                  <a:lnTo>
                    <a:pt x="23693" y="125405"/>
                  </a:lnTo>
                  <a:lnTo>
                    <a:pt x="28375" y="124500"/>
                  </a:lnTo>
                  <a:lnTo>
                    <a:pt x="52771" y="109538"/>
                  </a:lnTo>
                  <a:lnTo>
                    <a:pt x="90724" y="75317"/>
                  </a:lnTo>
                  <a:lnTo>
                    <a:pt x="91406" y="76291"/>
                  </a:lnTo>
                  <a:lnTo>
                    <a:pt x="95963" y="95170"/>
                  </a:lnTo>
                  <a:lnTo>
                    <a:pt x="104929" y="109362"/>
                  </a:lnTo>
                  <a:lnTo>
                    <a:pt x="116285" y="114415"/>
                  </a:lnTo>
                  <a:lnTo>
                    <a:pt x="123263" y="115762"/>
                  </a:lnTo>
                  <a:lnTo>
                    <a:pt x="138544" y="113496"/>
                  </a:lnTo>
                  <a:lnTo>
                    <a:pt x="163013" y="102406"/>
                  </a:lnTo>
                  <a:lnTo>
                    <a:pt x="179024" y="90156"/>
                  </a:lnTo>
                  <a:lnTo>
                    <a:pt x="193196" y="72953"/>
                  </a:lnTo>
                  <a:lnTo>
                    <a:pt x="200905" y="53548"/>
                  </a:lnTo>
                  <a:lnTo>
                    <a:pt x="205853" y="19087"/>
                  </a:lnTo>
                  <a:lnTo>
                    <a:pt x="204143" y="13405"/>
                  </a:lnTo>
                  <a:lnTo>
                    <a:pt x="200886" y="8911"/>
                  </a:lnTo>
                  <a:lnTo>
                    <a:pt x="196598" y="5210"/>
                  </a:lnTo>
                  <a:lnTo>
                    <a:pt x="186190" y="1097"/>
                  </a:lnTo>
                  <a:lnTo>
                    <a:pt x="180450" y="0"/>
                  </a:lnTo>
                  <a:lnTo>
                    <a:pt x="168429" y="2545"/>
                  </a:lnTo>
                  <a:lnTo>
                    <a:pt x="157442" y="8379"/>
                  </a:lnTo>
                  <a:lnTo>
                    <a:pt x="150207" y="15676"/>
                  </a:lnTo>
                  <a:lnTo>
                    <a:pt x="149405" y="21009"/>
                  </a:lnTo>
                  <a:lnTo>
                    <a:pt x="158460" y="57899"/>
                  </a:lnTo>
                  <a:lnTo>
                    <a:pt x="168298" y="70611"/>
                  </a:lnTo>
                  <a:lnTo>
                    <a:pt x="180666" y="82375"/>
                  </a:lnTo>
                  <a:lnTo>
                    <a:pt x="212573" y="128698"/>
                  </a:lnTo>
                  <a:lnTo>
                    <a:pt x="219629" y="142764"/>
                  </a:lnTo>
                  <a:lnTo>
                    <a:pt x="220383" y="149478"/>
                  </a:lnTo>
                  <a:lnTo>
                    <a:pt x="217456" y="162583"/>
                  </a:lnTo>
                  <a:lnTo>
                    <a:pt x="207875" y="178490"/>
                  </a:lnTo>
                  <a:lnTo>
                    <a:pt x="203375" y="181762"/>
                  </a:lnTo>
                  <a:lnTo>
                    <a:pt x="181672" y="1883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544">
              <a:extLst>
                <a:ext uri="{FF2B5EF4-FFF2-40B4-BE49-F238E27FC236}">
                  <a16:creationId xmlns:a16="http://schemas.microsoft.com/office/drawing/2014/main" xmlns="" id="{2E507A90-DAA8-4CBF-AA6B-7DE4A6FE186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785029" y="939800"/>
              <a:ext cx="16072" cy="63501"/>
            </a:xfrm>
            <a:custGeom>
              <a:avLst/>
              <a:gdLst/>
              <a:ahLst/>
              <a:cxnLst/>
              <a:rect l="0" t="0" r="0" b="0"/>
              <a:pathLst>
                <a:path w="1607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20583"/>
                  </a:lnTo>
                  <a:lnTo>
                    <a:pt x="227" y="8913"/>
                  </a:lnTo>
                  <a:lnTo>
                    <a:pt x="1273" y="3825"/>
                  </a:lnTo>
                  <a:lnTo>
                    <a:pt x="3385" y="1139"/>
                  </a:lnTo>
                  <a:lnTo>
                    <a:pt x="6203" y="54"/>
                  </a:lnTo>
                  <a:lnTo>
                    <a:pt x="160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545">
              <a:extLst>
                <a:ext uri="{FF2B5EF4-FFF2-40B4-BE49-F238E27FC236}">
                  <a16:creationId xmlns:a16="http://schemas.microsoft.com/office/drawing/2014/main" xmlns="" id="{DAE54D48-1F3A-45EC-AC23-48735C2B626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801359" y="1054100"/>
              <a:ext cx="6092" cy="82551"/>
            </a:xfrm>
            <a:custGeom>
              <a:avLst/>
              <a:gdLst/>
              <a:ahLst/>
              <a:cxnLst/>
              <a:rect l="0" t="0" r="0" b="0"/>
              <a:pathLst>
                <a:path w="6092" h="82551">
                  <a:moveTo>
                    <a:pt x="6091" y="0"/>
                  </a:moveTo>
                  <a:lnTo>
                    <a:pt x="6091" y="0"/>
                  </a:lnTo>
                  <a:lnTo>
                    <a:pt x="2720" y="6742"/>
                  </a:lnTo>
                  <a:lnTo>
                    <a:pt x="0" y="42063"/>
                  </a:lnTo>
                  <a:lnTo>
                    <a:pt x="499" y="64309"/>
                  </a:lnTo>
                  <a:lnTo>
                    <a:pt x="6091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546">
              <a:extLst>
                <a:ext uri="{FF2B5EF4-FFF2-40B4-BE49-F238E27FC236}">
                  <a16:creationId xmlns:a16="http://schemas.microsoft.com/office/drawing/2014/main" xmlns="" id="{D201A56C-7AC5-4AAD-BCFA-A883F4C5073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585198" y="769233"/>
              <a:ext cx="143114" cy="380118"/>
            </a:xfrm>
            <a:custGeom>
              <a:avLst/>
              <a:gdLst/>
              <a:ahLst/>
              <a:cxnLst/>
              <a:rect l="0" t="0" r="0" b="0"/>
              <a:pathLst>
                <a:path w="143114" h="3801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3372" y="9491"/>
                  </a:lnTo>
                  <a:lnTo>
                    <a:pt x="5469" y="42564"/>
                  </a:lnTo>
                  <a:lnTo>
                    <a:pt x="5959" y="76047"/>
                  </a:lnTo>
                  <a:lnTo>
                    <a:pt x="6882" y="115858"/>
                  </a:lnTo>
                  <a:lnTo>
                    <a:pt x="9645" y="161774"/>
                  </a:lnTo>
                  <a:lnTo>
                    <a:pt x="11343" y="208522"/>
                  </a:lnTo>
                  <a:lnTo>
                    <a:pt x="12098" y="253758"/>
                  </a:lnTo>
                  <a:lnTo>
                    <a:pt x="12433" y="295030"/>
                  </a:lnTo>
                  <a:lnTo>
                    <a:pt x="12582" y="328895"/>
                  </a:lnTo>
                  <a:lnTo>
                    <a:pt x="13391" y="372222"/>
                  </a:lnTo>
                  <a:lnTo>
                    <a:pt x="14572" y="374854"/>
                  </a:lnTo>
                  <a:lnTo>
                    <a:pt x="16065" y="376608"/>
                  </a:lnTo>
                  <a:lnTo>
                    <a:pt x="16355" y="375661"/>
                  </a:lnTo>
                  <a:lnTo>
                    <a:pt x="14796" y="368964"/>
                  </a:lnTo>
                  <a:lnTo>
                    <a:pt x="23255" y="327140"/>
                  </a:lnTo>
                  <a:lnTo>
                    <a:pt x="34487" y="287828"/>
                  </a:lnTo>
                  <a:lnTo>
                    <a:pt x="48163" y="258071"/>
                  </a:lnTo>
                  <a:lnTo>
                    <a:pt x="68051" y="237651"/>
                  </a:lnTo>
                  <a:lnTo>
                    <a:pt x="78693" y="232132"/>
                  </a:lnTo>
                  <a:lnTo>
                    <a:pt x="91891" y="231561"/>
                  </a:lnTo>
                  <a:lnTo>
                    <a:pt x="99361" y="232396"/>
                  </a:lnTo>
                  <a:lnTo>
                    <a:pt x="113306" y="240850"/>
                  </a:lnTo>
                  <a:lnTo>
                    <a:pt x="125852" y="254721"/>
                  </a:lnTo>
                  <a:lnTo>
                    <a:pt x="136134" y="272645"/>
                  </a:lnTo>
                  <a:lnTo>
                    <a:pt x="143113" y="302569"/>
                  </a:lnTo>
                  <a:lnTo>
                    <a:pt x="140983" y="321427"/>
                  </a:lnTo>
                  <a:lnTo>
                    <a:pt x="131488" y="353158"/>
                  </a:lnTo>
                  <a:lnTo>
                    <a:pt x="123352" y="364843"/>
                  </a:lnTo>
                  <a:lnTo>
                    <a:pt x="118218" y="369934"/>
                  </a:lnTo>
                  <a:lnTo>
                    <a:pt x="104989" y="375591"/>
                  </a:lnTo>
                  <a:lnTo>
                    <a:pt x="59287" y="379999"/>
                  </a:lnTo>
                  <a:lnTo>
                    <a:pt x="50802" y="380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547">
              <a:extLst>
                <a:ext uri="{FF2B5EF4-FFF2-40B4-BE49-F238E27FC236}">
                  <a16:creationId xmlns:a16="http://schemas.microsoft.com/office/drawing/2014/main" xmlns="" id="{F73FFA23-D500-40FD-8319-FA3BDAE821D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738954" y="929712"/>
              <a:ext cx="636697" cy="2620137"/>
            </a:xfrm>
            <a:custGeom>
              <a:avLst/>
              <a:gdLst/>
              <a:ahLst/>
              <a:cxnLst/>
              <a:rect l="0" t="0" r="0" b="0"/>
              <a:pathLst>
                <a:path w="636697" h="2620137">
                  <a:moveTo>
                    <a:pt x="516046" y="54538"/>
                  </a:moveTo>
                  <a:lnTo>
                    <a:pt x="516046" y="54538"/>
                  </a:lnTo>
                  <a:lnTo>
                    <a:pt x="486159" y="22556"/>
                  </a:lnTo>
                  <a:lnTo>
                    <a:pt x="448943" y="7040"/>
                  </a:lnTo>
                  <a:lnTo>
                    <a:pt x="416373" y="1678"/>
                  </a:lnTo>
                  <a:lnTo>
                    <a:pt x="379319" y="0"/>
                  </a:lnTo>
                  <a:lnTo>
                    <a:pt x="336979" y="1606"/>
                  </a:lnTo>
                  <a:lnTo>
                    <a:pt x="292293" y="6554"/>
                  </a:lnTo>
                  <a:lnTo>
                    <a:pt x="246561" y="15573"/>
                  </a:lnTo>
                  <a:lnTo>
                    <a:pt x="200365" y="31340"/>
                  </a:lnTo>
                  <a:lnTo>
                    <a:pt x="155846" y="55752"/>
                  </a:lnTo>
                  <a:lnTo>
                    <a:pt x="115362" y="84711"/>
                  </a:lnTo>
                  <a:lnTo>
                    <a:pt x="71593" y="128781"/>
                  </a:lnTo>
                  <a:lnTo>
                    <a:pt x="54869" y="158326"/>
                  </a:lnTo>
                  <a:lnTo>
                    <a:pt x="50257" y="189801"/>
                  </a:lnTo>
                  <a:lnTo>
                    <a:pt x="54323" y="224016"/>
                  </a:lnTo>
                  <a:lnTo>
                    <a:pt x="65537" y="262741"/>
                  </a:lnTo>
                  <a:lnTo>
                    <a:pt x="89336" y="305352"/>
                  </a:lnTo>
                  <a:lnTo>
                    <a:pt x="121786" y="350161"/>
                  </a:lnTo>
                  <a:lnTo>
                    <a:pt x="159727" y="395946"/>
                  </a:lnTo>
                  <a:lnTo>
                    <a:pt x="181132" y="421138"/>
                  </a:lnTo>
                  <a:lnTo>
                    <a:pt x="203870" y="447810"/>
                  </a:lnTo>
                  <a:lnTo>
                    <a:pt x="227495" y="475469"/>
                  </a:lnTo>
                  <a:lnTo>
                    <a:pt x="250301" y="504492"/>
                  </a:lnTo>
                  <a:lnTo>
                    <a:pt x="272560" y="534424"/>
                  </a:lnTo>
                  <a:lnTo>
                    <a:pt x="294456" y="564962"/>
                  </a:lnTo>
                  <a:lnTo>
                    <a:pt x="313286" y="596610"/>
                  </a:lnTo>
                  <a:lnTo>
                    <a:pt x="330071" y="628997"/>
                  </a:lnTo>
                  <a:lnTo>
                    <a:pt x="345497" y="661877"/>
                  </a:lnTo>
                  <a:lnTo>
                    <a:pt x="357191" y="694381"/>
                  </a:lnTo>
                  <a:lnTo>
                    <a:pt x="366398" y="726633"/>
                  </a:lnTo>
                  <a:lnTo>
                    <a:pt x="373947" y="758718"/>
                  </a:lnTo>
                  <a:lnTo>
                    <a:pt x="376864" y="791397"/>
                  </a:lnTo>
                  <a:lnTo>
                    <a:pt x="376691" y="824472"/>
                  </a:lnTo>
                  <a:lnTo>
                    <a:pt x="374459" y="857810"/>
                  </a:lnTo>
                  <a:lnTo>
                    <a:pt x="365916" y="891325"/>
                  </a:lnTo>
                  <a:lnTo>
                    <a:pt x="353164" y="924957"/>
                  </a:lnTo>
                  <a:lnTo>
                    <a:pt x="337609" y="958668"/>
                  </a:lnTo>
                  <a:lnTo>
                    <a:pt x="316655" y="990313"/>
                  </a:lnTo>
                  <a:lnTo>
                    <a:pt x="292102" y="1020582"/>
                  </a:lnTo>
                  <a:lnTo>
                    <a:pt x="265150" y="1049934"/>
                  </a:lnTo>
                  <a:lnTo>
                    <a:pt x="236598" y="1076558"/>
                  </a:lnTo>
                  <a:lnTo>
                    <a:pt x="206981" y="1101362"/>
                  </a:lnTo>
                  <a:lnTo>
                    <a:pt x="176652" y="1124954"/>
                  </a:lnTo>
                  <a:lnTo>
                    <a:pt x="148672" y="1145621"/>
                  </a:lnTo>
                  <a:lnTo>
                    <a:pt x="122257" y="1164338"/>
                  </a:lnTo>
                  <a:lnTo>
                    <a:pt x="75740" y="1196188"/>
                  </a:lnTo>
                  <a:lnTo>
                    <a:pt x="28573" y="1229985"/>
                  </a:lnTo>
                  <a:lnTo>
                    <a:pt x="11054" y="1248883"/>
                  </a:lnTo>
                  <a:lnTo>
                    <a:pt x="2327" y="1266689"/>
                  </a:lnTo>
                  <a:lnTo>
                    <a:pt x="0" y="1275389"/>
                  </a:lnTo>
                  <a:lnTo>
                    <a:pt x="1271" y="1284716"/>
                  </a:lnTo>
                  <a:lnTo>
                    <a:pt x="25471" y="1328797"/>
                  </a:lnTo>
                  <a:lnTo>
                    <a:pt x="59539" y="1372131"/>
                  </a:lnTo>
                  <a:lnTo>
                    <a:pt x="89494" y="1407074"/>
                  </a:lnTo>
                  <a:lnTo>
                    <a:pt x="121621" y="1450826"/>
                  </a:lnTo>
                  <a:lnTo>
                    <a:pt x="136679" y="1475758"/>
                  </a:lnTo>
                  <a:lnTo>
                    <a:pt x="150951" y="1502257"/>
                  </a:lnTo>
                  <a:lnTo>
                    <a:pt x="164700" y="1529801"/>
                  </a:lnTo>
                  <a:lnTo>
                    <a:pt x="176688" y="1559452"/>
                  </a:lnTo>
                  <a:lnTo>
                    <a:pt x="187502" y="1590508"/>
                  </a:lnTo>
                  <a:lnTo>
                    <a:pt x="197533" y="1622502"/>
                  </a:lnTo>
                  <a:lnTo>
                    <a:pt x="204926" y="1657236"/>
                  </a:lnTo>
                  <a:lnTo>
                    <a:pt x="210561" y="1693798"/>
                  </a:lnTo>
                  <a:lnTo>
                    <a:pt x="215023" y="1731578"/>
                  </a:lnTo>
                  <a:lnTo>
                    <a:pt x="216585" y="1769465"/>
                  </a:lnTo>
                  <a:lnTo>
                    <a:pt x="216216" y="1807422"/>
                  </a:lnTo>
                  <a:lnTo>
                    <a:pt x="214560" y="1845428"/>
                  </a:lnTo>
                  <a:lnTo>
                    <a:pt x="209927" y="1886286"/>
                  </a:lnTo>
                  <a:lnTo>
                    <a:pt x="203312" y="1929048"/>
                  </a:lnTo>
                  <a:lnTo>
                    <a:pt x="195373" y="1973078"/>
                  </a:lnTo>
                  <a:lnTo>
                    <a:pt x="185142" y="2017248"/>
                  </a:lnTo>
                  <a:lnTo>
                    <a:pt x="173382" y="2061511"/>
                  </a:lnTo>
                  <a:lnTo>
                    <a:pt x="160603" y="2105837"/>
                  </a:lnTo>
                  <a:lnTo>
                    <a:pt x="147145" y="2148793"/>
                  </a:lnTo>
                  <a:lnTo>
                    <a:pt x="133234" y="2190836"/>
                  </a:lnTo>
                  <a:lnTo>
                    <a:pt x="119021" y="2232270"/>
                  </a:lnTo>
                  <a:lnTo>
                    <a:pt x="105314" y="2272593"/>
                  </a:lnTo>
                  <a:lnTo>
                    <a:pt x="91941" y="2312175"/>
                  </a:lnTo>
                  <a:lnTo>
                    <a:pt x="78793" y="2351262"/>
                  </a:lnTo>
                  <a:lnTo>
                    <a:pt x="71438" y="2387198"/>
                  </a:lnTo>
                  <a:lnTo>
                    <a:pt x="67946" y="2421033"/>
                  </a:lnTo>
                  <a:lnTo>
                    <a:pt x="67030" y="2453469"/>
                  </a:lnTo>
                  <a:lnTo>
                    <a:pt x="72768" y="2482147"/>
                  </a:lnTo>
                  <a:lnTo>
                    <a:pt x="82944" y="2508322"/>
                  </a:lnTo>
                  <a:lnTo>
                    <a:pt x="96076" y="2532827"/>
                  </a:lnTo>
                  <a:lnTo>
                    <a:pt x="119650" y="2554103"/>
                  </a:lnTo>
                  <a:lnTo>
                    <a:pt x="150182" y="2573226"/>
                  </a:lnTo>
                  <a:lnTo>
                    <a:pt x="185354" y="2590913"/>
                  </a:lnTo>
                  <a:lnTo>
                    <a:pt x="228557" y="2603410"/>
                  </a:lnTo>
                  <a:lnTo>
                    <a:pt x="277113" y="2612447"/>
                  </a:lnTo>
                  <a:lnTo>
                    <a:pt x="329242" y="2619177"/>
                  </a:lnTo>
                  <a:lnTo>
                    <a:pt x="386571" y="2620136"/>
                  </a:lnTo>
                  <a:lnTo>
                    <a:pt x="447367" y="2617248"/>
                  </a:lnTo>
                  <a:lnTo>
                    <a:pt x="510477" y="2611794"/>
                  </a:lnTo>
                  <a:lnTo>
                    <a:pt x="552550" y="2608159"/>
                  </a:lnTo>
                  <a:lnTo>
                    <a:pt x="636696" y="2600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SMARTInkShape-1548">
            <a:extLst>
              <a:ext uri="{FF2B5EF4-FFF2-40B4-BE49-F238E27FC236}">
                <a16:creationId xmlns:a16="http://schemas.microsoft.com/office/drawing/2014/main" xmlns="" id="{4E94E196-CD91-45F2-A509-D620856BDF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21534" y="1387367"/>
            <a:ext cx="133067" cy="117320"/>
          </a:xfrm>
          <a:custGeom>
            <a:avLst/>
            <a:gdLst/>
            <a:ahLst/>
            <a:cxnLst/>
            <a:rect l="0" t="0" r="0" b="0"/>
            <a:pathLst>
              <a:path w="133067" h="117320">
                <a:moveTo>
                  <a:pt x="6066" y="28683"/>
                </a:moveTo>
                <a:lnTo>
                  <a:pt x="6066" y="28683"/>
                </a:lnTo>
                <a:lnTo>
                  <a:pt x="11533" y="23216"/>
                </a:lnTo>
                <a:lnTo>
                  <a:pt x="11828" y="23627"/>
                </a:lnTo>
                <a:lnTo>
                  <a:pt x="12154" y="25965"/>
                </a:lnTo>
                <a:lnTo>
                  <a:pt x="6926" y="69265"/>
                </a:lnTo>
                <a:lnTo>
                  <a:pt x="355" y="115932"/>
                </a:lnTo>
                <a:lnTo>
                  <a:pt x="142" y="117188"/>
                </a:lnTo>
                <a:lnTo>
                  <a:pt x="0" y="117319"/>
                </a:lnTo>
                <a:lnTo>
                  <a:pt x="22100" y="74230"/>
                </a:lnTo>
                <a:lnTo>
                  <a:pt x="42943" y="29527"/>
                </a:lnTo>
                <a:lnTo>
                  <a:pt x="52795" y="10714"/>
                </a:lnTo>
                <a:lnTo>
                  <a:pt x="64229" y="0"/>
                </a:lnTo>
                <a:lnTo>
                  <a:pt x="72358" y="389"/>
                </a:lnTo>
                <a:lnTo>
                  <a:pt x="92679" y="10228"/>
                </a:lnTo>
                <a:lnTo>
                  <a:pt x="108296" y="26360"/>
                </a:lnTo>
                <a:lnTo>
                  <a:pt x="119235" y="45995"/>
                </a:lnTo>
                <a:lnTo>
                  <a:pt x="133066" y="921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SMARTInkShape-Group280">
            <a:extLst>
              <a:ext uri="{FF2B5EF4-FFF2-40B4-BE49-F238E27FC236}">
                <a16:creationId xmlns:a16="http://schemas.microsoft.com/office/drawing/2014/main" xmlns="" id="{F011C906-17AC-44CE-8498-223DE8B2271A}"/>
              </a:ext>
            </a:extLst>
          </p:cNvPr>
          <p:cNvGrpSpPr/>
          <p:nvPr/>
        </p:nvGrpSpPr>
        <p:grpSpPr>
          <a:xfrm>
            <a:off x="4540250" y="1912756"/>
            <a:ext cx="2743201" cy="1122545"/>
            <a:chOff x="4540250" y="1912756"/>
            <a:chExt cx="2743201" cy="1122545"/>
          </a:xfrm>
        </p:grpSpPr>
        <p:sp>
          <p:nvSpPr>
            <p:cNvPr id="230" name="SMARTInkShape-1549">
              <a:extLst>
                <a:ext uri="{FF2B5EF4-FFF2-40B4-BE49-F238E27FC236}">
                  <a16:creationId xmlns:a16="http://schemas.microsoft.com/office/drawing/2014/main" xmlns="" id="{A5C175F2-3A96-4E54-8E05-16A9D47C0B6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532093" y="1912756"/>
              <a:ext cx="49430" cy="125595"/>
            </a:xfrm>
            <a:custGeom>
              <a:avLst/>
              <a:gdLst/>
              <a:ahLst/>
              <a:cxnLst/>
              <a:rect l="0" t="0" r="0" b="0"/>
              <a:pathLst>
                <a:path w="49430" h="125595">
                  <a:moveTo>
                    <a:pt x="5107" y="43044"/>
                  </a:moveTo>
                  <a:lnTo>
                    <a:pt x="5107" y="43044"/>
                  </a:lnTo>
                  <a:lnTo>
                    <a:pt x="5107" y="39673"/>
                  </a:lnTo>
                  <a:lnTo>
                    <a:pt x="5812" y="38680"/>
                  </a:lnTo>
                  <a:lnTo>
                    <a:pt x="6989" y="38018"/>
                  </a:lnTo>
                  <a:lnTo>
                    <a:pt x="13896" y="37086"/>
                  </a:lnTo>
                  <a:lnTo>
                    <a:pt x="22130" y="36772"/>
                  </a:lnTo>
                  <a:lnTo>
                    <a:pt x="22806" y="37451"/>
                  </a:lnTo>
                  <a:lnTo>
                    <a:pt x="23556" y="40088"/>
                  </a:lnTo>
                  <a:lnTo>
                    <a:pt x="18969" y="52599"/>
                  </a:lnTo>
                  <a:lnTo>
                    <a:pt x="1555" y="96106"/>
                  </a:lnTo>
                  <a:lnTo>
                    <a:pt x="0" y="107549"/>
                  </a:lnTo>
                  <a:lnTo>
                    <a:pt x="1191" y="115928"/>
                  </a:lnTo>
                  <a:lnTo>
                    <a:pt x="4878" y="125028"/>
                  </a:lnTo>
                  <a:lnTo>
                    <a:pt x="13939" y="83516"/>
                  </a:lnTo>
                  <a:lnTo>
                    <a:pt x="26087" y="44680"/>
                  </a:lnTo>
                  <a:lnTo>
                    <a:pt x="33666" y="26360"/>
                  </a:lnTo>
                  <a:lnTo>
                    <a:pt x="37141" y="8209"/>
                  </a:lnTo>
                  <a:lnTo>
                    <a:pt x="42268" y="0"/>
                  </a:lnTo>
                  <a:lnTo>
                    <a:pt x="43286" y="237"/>
                  </a:lnTo>
                  <a:lnTo>
                    <a:pt x="46300" y="2382"/>
                  </a:lnTo>
                  <a:lnTo>
                    <a:pt x="48109" y="9449"/>
                  </a:lnTo>
                  <a:lnTo>
                    <a:pt x="49429" y="50347"/>
                  </a:lnTo>
                  <a:lnTo>
                    <a:pt x="48835" y="81714"/>
                  </a:lnTo>
                  <a:lnTo>
                    <a:pt x="44483" y="94797"/>
                  </a:lnTo>
                  <a:lnTo>
                    <a:pt x="36859" y="106541"/>
                  </a:lnTo>
                  <a:lnTo>
                    <a:pt x="36858" y="106543"/>
                  </a:lnTo>
                  <a:lnTo>
                    <a:pt x="36857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550">
              <a:extLst>
                <a:ext uri="{FF2B5EF4-FFF2-40B4-BE49-F238E27FC236}">
                  <a16:creationId xmlns:a16="http://schemas.microsoft.com/office/drawing/2014/main" xmlns="" id="{364A9671-CE20-434A-9092-E5BD07395F8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683250" y="2793258"/>
              <a:ext cx="191187" cy="242043"/>
            </a:xfrm>
            <a:custGeom>
              <a:avLst/>
              <a:gdLst/>
              <a:ahLst/>
              <a:cxnLst/>
              <a:rect l="0" t="0" r="0" b="0"/>
              <a:pathLst>
                <a:path w="191187" h="242043">
                  <a:moveTo>
                    <a:pt x="0" y="32492"/>
                  </a:moveTo>
                  <a:lnTo>
                    <a:pt x="0" y="32492"/>
                  </a:lnTo>
                  <a:lnTo>
                    <a:pt x="0" y="29121"/>
                  </a:lnTo>
                  <a:lnTo>
                    <a:pt x="12386" y="18002"/>
                  </a:lnTo>
                  <a:lnTo>
                    <a:pt x="13196" y="16482"/>
                  </a:lnTo>
                  <a:lnTo>
                    <a:pt x="13031" y="15469"/>
                  </a:lnTo>
                  <a:lnTo>
                    <a:pt x="16609" y="18106"/>
                  </a:lnTo>
                  <a:lnTo>
                    <a:pt x="19540" y="20784"/>
                  </a:lnTo>
                  <a:lnTo>
                    <a:pt x="20915" y="36931"/>
                  </a:lnTo>
                  <a:lnTo>
                    <a:pt x="19602" y="77552"/>
                  </a:lnTo>
                  <a:lnTo>
                    <a:pt x="19295" y="110374"/>
                  </a:lnTo>
                  <a:lnTo>
                    <a:pt x="19123" y="156619"/>
                  </a:lnTo>
                  <a:lnTo>
                    <a:pt x="18366" y="198073"/>
                  </a:lnTo>
                  <a:lnTo>
                    <a:pt x="13586" y="224945"/>
                  </a:lnTo>
                  <a:lnTo>
                    <a:pt x="16333" y="217926"/>
                  </a:lnTo>
                  <a:lnTo>
                    <a:pt x="18514" y="179972"/>
                  </a:lnTo>
                  <a:lnTo>
                    <a:pt x="20301" y="134907"/>
                  </a:lnTo>
                  <a:lnTo>
                    <a:pt x="25721" y="99882"/>
                  </a:lnTo>
                  <a:lnTo>
                    <a:pt x="36596" y="66912"/>
                  </a:lnTo>
                  <a:lnTo>
                    <a:pt x="56704" y="28109"/>
                  </a:lnTo>
                  <a:lnTo>
                    <a:pt x="70357" y="12199"/>
                  </a:lnTo>
                  <a:lnTo>
                    <a:pt x="85833" y="2777"/>
                  </a:lnTo>
                  <a:lnTo>
                    <a:pt x="102118" y="0"/>
                  </a:lnTo>
                  <a:lnTo>
                    <a:pt x="110413" y="247"/>
                  </a:lnTo>
                  <a:lnTo>
                    <a:pt x="142311" y="14079"/>
                  </a:lnTo>
                  <a:lnTo>
                    <a:pt x="162497" y="35833"/>
                  </a:lnTo>
                  <a:lnTo>
                    <a:pt x="178760" y="64315"/>
                  </a:lnTo>
                  <a:lnTo>
                    <a:pt x="188339" y="95789"/>
                  </a:lnTo>
                  <a:lnTo>
                    <a:pt x="191186" y="130474"/>
                  </a:lnTo>
                  <a:lnTo>
                    <a:pt x="190805" y="164234"/>
                  </a:lnTo>
                  <a:lnTo>
                    <a:pt x="189178" y="200957"/>
                  </a:lnTo>
                  <a:lnTo>
                    <a:pt x="177800" y="242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551">
              <a:extLst>
                <a:ext uri="{FF2B5EF4-FFF2-40B4-BE49-F238E27FC236}">
                  <a16:creationId xmlns:a16="http://schemas.microsoft.com/office/drawing/2014/main" xmlns="" id="{18DACC92-1D69-4672-B317-A423CE5952B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549978" y="1955800"/>
              <a:ext cx="8104" cy="107951"/>
            </a:xfrm>
            <a:custGeom>
              <a:avLst/>
              <a:gdLst/>
              <a:ahLst/>
              <a:cxnLst/>
              <a:rect l="0" t="0" r="0" b="0"/>
              <a:pathLst>
                <a:path w="8104" h="107951">
                  <a:moveTo>
                    <a:pt x="6272" y="0"/>
                  </a:moveTo>
                  <a:lnTo>
                    <a:pt x="6272" y="0"/>
                  </a:lnTo>
                  <a:lnTo>
                    <a:pt x="805" y="0"/>
                  </a:lnTo>
                  <a:lnTo>
                    <a:pt x="510" y="706"/>
                  </a:lnTo>
                  <a:lnTo>
                    <a:pt x="0" y="8838"/>
                  </a:lnTo>
                  <a:lnTo>
                    <a:pt x="6687" y="18298"/>
                  </a:lnTo>
                  <a:lnTo>
                    <a:pt x="8103" y="29769"/>
                  </a:lnTo>
                  <a:lnTo>
                    <a:pt x="6432" y="74702"/>
                  </a:lnTo>
                  <a:lnTo>
                    <a:pt x="627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552">
              <a:extLst>
                <a:ext uri="{FF2B5EF4-FFF2-40B4-BE49-F238E27FC236}">
                  <a16:creationId xmlns:a16="http://schemas.microsoft.com/office/drawing/2014/main" xmlns="" id="{D9ED0360-05AC-481A-A6D7-9D63CFB6318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540250" y="2393950"/>
              <a:ext cx="2743201" cy="203201"/>
            </a:xfrm>
            <a:custGeom>
              <a:avLst/>
              <a:gdLst/>
              <a:ahLst/>
              <a:cxnLst/>
              <a:rect l="0" t="0" r="0" b="0"/>
              <a:pathLst>
                <a:path w="2743201" h="203201">
                  <a:moveTo>
                    <a:pt x="0" y="203200"/>
                  </a:moveTo>
                  <a:lnTo>
                    <a:pt x="0" y="203200"/>
                  </a:lnTo>
                  <a:lnTo>
                    <a:pt x="3371" y="199829"/>
                  </a:lnTo>
                  <a:lnTo>
                    <a:pt x="46758" y="195361"/>
                  </a:lnTo>
                  <a:lnTo>
                    <a:pt x="89221" y="191249"/>
                  </a:lnTo>
                  <a:lnTo>
                    <a:pt x="117335" y="188177"/>
                  </a:lnTo>
                  <a:lnTo>
                    <a:pt x="148074" y="184718"/>
                  </a:lnTo>
                  <a:lnTo>
                    <a:pt x="187616" y="180295"/>
                  </a:lnTo>
                  <a:lnTo>
                    <a:pt x="233026" y="175230"/>
                  </a:lnTo>
                  <a:lnTo>
                    <a:pt x="282351" y="169737"/>
                  </a:lnTo>
                  <a:lnTo>
                    <a:pt x="339928" y="163252"/>
                  </a:lnTo>
                  <a:lnTo>
                    <a:pt x="403008" y="156107"/>
                  </a:lnTo>
                  <a:lnTo>
                    <a:pt x="469755" y="148521"/>
                  </a:lnTo>
                  <a:lnTo>
                    <a:pt x="546003" y="139937"/>
                  </a:lnTo>
                  <a:lnTo>
                    <a:pt x="628586" y="130685"/>
                  </a:lnTo>
                  <a:lnTo>
                    <a:pt x="715391" y="120990"/>
                  </a:lnTo>
                  <a:lnTo>
                    <a:pt x="808538" y="111705"/>
                  </a:lnTo>
                  <a:lnTo>
                    <a:pt x="905914" y="102692"/>
                  </a:lnTo>
                  <a:lnTo>
                    <a:pt x="1006110" y="93861"/>
                  </a:lnTo>
                  <a:lnTo>
                    <a:pt x="1111007" y="85858"/>
                  </a:lnTo>
                  <a:lnTo>
                    <a:pt x="1219038" y="78405"/>
                  </a:lnTo>
                  <a:lnTo>
                    <a:pt x="1329158" y="71320"/>
                  </a:lnTo>
                  <a:lnTo>
                    <a:pt x="1444906" y="64480"/>
                  </a:lnTo>
                  <a:lnTo>
                    <a:pt x="1564404" y="57803"/>
                  </a:lnTo>
                  <a:lnTo>
                    <a:pt x="1686403" y="51236"/>
                  </a:lnTo>
                  <a:lnTo>
                    <a:pt x="1805130" y="46857"/>
                  </a:lnTo>
                  <a:lnTo>
                    <a:pt x="1921676" y="43938"/>
                  </a:lnTo>
                  <a:lnTo>
                    <a:pt x="2036766" y="41992"/>
                  </a:lnTo>
                  <a:lnTo>
                    <a:pt x="2141717" y="39989"/>
                  </a:lnTo>
                  <a:lnTo>
                    <a:pt x="2239906" y="37948"/>
                  </a:lnTo>
                  <a:lnTo>
                    <a:pt x="2333586" y="35882"/>
                  </a:lnTo>
                  <a:lnTo>
                    <a:pt x="2415091" y="33094"/>
                  </a:lnTo>
                  <a:lnTo>
                    <a:pt x="2488477" y="29824"/>
                  </a:lnTo>
                  <a:lnTo>
                    <a:pt x="2556451" y="26232"/>
                  </a:lnTo>
                  <a:lnTo>
                    <a:pt x="2607411" y="21722"/>
                  </a:lnTo>
                  <a:lnTo>
                    <a:pt x="2647030" y="16598"/>
                  </a:lnTo>
                  <a:lnTo>
                    <a:pt x="2679086" y="11065"/>
                  </a:lnTo>
                  <a:lnTo>
                    <a:pt x="274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553">
              <a:extLst>
                <a:ext uri="{FF2B5EF4-FFF2-40B4-BE49-F238E27FC236}">
                  <a16:creationId xmlns:a16="http://schemas.microsoft.com/office/drawing/2014/main" xmlns="" id="{C5BD43AE-E81C-41AA-ABEF-964E215C914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075118" y="2197100"/>
              <a:ext cx="11233" cy="101601"/>
            </a:xfrm>
            <a:custGeom>
              <a:avLst/>
              <a:gdLst/>
              <a:ahLst/>
              <a:cxnLst/>
              <a:rect l="0" t="0" r="0" b="0"/>
              <a:pathLst>
                <a:path w="11233" h="101601">
                  <a:moveTo>
                    <a:pt x="11232" y="0"/>
                  </a:moveTo>
                  <a:lnTo>
                    <a:pt x="11232" y="0"/>
                  </a:lnTo>
                  <a:lnTo>
                    <a:pt x="2393" y="21048"/>
                  </a:lnTo>
                  <a:lnTo>
                    <a:pt x="0" y="53573"/>
                  </a:lnTo>
                  <a:lnTo>
                    <a:pt x="1123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554">
              <a:extLst>
                <a:ext uri="{FF2B5EF4-FFF2-40B4-BE49-F238E27FC236}">
                  <a16:creationId xmlns:a16="http://schemas.microsoft.com/office/drawing/2014/main" xmlns="" id="{3F1C0851-0840-479D-A523-58B3DAD07A0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921250" y="2273300"/>
              <a:ext cx="88901" cy="38101"/>
            </a:xfrm>
            <a:custGeom>
              <a:avLst/>
              <a:gdLst/>
              <a:ahLst/>
              <a:cxnLst/>
              <a:rect l="0" t="0" r="0" b="0"/>
              <a:pathLst>
                <a:path w="889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50206" y="1643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555">
              <a:extLst>
                <a:ext uri="{FF2B5EF4-FFF2-40B4-BE49-F238E27FC236}">
                  <a16:creationId xmlns:a16="http://schemas.microsoft.com/office/drawing/2014/main" xmlns="" id="{BB86B612-7E3E-4E67-B3C2-B534899CC99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876800" y="22352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526" y="5792"/>
                  </a:lnTo>
                  <a:lnTo>
                    <a:pt x="29511" y="1716"/>
                  </a:lnTo>
                  <a:lnTo>
                    <a:pt x="71917" y="33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556">
              <a:extLst>
                <a:ext uri="{FF2B5EF4-FFF2-40B4-BE49-F238E27FC236}">
                  <a16:creationId xmlns:a16="http://schemas.microsoft.com/office/drawing/2014/main" xmlns="" id="{D15E0512-C3BA-47B8-98E8-30A36162EF2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795394" y="2089150"/>
              <a:ext cx="34522" cy="36517"/>
            </a:xfrm>
            <a:custGeom>
              <a:avLst/>
              <a:gdLst/>
              <a:ahLst/>
              <a:cxnLst/>
              <a:rect l="0" t="0" r="0" b="0"/>
              <a:pathLst>
                <a:path w="34522" h="36517">
                  <a:moveTo>
                    <a:pt x="11556" y="0"/>
                  </a:moveTo>
                  <a:lnTo>
                    <a:pt x="11556" y="0"/>
                  </a:lnTo>
                  <a:lnTo>
                    <a:pt x="6487" y="5775"/>
                  </a:lnTo>
                  <a:lnTo>
                    <a:pt x="1430" y="15901"/>
                  </a:lnTo>
                  <a:lnTo>
                    <a:pt x="0" y="23765"/>
                  </a:lnTo>
                  <a:lnTo>
                    <a:pt x="1030" y="27132"/>
                  </a:lnTo>
                  <a:lnTo>
                    <a:pt x="5937" y="32755"/>
                  </a:lnTo>
                  <a:lnTo>
                    <a:pt x="12821" y="35724"/>
                  </a:lnTo>
                  <a:lnTo>
                    <a:pt x="16633" y="36516"/>
                  </a:lnTo>
                  <a:lnTo>
                    <a:pt x="24630" y="35514"/>
                  </a:lnTo>
                  <a:lnTo>
                    <a:pt x="31478" y="32718"/>
                  </a:lnTo>
                  <a:lnTo>
                    <a:pt x="33304" y="30984"/>
                  </a:lnTo>
                  <a:lnTo>
                    <a:pt x="34521" y="29123"/>
                  </a:lnTo>
                  <a:lnTo>
                    <a:pt x="33992" y="21410"/>
                  </a:lnTo>
                  <a:lnTo>
                    <a:pt x="32864" y="16390"/>
                  </a:lnTo>
                  <a:lnTo>
                    <a:pt x="27846" y="8931"/>
                  </a:lnTo>
                  <a:lnTo>
                    <a:pt x="21619" y="3969"/>
                  </a:lnTo>
                  <a:lnTo>
                    <a:pt x="16498" y="1764"/>
                  </a:lnTo>
                  <a:lnTo>
                    <a:pt x="14146" y="1881"/>
                  </a:lnTo>
                  <a:lnTo>
                    <a:pt x="520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557">
              <a:extLst>
                <a:ext uri="{FF2B5EF4-FFF2-40B4-BE49-F238E27FC236}">
                  <a16:creationId xmlns:a16="http://schemas.microsoft.com/office/drawing/2014/main" xmlns="" id="{DF69F3A7-91E0-4115-8978-7978CF8A7E5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806950" y="21844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10126" y="78275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281">
            <a:extLst>
              <a:ext uri="{FF2B5EF4-FFF2-40B4-BE49-F238E27FC236}">
                <a16:creationId xmlns:a16="http://schemas.microsoft.com/office/drawing/2014/main" xmlns="" id="{6E9D5642-5E60-4C36-8E50-1EF9769383CB}"/>
              </a:ext>
            </a:extLst>
          </p:cNvPr>
          <p:cNvGrpSpPr/>
          <p:nvPr/>
        </p:nvGrpSpPr>
        <p:grpSpPr>
          <a:xfrm>
            <a:off x="6864350" y="1701800"/>
            <a:ext cx="580731" cy="323851"/>
            <a:chOff x="6864350" y="1701800"/>
            <a:chExt cx="580731" cy="323851"/>
          </a:xfrm>
        </p:grpSpPr>
        <p:sp>
          <p:nvSpPr>
            <p:cNvPr id="240" name="SMARTInkShape-1558">
              <a:extLst>
                <a:ext uri="{FF2B5EF4-FFF2-40B4-BE49-F238E27FC236}">
                  <a16:creationId xmlns:a16="http://schemas.microsoft.com/office/drawing/2014/main" xmlns="" id="{FC2A2958-0F8A-4DE6-A1B7-0D379BBC8C4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334250" y="1701800"/>
              <a:ext cx="110831" cy="323851"/>
            </a:xfrm>
            <a:custGeom>
              <a:avLst/>
              <a:gdLst/>
              <a:ahLst/>
              <a:cxnLst/>
              <a:rect l="0" t="0" r="0" b="0"/>
              <a:pathLst>
                <a:path w="110831" h="323851">
                  <a:moveTo>
                    <a:pt x="95250" y="0"/>
                  </a:moveTo>
                  <a:lnTo>
                    <a:pt x="95250" y="0"/>
                  </a:lnTo>
                  <a:lnTo>
                    <a:pt x="98620" y="0"/>
                  </a:lnTo>
                  <a:lnTo>
                    <a:pt x="110830" y="16855"/>
                  </a:lnTo>
                  <a:lnTo>
                    <a:pt x="110641" y="43945"/>
                  </a:lnTo>
                  <a:lnTo>
                    <a:pt x="105618" y="79503"/>
                  </a:lnTo>
                  <a:lnTo>
                    <a:pt x="103386" y="118825"/>
                  </a:lnTo>
                  <a:lnTo>
                    <a:pt x="98630" y="157939"/>
                  </a:lnTo>
                  <a:lnTo>
                    <a:pt x="89697" y="196490"/>
                  </a:lnTo>
                  <a:lnTo>
                    <a:pt x="73969" y="234790"/>
                  </a:lnTo>
                  <a:lnTo>
                    <a:pt x="45278" y="27856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559">
              <a:extLst>
                <a:ext uri="{FF2B5EF4-FFF2-40B4-BE49-F238E27FC236}">
                  <a16:creationId xmlns:a16="http://schemas.microsoft.com/office/drawing/2014/main" xmlns="" id="{F47B3F35-B597-43EB-84B2-EA401CAE0F4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133521" y="1758950"/>
              <a:ext cx="194380" cy="190501"/>
            </a:xfrm>
            <a:custGeom>
              <a:avLst/>
              <a:gdLst/>
              <a:ahLst/>
              <a:cxnLst/>
              <a:rect l="0" t="0" r="0" b="0"/>
              <a:pathLst>
                <a:path w="194380" h="190501">
                  <a:moveTo>
                    <a:pt x="194379" y="0"/>
                  </a:moveTo>
                  <a:lnTo>
                    <a:pt x="194379" y="0"/>
                  </a:lnTo>
                  <a:lnTo>
                    <a:pt x="191008" y="3371"/>
                  </a:lnTo>
                  <a:lnTo>
                    <a:pt x="162869" y="48808"/>
                  </a:lnTo>
                  <a:lnTo>
                    <a:pt x="133512" y="89343"/>
                  </a:lnTo>
                  <a:lnTo>
                    <a:pt x="112293" y="109558"/>
                  </a:lnTo>
                  <a:lnTo>
                    <a:pt x="70025" y="135394"/>
                  </a:lnTo>
                  <a:lnTo>
                    <a:pt x="32884" y="150497"/>
                  </a:lnTo>
                  <a:lnTo>
                    <a:pt x="17711" y="152025"/>
                  </a:lnTo>
                  <a:lnTo>
                    <a:pt x="6264" y="148470"/>
                  </a:lnTo>
                  <a:lnTo>
                    <a:pt x="1236" y="145547"/>
                  </a:lnTo>
                  <a:lnTo>
                    <a:pt x="0" y="140070"/>
                  </a:lnTo>
                  <a:lnTo>
                    <a:pt x="4271" y="124577"/>
                  </a:lnTo>
                  <a:lnTo>
                    <a:pt x="8373" y="119035"/>
                  </a:lnTo>
                  <a:lnTo>
                    <a:pt x="18577" y="112876"/>
                  </a:lnTo>
                  <a:lnTo>
                    <a:pt x="33930" y="113903"/>
                  </a:lnTo>
                  <a:lnTo>
                    <a:pt x="52512" y="120473"/>
                  </a:lnTo>
                  <a:lnTo>
                    <a:pt x="91305" y="145806"/>
                  </a:lnTo>
                  <a:lnTo>
                    <a:pt x="113979" y="165028"/>
                  </a:lnTo>
                  <a:lnTo>
                    <a:pt x="125486" y="176357"/>
                  </a:lnTo>
                  <a:lnTo>
                    <a:pt x="14992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560">
              <a:extLst>
                <a:ext uri="{FF2B5EF4-FFF2-40B4-BE49-F238E27FC236}">
                  <a16:creationId xmlns:a16="http://schemas.microsoft.com/office/drawing/2014/main" xmlns="" id="{104A774C-43BC-4ED1-9E89-449157908F7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882212" y="1917700"/>
              <a:ext cx="134539" cy="18689"/>
            </a:xfrm>
            <a:custGeom>
              <a:avLst/>
              <a:gdLst/>
              <a:ahLst/>
              <a:cxnLst/>
              <a:rect l="0" t="0" r="0" b="0"/>
              <a:pathLst>
                <a:path w="134539" h="18689">
                  <a:moveTo>
                    <a:pt x="20238" y="0"/>
                  </a:moveTo>
                  <a:lnTo>
                    <a:pt x="20238" y="0"/>
                  </a:lnTo>
                  <a:lnTo>
                    <a:pt x="3278" y="6908"/>
                  </a:lnTo>
                  <a:lnTo>
                    <a:pt x="464" y="8838"/>
                  </a:lnTo>
                  <a:lnTo>
                    <a:pt x="0" y="10831"/>
                  </a:lnTo>
                  <a:lnTo>
                    <a:pt x="1101" y="12865"/>
                  </a:lnTo>
                  <a:lnTo>
                    <a:pt x="3247" y="14927"/>
                  </a:lnTo>
                  <a:lnTo>
                    <a:pt x="23122" y="17828"/>
                  </a:lnTo>
                  <a:lnTo>
                    <a:pt x="58095" y="18688"/>
                  </a:lnTo>
                  <a:lnTo>
                    <a:pt x="103107" y="12201"/>
                  </a:lnTo>
                  <a:lnTo>
                    <a:pt x="1345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561">
              <a:extLst>
                <a:ext uri="{FF2B5EF4-FFF2-40B4-BE49-F238E27FC236}">
                  <a16:creationId xmlns:a16="http://schemas.microsoft.com/office/drawing/2014/main" xmlns="" id="{DCCB453A-59C5-44AE-BC4F-3F7B4A1C0FD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864350" y="18288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50219" y="10831"/>
                  </a:lnTo>
                  <a:lnTo>
                    <a:pt x="87709" y="17007"/>
                  </a:lnTo>
                  <a:lnTo>
                    <a:pt x="133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282">
            <a:extLst>
              <a:ext uri="{FF2B5EF4-FFF2-40B4-BE49-F238E27FC236}">
                <a16:creationId xmlns:a16="http://schemas.microsoft.com/office/drawing/2014/main" xmlns="" id="{964FCDED-2CF3-4638-8388-70EC367A83F7}"/>
              </a:ext>
            </a:extLst>
          </p:cNvPr>
          <p:cNvGrpSpPr/>
          <p:nvPr/>
        </p:nvGrpSpPr>
        <p:grpSpPr>
          <a:xfrm>
            <a:off x="5429250" y="1562100"/>
            <a:ext cx="1180627" cy="507118"/>
            <a:chOff x="5429250" y="1562100"/>
            <a:chExt cx="1180627" cy="507118"/>
          </a:xfrm>
        </p:grpSpPr>
        <p:sp>
          <p:nvSpPr>
            <p:cNvPr id="245" name="SMARTInkShape-1562">
              <a:extLst>
                <a:ext uri="{FF2B5EF4-FFF2-40B4-BE49-F238E27FC236}">
                  <a16:creationId xmlns:a16="http://schemas.microsoft.com/office/drawing/2014/main" xmlns="" id="{51A71308-B111-45A8-97CD-37F0780195A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557774" y="1803400"/>
              <a:ext cx="52103" cy="45240"/>
            </a:xfrm>
            <a:custGeom>
              <a:avLst/>
              <a:gdLst/>
              <a:ahLst/>
              <a:cxnLst/>
              <a:rect l="0" t="0" r="0" b="0"/>
              <a:pathLst>
                <a:path w="52103" h="45240">
                  <a:moveTo>
                    <a:pt x="14476" y="12700"/>
                  </a:moveTo>
                  <a:lnTo>
                    <a:pt x="14476" y="12700"/>
                  </a:lnTo>
                  <a:lnTo>
                    <a:pt x="7734" y="12700"/>
                  </a:lnTo>
                  <a:lnTo>
                    <a:pt x="5042" y="16228"/>
                  </a:lnTo>
                  <a:lnTo>
                    <a:pt x="170" y="29555"/>
                  </a:lnTo>
                  <a:lnTo>
                    <a:pt x="0" y="35226"/>
                  </a:lnTo>
                  <a:lnTo>
                    <a:pt x="1298" y="39711"/>
                  </a:lnTo>
                  <a:lnTo>
                    <a:pt x="3574" y="43407"/>
                  </a:lnTo>
                  <a:lnTo>
                    <a:pt x="9324" y="45166"/>
                  </a:lnTo>
                  <a:lnTo>
                    <a:pt x="27002" y="45239"/>
                  </a:lnTo>
                  <a:lnTo>
                    <a:pt x="41444" y="41037"/>
                  </a:lnTo>
                  <a:lnTo>
                    <a:pt x="47272" y="37942"/>
                  </a:lnTo>
                  <a:lnTo>
                    <a:pt x="50451" y="34467"/>
                  </a:lnTo>
                  <a:lnTo>
                    <a:pt x="51864" y="30739"/>
                  </a:lnTo>
                  <a:lnTo>
                    <a:pt x="52102" y="26842"/>
                  </a:lnTo>
                  <a:lnTo>
                    <a:pt x="50144" y="22834"/>
                  </a:lnTo>
                  <a:lnTo>
                    <a:pt x="42322" y="14617"/>
                  </a:lnTo>
                  <a:lnTo>
                    <a:pt x="31791" y="10024"/>
                  </a:lnTo>
                  <a:lnTo>
                    <a:pt x="17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563">
              <a:extLst>
                <a:ext uri="{FF2B5EF4-FFF2-40B4-BE49-F238E27FC236}">
                  <a16:creationId xmlns:a16="http://schemas.microsoft.com/office/drawing/2014/main" xmlns="" id="{09BD826F-053D-4F3D-ADC2-0F672550349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556479" y="1943100"/>
              <a:ext cx="9422" cy="76201"/>
            </a:xfrm>
            <a:custGeom>
              <a:avLst/>
              <a:gdLst/>
              <a:ahLst/>
              <a:cxnLst/>
              <a:rect l="0" t="0" r="0" b="0"/>
              <a:pathLst>
                <a:path w="9422" h="76201">
                  <a:moveTo>
                    <a:pt x="9421" y="0"/>
                  </a:moveTo>
                  <a:lnTo>
                    <a:pt x="9421" y="0"/>
                  </a:lnTo>
                  <a:lnTo>
                    <a:pt x="8716" y="10845"/>
                  </a:lnTo>
                  <a:lnTo>
                    <a:pt x="0" y="44845"/>
                  </a:lnTo>
                  <a:lnTo>
                    <a:pt x="307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564">
              <a:extLst>
                <a:ext uri="{FF2B5EF4-FFF2-40B4-BE49-F238E27FC236}">
                  <a16:creationId xmlns:a16="http://schemas.microsoft.com/office/drawing/2014/main" xmlns="" id="{2E0D3BFB-CB1C-4950-8ECD-C207C7E60A8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318250" y="1657350"/>
              <a:ext cx="177801" cy="349251"/>
            </a:xfrm>
            <a:custGeom>
              <a:avLst/>
              <a:gdLst/>
              <a:ahLst/>
              <a:cxnLst/>
              <a:rect l="0" t="0" r="0" b="0"/>
              <a:pathLst>
                <a:path w="177801" h="349251">
                  <a:moveTo>
                    <a:pt x="177800" y="0"/>
                  </a:moveTo>
                  <a:lnTo>
                    <a:pt x="177800" y="0"/>
                  </a:lnTo>
                  <a:lnTo>
                    <a:pt x="174429" y="0"/>
                  </a:lnTo>
                  <a:lnTo>
                    <a:pt x="165591" y="13484"/>
                  </a:lnTo>
                  <a:lnTo>
                    <a:pt x="143481" y="59944"/>
                  </a:lnTo>
                  <a:lnTo>
                    <a:pt x="126093" y="92964"/>
                  </a:lnTo>
                  <a:lnTo>
                    <a:pt x="106606" y="132569"/>
                  </a:lnTo>
                  <a:lnTo>
                    <a:pt x="85480" y="175336"/>
                  </a:lnTo>
                  <a:lnTo>
                    <a:pt x="61979" y="217862"/>
                  </a:lnTo>
                  <a:lnTo>
                    <a:pt x="41187" y="256518"/>
                  </a:lnTo>
                  <a:lnTo>
                    <a:pt x="17378" y="302489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565">
              <a:extLst>
                <a:ext uri="{FF2B5EF4-FFF2-40B4-BE49-F238E27FC236}">
                  <a16:creationId xmlns:a16="http://schemas.microsoft.com/office/drawing/2014/main" xmlns="" id="{4D0D6B3C-0602-48D2-BCF0-1889FF97EDC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61983" y="1638300"/>
              <a:ext cx="195968" cy="336551"/>
            </a:xfrm>
            <a:custGeom>
              <a:avLst/>
              <a:gdLst/>
              <a:ahLst/>
              <a:cxnLst/>
              <a:rect l="0" t="0" r="0" b="0"/>
              <a:pathLst>
                <a:path w="195968" h="3365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36502" y="39232"/>
                  </a:lnTo>
                  <a:lnTo>
                    <a:pt x="70637" y="80298"/>
                  </a:lnTo>
                  <a:lnTo>
                    <a:pt x="94403" y="113299"/>
                  </a:lnTo>
                  <a:lnTo>
                    <a:pt x="116726" y="151485"/>
                  </a:lnTo>
                  <a:lnTo>
                    <a:pt x="140287" y="190093"/>
                  </a:lnTo>
                  <a:lnTo>
                    <a:pt x="162048" y="227008"/>
                  </a:lnTo>
                  <a:lnTo>
                    <a:pt x="181527" y="274146"/>
                  </a:lnTo>
                  <a:lnTo>
                    <a:pt x="192906" y="316750"/>
                  </a:lnTo>
                  <a:lnTo>
                    <a:pt x="195967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566">
              <a:extLst>
                <a:ext uri="{FF2B5EF4-FFF2-40B4-BE49-F238E27FC236}">
                  <a16:creationId xmlns:a16="http://schemas.microsoft.com/office/drawing/2014/main" xmlns="" id="{784123CA-EB08-478C-B84C-FB261F11FE4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919760" y="1575584"/>
              <a:ext cx="176241" cy="462767"/>
            </a:xfrm>
            <a:custGeom>
              <a:avLst/>
              <a:gdLst/>
              <a:ahLst/>
              <a:cxnLst/>
              <a:rect l="0" t="0" r="0" b="0"/>
              <a:pathLst>
                <a:path w="176241" h="462767">
                  <a:moveTo>
                    <a:pt x="176240" y="18266"/>
                  </a:moveTo>
                  <a:lnTo>
                    <a:pt x="176240" y="18266"/>
                  </a:lnTo>
                  <a:lnTo>
                    <a:pt x="172869" y="8153"/>
                  </a:lnTo>
                  <a:lnTo>
                    <a:pt x="170465" y="5174"/>
                  </a:lnTo>
                  <a:lnTo>
                    <a:pt x="164031" y="1864"/>
                  </a:lnTo>
                  <a:lnTo>
                    <a:pt x="145733" y="0"/>
                  </a:lnTo>
                  <a:lnTo>
                    <a:pt x="128579" y="7091"/>
                  </a:lnTo>
                  <a:lnTo>
                    <a:pt x="108491" y="23177"/>
                  </a:lnTo>
                  <a:lnTo>
                    <a:pt x="85452" y="51493"/>
                  </a:lnTo>
                  <a:lnTo>
                    <a:pt x="61101" y="94652"/>
                  </a:lnTo>
                  <a:lnTo>
                    <a:pt x="48680" y="119990"/>
                  </a:lnTo>
                  <a:lnTo>
                    <a:pt x="37578" y="146054"/>
                  </a:lnTo>
                  <a:lnTo>
                    <a:pt x="27354" y="172603"/>
                  </a:lnTo>
                  <a:lnTo>
                    <a:pt x="17716" y="199474"/>
                  </a:lnTo>
                  <a:lnTo>
                    <a:pt x="10585" y="227265"/>
                  </a:lnTo>
                  <a:lnTo>
                    <a:pt x="5126" y="255671"/>
                  </a:lnTo>
                  <a:lnTo>
                    <a:pt x="780" y="284486"/>
                  </a:lnTo>
                  <a:lnTo>
                    <a:pt x="0" y="310046"/>
                  </a:lnTo>
                  <a:lnTo>
                    <a:pt x="4778" y="355379"/>
                  </a:lnTo>
                  <a:lnTo>
                    <a:pt x="17719" y="391050"/>
                  </a:lnTo>
                  <a:lnTo>
                    <a:pt x="36642" y="419603"/>
                  </a:lnTo>
                  <a:lnTo>
                    <a:pt x="61515" y="441701"/>
                  </a:lnTo>
                  <a:lnTo>
                    <a:pt x="89033" y="453404"/>
                  </a:lnTo>
                  <a:lnTo>
                    <a:pt x="131790" y="462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567">
              <a:extLst>
                <a:ext uri="{FF2B5EF4-FFF2-40B4-BE49-F238E27FC236}">
                  <a16:creationId xmlns:a16="http://schemas.microsoft.com/office/drawing/2014/main" xmlns="" id="{7212C920-EAE0-49EC-A41F-5B11119294E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429250" y="2006600"/>
              <a:ext cx="317501" cy="62618"/>
            </a:xfrm>
            <a:custGeom>
              <a:avLst/>
              <a:gdLst/>
              <a:ahLst/>
              <a:cxnLst/>
              <a:rect l="0" t="0" r="0" b="0"/>
              <a:pathLst>
                <a:path w="317501" h="62618">
                  <a:moveTo>
                    <a:pt x="0" y="57150"/>
                  </a:moveTo>
                  <a:lnTo>
                    <a:pt x="0" y="57150"/>
                  </a:lnTo>
                  <a:lnTo>
                    <a:pt x="0" y="60521"/>
                  </a:lnTo>
                  <a:lnTo>
                    <a:pt x="16856" y="62617"/>
                  </a:lnTo>
                  <a:lnTo>
                    <a:pt x="50933" y="59867"/>
                  </a:lnTo>
                  <a:lnTo>
                    <a:pt x="95682" y="51213"/>
                  </a:lnTo>
                  <a:lnTo>
                    <a:pt x="135658" y="41812"/>
                  </a:lnTo>
                  <a:lnTo>
                    <a:pt x="180237" y="30577"/>
                  </a:lnTo>
                  <a:lnTo>
                    <a:pt x="223568" y="18529"/>
                  </a:lnTo>
                  <a:lnTo>
                    <a:pt x="262582" y="9881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568">
              <a:extLst>
                <a:ext uri="{FF2B5EF4-FFF2-40B4-BE49-F238E27FC236}">
                  <a16:creationId xmlns:a16="http://schemas.microsoft.com/office/drawing/2014/main" xmlns="" id="{244C79F2-03C0-4205-8BD8-2FC48B3D2B8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492750" y="1602281"/>
              <a:ext cx="247651" cy="20341"/>
            </a:xfrm>
            <a:custGeom>
              <a:avLst/>
              <a:gdLst/>
              <a:ahLst/>
              <a:cxnLst/>
              <a:rect l="0" t="0" r="0" b="0"/>
              <a:pathLst>
                <a:path w="247651" h="20341">
                  <a:moveTo>
                    <a:pt x="0" y="16969"/>
                  </a:moveTo>
                  <a:lnTo>
                    <a:pt x="0" y="16969"/>
                  </a:lnTo>
                  <a:lnTo>
                    <a:pt x="3371" y="20340"/>
                  </a:lnTo>
                  <a:lnTo>
                    <a:pt x="12552" y="20113"/>
                  </a:lnTo>
                  <a:lnTo>
                    <a:pt x="51555" y="14219"/>
                  </a:lnTo>
                  <a:lnTo>
                    <a:pt x="84061" y="8456"/>
                  </a:lnTo>
                  <a:lnTo>
                    <a:pt x="122732" y="2602"/>
                  </a:lnTo>
                  <a:lnTo>
                    <a:pt x="165791" y="0"/>
                  </a:lnTo>
                  <a:lnTo>
                    <a:pt x="201390" y="2607"/>
                  </a:lnTo>
                  <a:lnTo>
                    <a:pt x="247650" y="10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569">
              <a:extLst>
                <a:ext uri="{FF2B5EF4-FFF2-40B4-BE49-F238E27FC236}">
                  <a16:creationId xmlns:a16="http://schemas.microsoft.com/office/drawing/2014/main" xmlns="" id="{8D889F55-001D-4FFC-89C1-4F9DC1F1AB1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600700" y="1562100"/>
              <a:ext cx="17705" cy="400051"/>
            </a:xfrm>
            <a:custGeom>
              <a:avLst/>
              <a:gdLst/>
              <a:ahLst/>
              <a:cxnLst/>
              <a:rect l="0" t="0" r="0" b="0"/>
              <a:pathLst>
                <a:path w="17705" h="4000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1376" y="7526"/>
                  </a:lnTo>
                  <a:lnTo>
                    <a:pt x="15810" y="45466"/>
                  </a:lnTo>
                  <a:lnTo>
                    <a:pt x="17609" y="77828"/>
                  </a:lnTo>
                  <a:lnTo>
                    <a:pt x="17704" y="116435"/>
                  </a:lnTo>
                  <a:lnTo>
                    <a:pt x="15394" y="159464"/>
                  </a:lnTo>
                  <a:lnTo>
                    <a:pt x="13897" y="206339"/>
                  </a:lnTo>
                  <a:lnTo>
                    <a:pt x="12526" y="253279"/>
                  </a:lnTo>
                  <a:lnTo>
                    <a:pt x="9565" y="295307"/>
                  </a:lnTo>
                  <a:lnTo>
                    <a:pt x="7779" y="329509"/>
                  </a:lnTo>
                  <a:lnTo>
                    <a:pt x="4892" y="368801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4" name="SMARTInkShape-1570">
            <a:extLst>
              <a:ext uri="{FF2B5EF4-FFF2-40B4-BE49-F238E27FC236}">
                <a16:creationId xmlns:a16="http://schemas.microsoft.com/office/drawing/2014/main" xmlns="" id="{078956B1-2C01-4319-B60B-2061535640A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09030" y="1543127"/>
            <a:ext cx="371688" cy="433647"/>
          </a:xfrm>
          <a:custGeom>
            <a:avLst/>
            <a:gdLst/>
            <a:ahLst/>
            <a:cxnLst/>
            <a:rect l="0" t="0" r="0" b="0"/>
            <a:pathLst>
              <a:path w="371688" h="433647">
                <a:moveTo>
                  <a:pt x="366220" y="6273"/>
                </a:moveTo>
                <a:lnTo>
                  <a:pt x="366220" y="6273"/>
                </a:lnTo>
                <a:lnTo>
                  <a:pt x="366220" y="2902"/>
                </a:lnTo>
                <a:lnTo>
                  <a:pt x="366925" y="1909"/>
                </a:lnTo>
                <a:lnTo>
                  <a:pt x="368102" y="1247"/>
                </a:lnTo>
                <a:lnTo>
                  <a:pt x="371687" y="185"/>
                </a:lnTo>
                <a:lnTo>
                  <a:pt x="368938" y="0"/>
                </a:lnTo>
                <a:lnTo>
                  <a:pt x="365546" y="1839"/>
                </a:lnTo>
                <a:lnTo>
                  <a:pt x="358865" y="5713"/>
                </a:lnTo>
                <a:lnTo>
                  <a:pt x="322068" y="21580"/>
                </a:lnTo>
                <a:lnTo>
                  <a:pt x="292269" y="34243"/>
                </a:lnTo>
                <a:lnTo>
                  <a:pt x="250803" y="51630"/>
                </a:lnTo>
                <a:lnTo>
                  <a:pt x="215440" y="69235"/>
                </a:lnTo>
                <a:lnTo>
                  <a:pt x="168357" y="100162"/>
                </a:lnTo>
                <a:lnTo>
                  <a:pt x="152293" y="120170"/>
                </a:lnTo>
                <a:lnTo>
                  <a:pt x="146436" y="136133"/>
                </a:lnTo>
                <a:lnTo>
                  <a:pt x="150553" y="140824"/>
                </a:lnTo>
                <a:lnTo>
                  <a:pt x="168298" y="149799"/>
                </a:lnTo>
                <a:lnTo>
                  <a:pt x="209426" y="159415"/>
                </a:lnTo>
                <a:lnTo>
                  <a:pt x="253989" y="166732"/>
                </a:lnTo>
                <a:lnTo>
                  <a:pt x="281617" y="176740"/>
                </a:lnTo>
                <a:lnTo>
                  <a:pt x="284418" y="182712"/>
                </a:lnTo>
                <a:lnTo>
                  <a:pt x="284168" y="190221"/>
                </a:lnTo>
                <a:lnTo>
                  <a:pt x="281886" y="198755"/>
                </a:lnTo>
                <a:lnTo>
                  <a:pt x="251705" y="230992"/>
                </a:lnTo>
                <a:lnTo>
                  <a:pt x="218898" y="256902"/>
                </a:lnTo>
                <a:lnTo>
                  <a:pt x="180094" y="284880"/>
                </a:lnTo>
                <a:lnTo>
                  <a:pt x="136977" y="313778"/>
                </a:lnTo>
                <a:lnTo>
                  <a:pt x="91943" y="343084"/>
                </a:lnTo>
                <a:lnTo>
                  <a:pt x="50291" y="369750"/>
                </a:lnTo>
                <a:lnTo>
                  <a:pt x="4215" y="402234"/>
                </a:lnTo>
                <a:lnTo>
                  <a:pt x="0" y="407830"/>
                </a:lnTo>
                <a:lnTo>
                  <a:pt x="12" y="412972"/>
                </a:lnTo>
                <a:lnTo>
                  <a:pt x="2842" y="417811"/>
                </a:lnTo>
                <a:lnTo>
                  <a:pt x="7552" y="422449"/>
                </a:lnTo>
                <a:lnTo>
                  <a:pt x="44518" y="432346"/>
                </a:lnTo>
                <a:lnTo>
                  <a:pt x="81659" y="433646"/>
                </a:lnTo>
                <a:lnTo>
                  <a:pt x="125449" y="431167"/>
                </a:lnTo>
                <a:lnTo>
                  <a:pt x="149967" y="428530"/>
                </a:lnTo>
                <a:lnTo>
                  <a:pt x="175486" y="425361"/>
                </a:lnTo>
                <a:lnTo>
                  <a:pt x="200963" y="421837"/>
                </a:lnTo>
                <a:lnTo>
                  <a:pt x="226415" y="418077"/>
                </a:lnTo>
                <a:lnTo>
                  <a:pt x="273745" y="410841"/>
                </a:lnTo>
                <a:lnTo>
                  <a:pt x="311244" y="405274"/>
                </a:lnTo>
                <a:lnTo>
                  <a:pt x="347170" y="3999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SMARTInkShape-Group284">
            <a:extLst>
              <a:ext uri="{FF2B5EF4-FFF2-40B4-BE49-F238E27FC236}">
                <a16:creationId xmlns:a16="http://schemas.microsoft.com/office/drawing/2014/main" xmlns="" id="{5E8C3FDF-C230-4047-9770-2F7F8368F349}"/>
              </a:ext>
            </a:extLst>
          </p:cNvPr>
          <p:cNvGrpSpPr/>
          <p:nvPr/>
        </p:nvGrpSpPr>
        <p:grpSpPr>
          <a:xfrm>
            <a:off x="3761670" y="1882451"/>
            <a:ext cx="143581" cy="117649"/>
            <a:chOff x="3761670" y="1882451"/>
            <a:chExt cx="143581" cy="117649"/>
          </a:xfrm>
        </p:grpSpPr>
        <p:sp>
          <p:nvSpPr>
            <p:cNvPr id="255" name="SMARTInkShape-1571">
              <a:extLst>
                <a:ext uri="{FF2B5EF4-FFF2-40B4-BE49-F238E27FC236}">
                  <a16:creationId xmlns:a16="http://schemas.microsoft.com/office/drawing/2014/main" xmlns="" id="{A2ECCF43-3DA7-41AE-9F2E-9265E49F90E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761670" y="1987550"/>
              <a:ext cx="143581" cy="12550"/>
            </a:xfrm>
            <a:custGeom>
              <a:avLst/>
              <a:gdLst/>
              <a:ahLst/>
              <a:cxnLst/>
              <a:rect l="0" t="0" r="0" b="0"/>
              <a:pathLst>
                <a:path w="143581" h="12550">
                  <a:moveTo>
                    <a:pt x="16580" y="0"/>
                  </a:moveTo>
                  <a:lnTo>
                    <a:pt x="16580" y="0"/>
                  </a:lnTo>
                  <a:lnTo>
                    <a:pt x="3488" y="5069"/>
                  </a:lnTo>
                  <a:lnTo>
                    <a:pt x="178" y="8838"/>
                  </a:lnTo>
                  <a:lnTo>
                    <a:pt x="0" y="10126"/>
                  </a:lnTo>
                  <a:lnTo>
                    <a:pt x="588" y="10984"/>
                  </a:lnTo>
                  <a:lnTo>
                    <a:pt x="1686" y="11556"/>
                  </a:lnTo>
                  <a:lnTo>
                    <a:pt x="43773" y="12549"/>
                  </a:lnTo>
                  <a:lnTo>
                    <a:pt x="90724" y="10774"/>
                  </a:lnTo>
                  <a:lnTo>
                    <a:pt x="14358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572">
              <a:extLst>
                <a:ext uri="{FF2B5EF4-FFF2-40B4-BE49-F238E27FC236}">
                  <a16:creationId xmlns:a16="http://schemas.microsoft.com/office/drawing/2014/main" xmlns="" id="{C6CF69A2-0184-4A1F-9D90-51A60857CB7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771900" y="1882451"/>
              <a:ext cx="127001" cy="8967"/>
            </a:xfrm>
            <a:custGeom>
              <a:avLst/>
              <a:gdLst/>
              <a:ahLst/>
              <a:cxnLst/>
              <a:rect l="0" t="0" r="0" b="0"/>
              <a:pathLst>
                <a:path w="127001" h="8967">
                  <a:moveTo>
                    <a:pt x="0" y="3499"/>
                  </a:moveTo>
                  <a:lnTo>
                    <a:pt x="0" y="3499"/>
                  </a:lnTo>
                  <a:lnTo>
                    <a:pt x="0" y="6870"/>
                  </a:lnTo>
                  <a:lnTo>
                    <a:pt x="705" y="7863"/>
                  </a:lnTo>
                  <a:lnTo>
                    <a:pt x="1881" y="8525"/>
                  </a:lnTo>
                  <a:lnTo>
                    <a:pt x="3371" y="8966"/>
                  </a:lnTo>
                  <a:lnTo>
                    <a:pt x="44812" y="4304"/>
                  </a:lnTo>
                  <a:lnTo>
                    <a:pt x="85156" y="0"/>
                  </a:lnTo>
                  <a:lnTo>
                    <a:pt x="127000" y="3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285">
            <a:extLst>
              <a:ext uri="{FF2B5EF4-FFF2-40B4-BE49-F238E27FC236}">
                <a16:creationId xmlns:a16="http://schemas.microsoft.com/office/drawing/2014/main" xmlns="" id="{3D164F20-1C68-4853-A182-0C2B9FEC1DCC}"/>
              </a:ext>
            </a:extLst>
          </p:cNvPr>
          <p:cNvGrpSpPr/>
          <p:nvPr/>
        </p:nvGrpSpPr>
        <p:grpSpPr>
          <a:xfrm>
            <a:off x="2441379" y="1345409"/>
            <a:ext cx="879817" cy="965163"/>
            <a:chOff x="2441379" y="1345409"/>
            <a:chExt cx="879817" cy="965163"/>
          </a:xfrm>
        </p:grpSpPr>
        <p:sp>
          <p:nvSpPr>
            <p:cNvPr id="258" name="SMARTInkShape-1573">
              <a:extLst>
                <a:ext uri="{FF2B5EF4-FFF2-40B4-BE49-F238E27FC236}">
                  <a16:creationId xmlns:a16="http://schemas.microsoft.com/office/drawing/2014/main" xmlns="" id="{AABA6052-36DE-4C46-A846-D686DFF6762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572520" y="1345409"/>
              <a:ext cx="221481" cy="216692"/>
            </a:xfrm>
            <a:custGeom>
              <a:avLst/>
              <a:gdLst/>
              <a:ahLst/>
              <a:cxnLst/>
              <a:rect l="0" t="0" r="0" b="0"/>
              <a:pathLst>
                <a:path w="221481" h="216692">
                  <a:moveTo>
                    <a:pt x="81780" y="45241"/>
                  </a:moveTo>
                  <a:lnTo>
                    <a:pt x="81780" y="45241"/>
                  </a:lnTo>
                  <a:lnTo>
                    <a:pt x="81780" y="41870"/>
                  </a:lnTo>
                  <a:lnTo>
                    <a:pt x="81074" y="40877"/>
                  </a:lnTo>
                  <a:lnTo>
                    <a:pt x="79898" y="40215"/>
                  </a:lnTo>
                  <a:lnTo>
                    <a:pt x="78409" y="39774"/>
                  </a:lnTo>
                  <a:lnTo>
                    <a:pt x="76710" y="40890"/>
                  </a:lnTo>
                  <a:lnTo>
                    <a:pt x="72942" y="45895"/>
                  </a:lnTo>
                  <a:lnTo>
                    <a:pt x="53838" y="91090"/>
                  </a:lnTo>
                  <a:lnTo>
                    <a:pt x="36577" y="131576"/>
                  </a:lnTo>
                  <a:lnTo>
                    <a:pt x="16851" y="172884"/>
                  </a:lnTo>
                  <a:lnTo>
                    <a:pt x="1829" y="194102"/>
                  </a:lnTo>
                  <a:lnTo>
                    <a:pt x="963" y="194576"/>
                  </a:lnTo>
                  <a:lnTo>
                    <a:pt x="385" y="194187"/>
                  </a:lnTo>
                  <a:lnTo>
                    <a:pt x="0" y="193222"/>
                  </a:lnTo>
                  <a:lnTo>
                    <a:pt x="15028" y="153245"/>
                  </a:lnTo>
                  <a:lnTo>
                    <a:pt x="35661" y="111344"/>
                  </a:lnTo>
                  <a:lnTo>
                    <a:pt x="62235" y="65062"/>
                  </a:lnTo>
                  <a:lnTo>
                    <a:pt x="93128" y="18661"/>
                  </a:lnTo>
                  <a:lnTo>
                    <a:pt x="106387" y="2715"/>
                  </a:lnTo>
                  <a:lnTo>
                    <a:pt x="109474" y="662"/>
                  </a:lnTo>
                  <a:lnTo>
                    <a:pt x="112237" y="0"/>
                  </a:lnTo>
                  <a:lnTo>
                    <a:pt x="114785" y="264"/>
                  </a:lnTo>
                  <a:lnTo>
                    <a:pt x="125112" y="20861"/>
                  </a:lnTo>
                  <a:lnTo>
                    <a:pt x="137109" y="57146"/>
                  </a:lnTo>
                  <a:lnTo>
                    <a:pt x="156343" y="99176"/>
                  </a:lnTo>
                  <a:lnTo>
                    <a:pt x="176545" y="139538"/>
                  </a:lnTo>
                  <a:lnTo>
                    <a:pt x="192901" y="184622"/>
                  </a:lnTo>
                  <a:lnTo>
                    <a:pt x="200782" y="201027"/>
                  </a:lnTo>
                  <a:lnTo>
                    <a:pt x="208988" y="209729"/>
                  </a:lnTo>
                  <a:lnTo>
                    <a:pt x="221480" y="216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574">
              <a:extLst>
                <a:ext uri="{FF2B5EF4-FFF2-40B4-BE49-F238E27FC236}">
                  <a16:creationId xmlns:a16="http://schemas.microsoft.com/office/drawing/2014/main" xmlns="" id="{B6225989-858D-4D68-A4DE-E1ABEDE1D45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213100" y="1720850"/>
              <a:ext cx="108096" cy="387351"/>
            </a:xfrm>
            <a:custGeom>
              <a:avLst/>
              <a:gdLst/>
              <a:ahLst/>
              <a:cxnLst/>
              <a:rect l="0" t="0" r="0" b="0"/>
              <a:pathLst>
                <a:path w="108096" h="38735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72541" y="1411"/>
                  </a:lnTo>
                  <a:lnTo>
                    <a:pt x="82321" y="34531"/>
                  </a:lnTo>
                  <a:lnTo>
                    <a:pt x="91620" y="65912"/>
                  </a:lnTo>
                  <a:lnTo>
                    <a:pt x="101398" y="103378"/>
                  </a:lnTo>
                  <a:lnTo>
                    <a:pt x="108095" y="143547"/>
                  </a:lnTo>
                  <a:lnTo>
                    <a:pt x="107779" y="186801"/>
                  </a:lnTo>
                  <a:lnTo>
                    <a:pt x="101524" y="230484"/>
                  </a:lnTo>
                  <a:lnTo>
                    <a:pt x="89337" y="271065"/>
                  </a:lnTo>
                  <a:lnTo>
                    <a:pt x="74513" y="306505"/>
                  </a:lnTo>
                  <a:lnTo>
                    <a:pt x="50300" y="348579"/>
                  </a:lnTo>
                  <a:lnTo>
                    <a:pt x="33644" y="367296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575">
              <a:extLst>
                <a:ext uri="{FF2B5EF4-FFF2-40B4-BE49-F238E27FC236}">
                  <a16:creationId xmlns:a16="http://schemas.microsoft.com/office/drawing/2014/main" xmlns="" id="{9D2BDCA0-06C6-480F-835B-D9862928BD5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967763" y="1799698"/>
              <a:ext cx="162788" cy="238653"/>
            </a:xfrm>
            <a:custGeom>
              <a:avLst/>
              <a:gdLst/>
              <a:ahLst/>
              <a:cxnLst/>
              <a:rect l="0" t="0" r="0" b="0"/>
              <a:pathLst>
                <a:path w="162788" h="238653">
                  <a:moveTo>
                    <a:pt x="162787" y="16402"/>
                  </a:moveTo>
                  <a:lnTo>
                    <a:pt x="162787" y="16402"/>
                  </a:lnTo>
                  <a:lnTo>
                    <a:pt x="162787" y="0"/>
                  </a:lnTo>
                  <a:lnTo>
                    <a:pt x="161376" y="14495"/>
                  </a:lnTo>
                  <a:lnTo>
                    <a:pt x="152735" y="53629"/>
                  </a:lnTo>
                  <a:lnTo>
                    <a:pt x="145227" y="94225"/>
                  </a:lnTo>
                  <a:lnTo>
                    <a:pt x="127715" y="139414"/>
                  </a:lnTo>
                  <a:lnTo>
                    <a:pt x="104653" y="181026"/>
                  </a:lnTo>
                  <a:lnTo>
                    <a:pt x="87561" y="200340"/>
                  </a:lnTo>
                  <a:lnTo>
                    <a:pt x="68205" y="213628"/>
                  </a:lnTo>
                  <a:lnTo>
                    <a:pt x="59515" y="216325"/>
                  </a:lnTo>
                  <a:lnTo>
                    <a:pt x="44217" y="215558"/>
                  </a:lnTo>
                  <a:lnTo>
                    <a:pt x="20332" y="203822"/>
                  </a:lnTo>
                  <a:lnTo>
                    <a:pt x="9398" y="189070"/>
                  </a:lnTo>
                  <a:lnTo>
                    <a:pt x="1157" y="162813"/>
                  </a:lnTo>
                  <a:lnTo>
                    <a:pt x="0" y="154226"/>
                  </a:lnTo>
                  <a:lnTo>
                    <a:pt x="640" y="147796"/>
                  </a:lnTo>
                  <a:lnTo>
                    <a:pt x="2478" y="142803"/>
                  </a:lnTo>
                  <a:lnTo>
                    <a:pt x="5114" y="138770"/>
                  </a:lnTo>
                  <a:lnTo>
                    <a:pt x="8988" y="136080"/>
                  </a:lnTo>
                  <a:lnTo>
                    <a:pt x="18938" y="133093"/>
                  </a:lnTo>
                  <a:lnTo>
                    <a:pt x="43181" y="138152"/>
                  </a:lnTo>
                  <a:lnTo>
                    <a:pt x="69336" y="155330"/>
                  </a:lnTo>
                  <a:lnTo>
                    <a:pt x="111946" y="199684"/>
                  </a:lnTo>
                  <a:lnTo>
                    <a:pt x="156437" y="238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576">
              <a:extLst>
                <a:ext uri="{FF2B5EF4-FFF2-40B4-BE49-F238E27FC236}">
                  <a16:creationId xmlns:a16="http://schemas.microsoft.com/office/drawing/2014/main" xmlns="" id="{A2EF725B-7FA5-4166-B627-6E2806E5856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855876" y="1753483"/>
              <a:ext cx="96875" cy="342018"/>
            </a:xfrm>
            <a:custGeom>
              <a:avLst/>
              <a:gdLst/>
              <a:ahLst/>
              <a:cxnLst/>
              <a:rect l="0" t="0" r="0" b="0"/>
              <a:pathLst>
                <a:path w="96875" h="342018">
                  <a:moveTo>
                    <a:pt x="96874" y="5467"/>
                  </a:moveTo>
                  <a:lnTo>
                    <a:pt x="96874" y="5467"/>
                  </a:lnTo>
                  <a:lnTo>
                    <a:pt x="86735" y="1103"/>
                  </a:lnTo>
                  <a:lnTo>
                    <a:pt x="79197" y="0"/>
                  </a:lnTo>
                  <a:lnTo>
                    <a:pt x="69262" y="3272"/>
                  </a:lnTo>
                  <a:lnTo>
                    <a:pt x="63649" y="6120"/>
                  </a:lnTo>
                  <a:lnTo>
                    <a:pt x="53650" y="16811"/>
                  </a:lnTo>
                  <a:lnTo>
                    <a:pt x="28991" y="56783"/>
                  </a:lnTo>
                  <a:lnTo>
                    <a:pt x="11928" y="101262"/>
                  </a:lnTo>
                  <a:lnTo>
                    <a:pt x="4322" y="135531"/>
                  </a:lnTo>
                  <a:lnTo>
                    <a:pt x="0" y="171929"/>
                  </a:lnTo>
                  <a:lnTo>
                    <a:pt x="432" y="209272"/>
                  </a:lnTo>
                  <a:lnTo>
                    <a:pt x="2976" y="247036"/>
                  </a:lnTo>
                  <a:lnTo>
                    <a:pt x="8575" y="282164"/>
                  </a:lnTo>
                  <a:lnTo>
                    <a:pt x="20471" y="309536"/>
                  </a:lnTo>
                  <a:lnTo>
                    <a:pt x="38928" y="325935"/>
                  </a:lnTo>
                  <a:lnTo>
                    <a:pt x="71474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577">
              <a:extLst>
                <a:ext uri="{FF2B5EF4-FFF2-40B4-BE49-F238E27FC236}">
                  <a16:creationId xmlns:a16="http://schemas.microsoft.com/office/drawing/2014/main" xmlns="" id="{F6458AD1-1A9C-4FB2-A400-B64141DCCC2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590800" y="2017479"/>
              <a:ext cx="76201" cy="135172"/>
            </a:xfrm>
            <a:custGeom>
              <a:avLst/>
              <a:gdLst/>
              <a:ahLst/>
              <a:cxnLst/>
              <a:rect l="0" t="0" r="0" b="0"/>
              <a:pathLst>
                <a:path w="76201" h="135172">
                  <a:moveTo>
                    <a:pt x="76200" y="8171"/>
                  </a:moveTo>
                  <a:lnTo>
                    <a:pt x="76200" y="8171"/>
                  </a:lnTo>
                  <a:lnTo>
                    <a:pt x="72829" y="1429"/>
                  </a:lnTo>
                  <a:lnTo>
                    <a:pt x="71131" y="148"/>
                  </a:lnTo>
                  <a:lnTo>
                    <a:pt x="69292" y="0"/>
                  </a:lnTo>
                  <a:lnTo>
                    <a:pt x="67362" y="607"/>
                  </a:lnTo>
                  <a:lnTo>
                    <a:pt x="54531" y="11574"/>
                  </a:lnTo>
                  <a:lnTo>
                    <a:pt x="40695" y="31600"/>
                  </a:lnTo>
                  <a:lnTo>
                    <a:pt x="23378" y="73085"/>
                  </a:lnTo>
                  <a:lnTo>
                    <a:pt x="0" y="1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578">
              <a:extLst>
                <a:ext uri="{FF2B5EF4-FFF2-40B4-BE49-F238E27FC236}">
                  <a16:creationId xmlns:a16="http://schemas.microsoft.com/office/drawing/2014/main" xmlns="" id="{420ABE53-0AD4-4D41-8C4A-28A0BFA3FB1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574729" y="2025650"/>
              <a:ext cx="85922" cy="127001"/>
            </a:xfrm>
            <a:custGeom>
              <a:avLst/>
              <a:gdLst/>
              <a:ahLst/>
              <a:cxnLst/>
              <a:rect l="0" t="0" r="0" b="0"/>
              <a:pathLst>
                <a:path w="85922" h="1270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39161" y="42063"/>
                  </a:lnTo>
                  <a:lnTo>
                    <a:pt x="71035" y="82793"/>
                  </a:lnTo>
                  <a:lnTo>
                    <a:pt x="79305" y="98886"/>
                  </a:lnTo>
                  <a:lnTo>
                    <a:pt x="8592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579">
              <a:extLst>
                <a:ext uri="{FF2B5EF4-FFF2-40B4-BE49-F238E27FC236}">
                  <a16:creationId xmlns:a16="http://schemas.microsoft.com/office/drawing/2014/main" xmlns="" id="{9E63CC2D-B1D2-4C4C-AF48-161B5B56ABA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441379" y="1711208"/>
              <a:ext cx="165562" cy="599364"/>
            </a:xfrm>
            <a:custGeom>
              <a:avLst/>
              <a:gdLst/>
              <a:ahLst/>
              <a:cxnLst/>
              <a:rect l="0" t="0" r="0" b="0"/>
              <a:pathLst>
                <a:path w="165562" h="599364">
                  <a:moveTo>
                    <a:pt x="3371" y="225542"/>
                  </a:moveTo>
                  <a:lnTo>
                    <a:pt x="3371" y="225542"/>
                  </a:lnTo>
                  <a:lnTo>
                    <a:pt x="0" y="262170"/>
                  </a:lnTo>
                  <a:lnTo>
                    <a:pt x="227" y="292386"/>
                  </a:lnTo>
                  <a:lnTo>
                    <a:pt x="2679" y="330039"/>
                  </a:lnTo>
                  <a:lnTo>
                    <a:pt x="6121" y="372644"/>
                  </a:lnTo>
                  <a:lnTo>
                    <a:pt x="8026" y="396283"/>
                  </a:lnTo>
                  <a:lnTo>
                    <a:pt x="10002" y="421214"/>
                  </a:lnTo>
                  <a:lnTo>
                    <a:pt x="12025" y="447006"/>
                  </a:lnTo>
                  <a:lnTo>
                    <a:pt x="16154" y="492599"/>
                  </a:lnTo>
                  <a:lnTo>
                    <a:pt x="19636" y="532617"/>
                  </a:lnTo>
                  <a:lnTo>
                    <a:pt x="21596" y="578680"/>
                  </a:lnTo>
                  <a:lnTo>
                    <a:pt x="22312" y="599363"/>
                  </a:lnTo>
                  <a:lnTo>
                    <a:pt x="18036" y="557355"/>
                  </a:lnTo>
                  <a:lnTo>
                    <a:pt x="16944" y="519300"/>
                  </a:lnTo>
                  <a:lnTo>
                    <a:pt x="16653" y="494758"/>
                  </a:lnTo>
                  <a:lnTo>
                    <a:pt x="16459" y="467108"/>
                  </a:lnTo>
                  <a:lnTo>
                    <a:pt x="16330" y="437386"/>
                  </a:lnTo>
                  <a:lnTo>
                    <a:pt x="16243" y="404166"/>
                  </a:lnTo>
                  <a:lnTo>
                    <a:pt x="16186" y="368613"/>
                  </a:lnTo>
                  <a:lnTo>
                    <a:pt x="16148" y="331506"/>
                  </a:lnTo>
                  <a:lnTo>
                    <a:pt x="17533" y="292657"/>
                  </a:lnTo>
                  <a:lnTo>
                    <a:pt x="19868" y="252646"/>
                  </a:lnTo>
                  <a:lnTo>
                    <a:pt x="22836" y="211861"/>
                  </a:lnTo>
                  <a:lnTo>
                    <a:pt x="26931" y="176205"/>
                  </a:lnTo>
                  <a:lnTo>
                    <a:pt x="31778" y="143967"/>
                  </a:lnTo>
                  <a:lnTo>
                    <a:pt x="37125" y="114009"/>
                  </a:lnTo>
                  <a:lnTo>
                    <a:pt x="48712" y="67551"/>
                  </a:lnTo>
                  <a:lnTo>
                    <a:pt x="61622" y="33263"/>
                  </a:lnTo>
                  <a:lnTo>
                    <a:pt x="76768" y="10968"/>
                  </a:lnTo>
                  <a:lnTo>
                    <a:pt x="84758" y="4881"/>
                  </a:lnTo>
                  <a:lnTo>
                    <a:pt x="101161" y="0"/>
                  </a:lnTo>
                  <a:lnTo>
                    <a:pt x="108781" y="3214"/>
                  </a:lnTo>
                  <a:lnTo>
                    <a:pt x="122892" y="18074"/>
                  </a:lnTo>
                  <a:lnTo>
                    <a:pt x="142737" y="53611"/>
                  </a:lnTo>
                  <a:lnTo>
                    <a:pt x="153741" y="84923"/>
                  </a:lnTo>
                  <a:lnTo>
                    <a:pt x="161924" y="119300"/>
                  </a:lnTo>
                  <a:lnTo>
                    <a:pt x="165561" y="153394"/>
                  </a:lnTo>
                  <a:lnTo>
                    <a:pt x="159652" y="183598"/>
                  </a:lnTo>
                  <a:lnTo>
                    <a:pt x="146912" y="209722"/>
                  </a:lnTo>
                  <a:lnTo>
                    <a:pt x="129491" y="230741"/>
                  </a:lnTo>
                  <a:lnTo>
                    <a:pt x="89737" y="251698"/>
                  </a:lnTo>
                  <a:lnTo>
                    <a:pt x="52322" y="260103"/>
                  </a:lnTo>
                  <a:lnTo>
                    <a:pt x="9721" y="257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286">
            <a:extLst>
              <a:ext uri="{FF2B5EF4-FFF2-40B4-BE49-F238E27FC236}">
                <a16:creationId xmlns:a16="http://schemas.microsoft.com/office/drawing/2014/main" xmlns="" id="{63CCE716-9526-49D0-A6B9-F591CAB6E71F}"/>
              </a:ext>
            </a:extLst>
          </p:cNvPr>
          <p:cNvGrpSpPr/>
          <p:nvPr/>
        </p:nvGrpSpPr>
        <p:grpSpPr>
          <a:xfrm>
            <a:off x="3019598" y="471665"/>
            <a:ext cx="536403" cy="537980"/>
            <a:chOff x="3019598" y="471665"/>
            <a:chExt cx="536403" cy="537980"/>
          </a:xfrm>
        </p:grpSpPr>
        <p:sp>
          <p:nvSpPr>
            <p:cNvPr id="266" name="SMARTInkShape-1580">
              <a:extLst>
                <a:ext uri="{FF2B5EF4-FFF2-40B4-BE49-F238E27FC236}">
                  <a16:creationId xmlns:a16="http://schemas.microsoft.com/office/drawing/2014/main" xmlns="" id="{778CBFDF-7731-40A7-B33F-D7FF14539A0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384550" y="685800"/>
              <a:ext cx="107951" cy="44451"/>
            </a:xfrm>
            <a:custGeom>
              <a:avLst/>
              <a:gdLst/>
              <a:ahLst/>
              <a:cxnLst/>
              <a:rect l="0" t="0" r="0" b="0"/>
              <a:pathLst>
                <a:path w="1079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37708"/>
                  </a:lnTo>
                  <a:lnTo>
                    <a:pt x="12552" y="32516"/>
                  </a:lnTo>
                  <a:lnTo>
                    <a:pt x="51554" y="1669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581">
              <a:extLst>
                <a:ext uri="{FF2B5EF4-FFF2-40B4-BE49-F238E27FC236}">
                  <a16:creationId xmlns:a16="http://schemas.microsoft.com/office/drawing/2014/main" xmlns="" id="{99822CA5-2DD8-472E-968B-37526C8532C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416300" y="471665"/>
              <a:ext cx="139701" cy="366536"/>
            </a:xfrm>
            <a:custGeom>
              <a:avLst/>
              <a:gdLst/>
              <a:ahLst/>
              <a:cxnLst/>
              <a:rect l="0" t="0" r="0" b="0"/>
              <a:pathLst>
                <a:path w="139701" h="366536">
                  <a:moveTo>
                    <a:pt x="139700" y="10935"/>
                  </a:moveTo>
                  <a:lnTo>
                    <a:pt x="139700" y="10935"/>
                  </a:lnTo>
                  <a:lnTo>
                    <a:pt x="132958" y="4193"/>
                  </a:lnTo>
                  <a:lnTo>
                    <a:pt x="124004" y="883"/>
                  </a:lnTo>
                  <a:lnTo>
                    <a:pt x="118652" y="0"/>
                  </a:lnTo>
                  <a:lnTo>
                    <a:pt x="112968" y="1529"/>
                  </a:lnTo>
                  <a:lnTo>
                    <a:pt x="101008" y="8871"/>
                  </a:lnTo>
                  <a:lnTo>
                    <a:pt x="75632" y="38389"/>
                  </a:lnTo>
                  <a:lnTo>
                    <a:pt x="52513" y="85157"/>
                  </a:lnTo>
                  <a:lnTo>
                    <a:pt x="44506" y="118946"/>
                  </a:lnTo>
                  <a:lnTo>
                    <a:pt x="40241" y="154190"/>
                  </a:lnTo>
                  <a:lnTo>
                    <a:pt x="35994" y="193372"/>
                  </a:lnTo>
                  <a:lnTo>
                    <a:pt x="31755" y="234305"/>
                  </a:lnTo>
                  <a:lnTo>
                    <a:pt x="26813" y="273194"/>
                  </a:lnTo>
                  <a:lnTo>
                    <a:pt x="16803" y="317477"/>
                  </a:lnTo>
                  <a:lnTo>
                    <a:pt x="0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582">
              <a:extLst>
                <a:ext uri="{FF2B5EF4-FFF2-40B4-BE49-F238E27FC236}">
                  <a16:creationId xmlns:a16="http://schemas.microsoft.com/office/drawing/2014/main" xmlns="" id="{197BBB69-0F26-4D8A-B840-4AF0F204475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97035" y="674005"/>
              <a:ext cx="149087" cy="119748"/>
            </a:xfrm>
            <a:custGeom>
              <a:avLst/>
              <a:gdLst/>
              <a:ahLst/>
              <a:cxnLst/>
              <a:rect l="0" t="0" r="0" b="0"/>
              <a:pathLst>
                <a:path w="149087" h="119748">
                  <a:moveTo>
                    <a:pt x="9715" y="5445"/>
                  </a:moveTo>
                  <a:lnTo>
                    <a:pt x="9715" y="5445"/>
                  </a:lnTo>
                  <a:lnTo>
                    <a:pt x="9009" y="16290"/>
                  </a:lnTo>
                  <a:lnTo>
                    <a:pt x="3953" y="60429"/>
                  </a:lnTo>
                  <a:lnTo>
                    <a:pt x="3443" y="104809"/>
                  </a:lnTo>
                  <a:lnTo>
                    <a:pt x="3388" y="118690"/>
                  </a:lnTo>
                  <a:lnTo>
                    <a:pt x="2675" y="119747"/>
                  </a:lnTo>
                  <a:lnTo>
                    <a:pt x="1494" y="119041"/>
                  </a:lnTo>
                  <a:lnTo>
                    <a:pt x="0" y="117159"/>
                  </a:lnTo>
                  <a:lnTo>
                    <a:pt x="223" y="107542"/>
                  </a:lnTo>
                  <a:lnTo>
                    <a:pt x="9486" y="71630"/>
                  </a:lnTo>
                  <a:lnTo>
                    <a:pt x="24228" y="32738"/>
                  </a:lnTo>
                  <a:lnTo>
                    <a:pt x="35260" y="6790"/>
                  </a:lnTo>
                  <a:lnTo>
                    <a:pt x="38034" y="3519"/>
                  </a:lnTo>
                  <a:lnTo>
                    <a:pt x="40589" y="2750"/>
                  </a:lnTo>
                  <a:lnTo>
                    <a:pt x="42997" y="3648"/>
                  </a:lnTo>
                  <a:lnTo>
                    <a:pt x="47555" y="12172"/>
                  </a:lnTo>
                  <a:lnTo>
                    <a:pt x="58610" y="54954"/>
                  </a:lnTo>
                  <a:lnTo>
                    <a:pt x="60374" y="66960"/>
                  </a:lnTo>
                  <a:lnTo>
                    <a:pt x="65870" y="79572"/>
                  </a:lnTo>
                  <a:lnTo>
                    <a:pt x="68304" y="75079"/>
                  </a:lnTo>
                  <a:lnTo>
                    <a:pt x="82358" y="48206"/>
                  </a:lnTo>
                  <a:lnTo>
                    <a:pt x="118591" y="12409"/>
                  </a:lnTo>
                  <a:lnTo>
                    <a:pt x="133599" y="2190"/>
                  </a:lnTo>
                  <a:lnTo>
                    <a:pt x="144973" y="0"/>
                  </a:lnTo>
                  <a:lnTo>
                    <a:pt x="147864" y="2521"/>
                  </a:lnTo>
                  <a:lnTo>
                    <a:pt x="149086" y="7023"/>
                  </a:lnTo>
                  <a:lnTo>
                    <a:pt x="144302" y="51200"/>
                  </a:lnTo>
                  <a:lnTo>
                    <a:pt x="139982" y="78661"/>
                  </a:lnTo>
                  <a:lnTo>
                    <a:pt x="143065" y="113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583">
              <a:extLst>
                <a:ext uri="{FF2B5EF4-FFF2-40B4-BE49-F238E27FC236}">
                  <a16:creationId xmlns:a16="http://schemas.microsoft.com/office/drawing/2014/main" xmlns="" id="{7E92AB34-CC85-4600-B7DD-13684E1005E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019598" y="658522"/>
              <a:ext cx="116721" cy="351123"/>
            </a:xfrm>
            <a:custGeom>
              <a:avLst/>
              <a:gdLst/>
              <a:ahLst/>
              <a:cxnLst/>
              <a:rect l="0" t="0" r="0" b="0"/>
              <a:pathLst>
                <a:path w="116721" h="351123">
                  <a:moveTo>
                    <a:pt x="9352" y="109828"/>
                  </a:moveTo>
                  <a:lnTo>
                    <a:pt x="9352" y="109828"/>
                  </a:lnTo>
                  <a:lnTo>
                    <a:pt x="12723" y="109828"/>
                  </a:lnTo>
                  <a:lnTo>
                    <a:pt x="14378" y="117354"/>
                  </a:lnTo>
                  <a:lnTo>
                    <a:pt x="15528" y="164703"/>
                  </a:lnTo>
                  <a:lnTo>
                    <a:pt x="17061" y="209656"/>
                  </a:lnTo>
                  <a:lnTo>
                    <a:pt x="22421" y="242155"/>
                  </a:lnTo>
                  <a:lnTo>
                    <a:pt x="23259" y="288814"/>
                  </a:lnTo>
                  <a:lnTo>
                    <a:pt x="17221" y="335866"/>
                  </a:lnTo>
                  <a:lnTo>
                    <a:pt x="11997" y="350055"/>
                  </a:lnTo>
                  <a:lnTo>
                    <a:pt x="11115" y="351118"/>
                  </a:lnTo>
                  <a:lnTo>
                    <a:pt x="10528" y="351122"/>
                  </a:lnTo>
                  <a:lnTo>
                    <a:pt x="2599" y="309064"/>
                  </a:lnTo>
                  <a:lnTo>
                    <a:pt x="0" y="273872"/>
                  </a:lnTo>
                  <a:lnTo>
                    <a:pt x="1197" y="227657"/>
                  </a:lnTo>
                  <a:lnTo>
                    <a:pt x="4081" y="180306"/>
                  </a:lnTo>
                  <a:lnTo>
                    <a:pt x="9126" y="134096"/>
                  </a:lnTo>
                  <a:lnTo>
                    <a:pt x="18424" y="90040"/>
                  </a:lnTo>
                  <a:lnTo>
                    <a:pt x="27730" y="54467"/>
                  </a:lnTo>
                  <a:lnTo>
                    <a:pt x="32187" y="39054"/>
                  </a:lnTo>
                  <a:lnTo>
                    <a:pt x="46547" y="18165"/>
                  </a:lnTo>
                  <a:lnTo>
                    <a:pt x="63984" y="5589"/>
                  </a:lnTo>
                  <a:lnTo>
                    <a:pt x="81140" y="0"/>
                  </a:lnTo>
                  <a:lnTo>
                    <a:pt x="96291" y="1278"/>
                  </a:lnTo>
                  <a:lnTo>
                    <a:pt x="103295" y="3595"/>
                  </a:lnTo>
                  <a:lnTo>
                    <a:pt x="108669" y="9373"/>
                  </a:lnTo>
                  <a:lnTo>
                    <a:pt x="116523" y="27081"/>
                  </a:lnTo>
                  <a:lnTo>
                    <a:pt x="116720" y="49063"/>
                  </a:lnTo>
                  <a:lnTo>
                    <a:pt x="114798" y="60851"/>
                  </a:lnTo>
                  <a:lnTo>
                    <a:pt x="101372" y="85238"/>
                  </a:lnTo>
                  <a:lnTo>
                    <a:pt x="81294" y="108071"/>
                  </a:lnTo>
                  <a:lnTo>
                    <a:pt x="39556" y="136214"/>
                  </a:lnTo>
                  <a:lnTo>
                    <a:pt x="31604" y="140118"/>
                  </a:lnTo>
                  <a:lnTo>
                    <a:pt x="25598" y="141311"/>
                  </a:lnTo>
                  <a:lnTo>
                    <a:pt x="20888" y="140694"/>
                  </a:lnTo>
                  <a:lnTo>
                    <a:pt x="9352" y="135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287">
            <a:extLst>
              <a:ext uri="{FF2B5EF4-FFF2-40B4-BE49-F238E27FC236}">
                <a16:creationId xmlns:a16="http://schemas.microsoft.com/office/drawing/2014/main" xmlns="" id="{1A98B75E-2165-4E7B-8C65-28E52B83E089}"/>
              </a:ext>
            </a:extLst>
          </p:cNvPr>
          <p:cNvGrpSpPr/>
          <p:nvPr/>
        </p:nvGrpSpPr>
        <p:grpSpPr>
          <a:xfrm>
            <a:off x="1429894" y="468696"/>
            <a:ext cx="1154437" cy="548108"/>
            <a:chOff x="1429894" y="468696"/>
            <a:chExt cx="1154437" cy="548108"/>
          </a:xfrm>
        </p:grpSpPr>
        <p:sp>
          <p:nvSpPr>
            <p:cNvPr id="271" name="SMARTInkShape-1584">
              <a:extLst>
                <a:ext uri="{FF2B5EF4-FFF2-40B4-BE49-F238E27FC236}">
                  <a16:creationId xmlns:a16="http://schemas.microsoft.com/office/drawing/2014/main" xmlns="" id="{3AEC05D3-E3DC-4CB3-A81D-7A5DAE44926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38480" y="535329"/>
              <a:ext cx="15771" cy="29822"/>
            </a:xfrm>
            <a:custGeom>
              <a:avLst/>
              <a:gdLst/>
              <a:ahLst/>
              <a:cxnLst/>
              <a:rect l="0" t="0" r="0" b="0"/>
              <a:pathLst>
                <a:path w="15771" h="29822">
                  <a:moveTo>
                    <a:pt x="9420" y="29821"/>
                  </a:moveTo>
                  <a:lnTo>
                    <a:pt x="9420" y="29821"/>
                  </a:lnTo>
                  <a:lnTo>
                    <a:pt x="2512" y="7836"/>
                  </a:lnTo>
                  <a:lnTo>
                    <a:pt x="582" y="4581"/>
                  </a:lnTo>
                  <a:lnTo>
                    <a:pt x="0" y="2411"/>
                  </a:lnTo>
                  <a:lnTo>
                    <a:pt x="318" y="964"/>
                  </a:lnTo>
                  <a:lnTo>
                    <a:pt x="1235" y="0"/>
                  </a:lnTo>
                  <a:lnTo>
                    <a:pt x="3258" y="768"/>
                  </a:lnTo>
                  <a:lnTo>
                    <a:pt x="15770" y="10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585">
              <a:extLst>
                <a:ext uri="{FF2B5EF4-FFF2-40B4-BE49-F238E27FC236}">
                  <a16:creationId xmlns:a16="http://schemas.microsoft.com/office/drawing/2014/main" xmlns="" id="{4398AFBD-0A22-4DB6-89BE-13EF64E4650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317448" y="468696"/>
              <a:ext cx="266883" cy="340574"/>
            </a:xfrm>
            <a:custGeom>
              <a:avLst/>
              <a:gdLst/>
              <a:ahLst/>
              <a:cxnLst/>
              <a:rect l="0" t="0" r="0" b="0"/>
              <a:pathLst>
                <a:path w="266883" h="340574">
                  <a:moveTo>
                    <a:pt x="70152" y="204404"/>
                  </a:moveTo>
                  <a:lnTo>
                    <a:pt x="70152" y="204404"/>
                  </a:lnTo>
                  <a:lnTo>
                    <a:pt x="65788" y="194265"/>
                  </a:lnTo>
                  <a:lnTo>
                    <a:pt x="63685" y="183447"/>
                  </a:lnTo>
                  <a:lnTo>
                    <a:pt x="60692" y="177921"/>
                  </a:lnTo>
                  <a:lnTo>
                    <a:pt x="57496" y="176166"/>
                  </a:lnTo>
                  <a:lnTo>
                    <a:pt x="48299" y="174215"/>
                  </a:lnTo>
                  <a:lnTo>
                    <a:pt x="35275" y="178992"/>
                  </a:lnTo>
                  <a:lnTo>
                    <a:pt x="27851" y="183229"/>
                  </a:lnTo>
                  <a:lnTo>
                    <a:pt x="15838" y="197345"/>
                  </a:lnTo>
                  <a:lnTo>
                    <a:pt x="6501" y="216083"/>
                  </a:lnTo>
                  <a:lnTo>
                    <a:pt x="0" y="238523"/>
                  </a:lnTo>
                  <a:lnTo>
                    <a:pt x="2486" y="278327"/>
                  </a:lnTo>
                  <a:lnTo>
                    <a:pt x="12160" y="311287"/>
                  </a:lnTo>
                  <a:lnTo>
                    <a:pt x="21800" y="326226"/>
                  </a:lnTo>
                  <a:lnTo>
                    <a:pt x="27334" y="332186"/>
                  </a:lnTo>
                  <a:lnTo>
                    <a:pt x="41009" y="338807"/>
                  </a:lnTo>
                  <a:lnTo>
                    <a:pt x="48606" y="340573"/>
                  </a:lnTo>
                  <a:lnTo>
                    <a:pt x="64574" y="336890"/>
                  </a:lnTo>
                  <a:lnTo>
                    <a:pt x="80373" y="327492"/>
                  </a:lnTo>
                  <a:lnTo>
                    <a:pt x="94450" y="313908"/>
                  </a:lnTo>
                  <a:lnTo>
                    <a:pt x="107533" y="287023"/>
                  </a:lnTo>
                  <a:lnTo>
                    <a:pt x="113671" y="241529"/>
                  </a:lnTo>
                  <a:lnTo>
                    <a:pt x="113981" y="235504"/>
                  </a:lnTo>
                  <a:lnTo>
                    <a:pt x="112777" y="232193"/>
                  </a:lnTo>
                  <a:lnTo>
                    <a:pt x="110563" y="230691"/>
                  </a:lnTo>
                  <a:lnTo>
                    <a:pt x="107676" y="230395"/>
                  </a:lnTo>
                  <a:lnTo>
                    <a:pt x="102587" y="231948"/>
                  </a:lnTo>
                  <a:lnTo>
                    <a:pt x="100242" y="233350"/>
                  </a:lnTo>
                  <a:lnTo>
                    <a:pt x="93571" y="242065"/>
                  </a:lnTo>
                  <a:lnTo>
                    <a:pt x="92820" y="245739"/>
                  </a:lnTo>
                  <a:lnTo>
                    <a:pt x="93867" y="253584"/>
                  </a:lnTo>
                  <a:lnTo>
                    <a:pt x="104242" y="278531"/>
                  </a:lnTo>
                  <a:lnTo>
                    <a:pt x="112750" y="292752"/>
                  </a:lnTo>
                  <a:lnTo>
                    <a:pt x="113367" y="295053"/>
                  </a:lnTo>
                  <a:lnTo>
                    <a:pt x="114484" y="296587"/>
                  </a:lnTo>
                  <a:lnTo>
                    <a:pt x="115935" y="297609"/>
                  </a:lnTo>
                  <a:lnTo>
                    <a:pt x="119428" y="298745"/>
                  </a:lnTo>
                  <a:lnTo>
                    <a:pt x="123332" y="299250"/>
                  </a:lnTo>
                  <a:lnTo>
                    <a:pt x="132868" y="296163"/>
                  </a:lnTo>
                  <a:lnTo>
                    <a:pt x="144368" y="289505"/>
                  </a:lnTo>
                  <a:lnTo>
                    <a:pt x="167235" y="287054"/>
                  </a:lnTo>
                  <a:lnTo>
                    <a:pt x="180293" y="290632"/>
                  </a:lnTo>
                  <a:lnTo>
                    <a:pt x="185661" y="289059"/>
                  </a:lnTo>
                  <a:lnTo>
                    <a:pt x="195562" y="281595"/>
                  </a:lnTo>
                  <a:lnTo>
                    <a:pt x="212256" y="261619"/>
                  </a:lnTo>
                  <a:lnTo>
                    <a:pt x="227733" y="230529"/>
                  </a:lnTo>
                  <a:lnTo>
                    <a:pt x="241256" y="186274"/>
                  </a:lnTo>
                  <a:lnTo>
                    <a:pt x="249209" y="151191"/>
                  </a:lnTo>
                  <a:lnTo>
                    <a:pt x="255096" y="114431"/>
                  </a:lnTo>
                  <a:lnTo>
                    <a:pt x="262377" y="71520"/>
                  </a:lnTo>
                  <a:lnTo>
                    <a:pt x="266088" y="31191"/>
                  </a:lnTo>
                  <a:lnTo>
                    <a:pt x="266882" y="2200"/>
                  </a:lnTo>
                  <a:lnTo>
                    <a:pt x="266216" y="457"/>
                  </a:lnTo>
                  <a:lnTo>
                    <a:pt x="265067" y="0"/>
                  </a:lnTo>
                  <a:lnTo>
                    <a:pt x="263596" y="402"/>
                  </a:lnTo>
                  <a:lnTo>
                    <a:pt x="258153" y="11079"/>
                  </a:lnTo>
                  <a:lnTo>
                    <a:pt x="245629" y="50976"/>
                  </a:lnTo>
                  <a:lnTo>
                    <a:pt x="240334" y="82591"/>
                  </a:lnTo>
                  <a:lnTo>
                    <a:pt x="237511" y="115928"/>
                  </a:lnTo>
                  <a:lnTo>
                    <a:pt x="235550" y="150265"/>
                  </a:lnTo>
                  <a:lnTo>
                    <a:pt x="232327" y="186692"/>
                  </a:lnTo>
                  <a:lnTo>
                    <a:pt x="233288" y="229417"/>
                  </a:lnTo>
                  <a:lnTo>
                    <a:pt x="238041" y="261047"/>
                  </a:lnTo>
                  <a:lnTo>
                    <a:pt x="243782" y="273794"/>
                  </a:lnTo>
                  <a:lnTo>
                    <a:pt x="254302" y="286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586">
              <a:extLst>
                <a:ext uri="{FF2B5EF4-FFF2-40B4-BE49-F238E27FC236}">
                  <a16:creationId xmlns:a16="http://schemas.microsoft.com/office/drawing/2014/main" xmlns="" id="{A7314B6E-A015-4F3E-B3DF-EF6FAA8F5E5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28850" y="6667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0" y="47384"/>
                  </a:lnTo>
                  <a:lnTo>
                    <a:pt x="4364" y="91272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587">
              <a:extLst>
                <a:ext uri="{FF2B5EF4-FFF2-40B4-BE49-F238E27FC236}">
                  <a16:creationId xmlns:a16="http://schemas.microsoft.com/office/drawing/2014/main" xmlns="" id="{1502BB57-1B04-41D8-9712-18399CA58B2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57400" y="673100"/>
              <a:ext cx="114301" cy="130613"/>
            </a:xfrm>
            <a:custGeom>
              <a:avLst/>
              <a:gdLst/>
              <a:ahLst/>
              <a:cxnLst/>
              <a:rect l="0" t="0" r="0" b="0"/>
              <a:pathLst>
                <a:path w="114301" h="130613">
                  <a:moveTo>
                    <a:pt x="0" y="0"/>
                  </a:moveTo>
                  <a:lnTo>
                    <a:pt x="0" y="0"/>
                  </a:lnTo>
                  <a:lnTo>
                    <a:pt x="20970" y="23087"/>
                  </a:lnTo>
                  <a:lnTo>
                    <a:pt x="42948" y="63670"/>
                  </a:lnTo>
                  <a:lnTo>
                    <a:pt x="50838" y="84742"/>
                  </a:lnTo>
                  <a:lnTo>
                    <a:pt x="54574" y="113617"/>
                  </a:lnTo>
                  <a:lnTo>
                    <a:pt x="52948" y="124109"/>
                  </a:lnTo>
                  <a:lnTo>
                    <a:pt x="51526" y="127190"/>
                  </a:lnTo>
                  <a:lnTo>
                    <a:pt x="49873" y="129243"/>
                  </a:lnTo>
                  <a:lnTo>
                    <a:pt x="48065" y="130612"/>
                  </a:lnTo>
                  <a:lnTo>
                    <a:pt x="46155" y="129408"/>
                  </a:lnTo>
                  <a:lnTo>
                    <a:pt x="42150" y="122426"/>
                  </a:lnTo>
                  <a:lnTo>
                    <a:pt x="42671" y="96482"/>
                  </a:lnTo>
                  <a:lnTo>
                    <a:pt x="54943" y="55564"/>
                  </a:lnTo>
                  <a:lnTo>
                    <a:pt x="71078" y="29712"/>
                  </a:lnTo>
                  <a:lnTo>
                    <a:pt x="89264" y="1319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588">
              <a:extLst>
                <a:ext uri="{FF2B5EF4-FFF2-40B4-BE49-F238E27FC236}">
                  <a16:creationId xmlns:a16="http://schemas.microsoft.com/office/drawing/2014/main" xmlns="" id="{6E1B00FE-8D08-40EC-A993-274D2ECEBE2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06600" y="615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589">
              <a:extLst>
                <a:ext uri="{FF2B5EF4-FFF2-40B4-BE49-F238E27FC236}">
                  <a16:creationId xmlns:a16="http://schemas.microsoft.com/office/drawing/2014/main" xmlns="" id="{F5A33876-FDFC-4D7D-AA18-67613D92BF1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993900" y="7239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588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590">
              <a:extLst>
                <a:ext uri="{FF2B5EF4-FFF2-40B4-BE49-F238E27FC236}">
                  <a16:creationId xmlns:a16="http://schemas.microsoft.com/office/drawing/2014/main" xmlns="" id="{45678959-39AF-41EF-8CE2-89F78C4A928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816983" y="670906"/>
              <a:ext cx="108400" cy="345898"/>
            </a:xfrm>
            <a:custGeom>
              <a:avLst/>
              <a:gdLst/>
              <a:ahLst/>
              <a:cxnLst/>
              <a:rect l="0" t="0" r="0" b="0"/>
              <a:pathLst>
                <a:path w="108400" h="345898">
                  <a:moveTo>
                    <a:pt x="5467" y="72044"/>
                  </a:moveTo>
                  <a:lnTo>
                    <a:pt x="5467" y="72044"/>
                  </a:lnTo>
                  <a:lnTo>
                    <a:pt x="0" y="119607"/>
                  </a:lnTo>
                  <a:lnTo>
                    <a:pt x="2750" y="158887"/>
                  </a:lnTo>
                  <a:lnTo>
                    <a:pt x="11404" y="205177"/>
                  </a:lnTo>
                  <a:lnTo>
                    <a:pt x="15161" y="239870"/>
                  </a:lnTo>
                  <a:lnTo>
                    <a:pt x="16831" y="275044"/>
                  </a:lnTo>
                  <a:lnTo>
                    <a:pt x="17771" y="319792"/>
                  </a:lnTo>
                  <a:lnTo>
                    <a:pt x="18089" y="345897"/>
                  </a:lnTo>
                  <a:lnTo>
                    <a:pt x="23186" y="303101"/>
                  </a:lnTo>
                  <a:lnTo>
                    <a:pt x="23925" y="267869"/>
                  </a:lnTo>
                  <a:lnTo>
                    <a:pt x="24254" y="221637"/>
                  </a:lnTo>
                  <a:lnTo>
                    <a:pt x="25047" y="197172"/>
                  </a:lnTo>
                  <a:lnTo>
                    <a:pt x="26282" y="172396"/>
                  </a:lnTo>
                  <a:lnTo>
                    <a:pt x="27810" y="147412"/>
                  </a:lnTo>
                  <a:lnTo>
                    <a:pt x="33271" y="102719"/>
                  </a:lnTo>
                  <a:lnTo>
                    <a:pt x="39697" y="64511"/>
                  </a:lnTo>
                  <a:lnTo>
                    <a:pt x="47986" y="25283"/>
                  </a:lnTo>
                  <a:lnTo>
                    <a:pt x="55174" y="9869"/>
                  </a:lnTo>
                  <a:lnTo>
                    <a:pt x="59772" y="5194"/>
                  </a:lnTo>
                  <a:lnTo>
                    <a:pt x="70524" y="0"/>
                  </a:lnTo>
                  <a:lnTo>
                    <a:pt x="75650" y="1437"/>
                  </a:lnTo>
                  <a:lnTo>
                    <a:pt x="85107" y="10559"/>
                  </a:lnTo>
                  <a:lnTo>
                    <a:pt x="98365" y="34933"/>
                  </a:lnTo>
                  <a:lnTo>
                    <a:pt x="107860" y="67869"/>
                  </a:lnTo>
                  <a:lnTo>
                    <a:pt x="108399" y="101067"/>
                  </a:lnTo>
                  <a:lnTo>
                    <a:pt x="97349" y="129876"/>
                  </a:lnTo>
                  <a:lnTo>
                    <a:pt x="80669" y="149543"/>
                  </a:lnTo>
                  <a:lnTo>
                    <a:pt x="68523" y="155877"/>
                  </a:lnTo>
                  <a:lnTo>
                    <a:pt x="56775" y="157986"/>
                  </a:lnTo>
                  <a:lnTo>
                    <a:pt x="46850" y="156572"/>
                  </a:lnTo>
                  <a:lnTo>
                    <a:pt x="43639" y="153796"/>
                  </a:lnTo>
                  <a:lnTo>
                    <a:pt x="37217" y="135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591">
              <a:extLst>
                <a:ext uri="{FF2B5EF4-FFF2-40B4-BE49-F238E27FC236}">
                  <a16:creationId xmlns:a16="http://schemas.microsoft.com/office/drawing/2014/main" xmlns="" id="{DB5DD182-2612-4752-A3F5-3715B4C4772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429894" y="688068"/>
              <a:ext cx="138557" cy="178438"/>
            </a:xfrm>
            <a:custGeom>
              <a:avLst/>
              <a:gdLst/>
              <a:ahLst/>
              <a:cxnLst/>
              <a:rect l="0" t="0" r="0" b="0"/>
              <a:pathLst>
                <a:path w="138557" h="178438">
                  <a:moveTo>
                    <a:pt x="11556" y="54882"/>
                  </a:moveTo>
                  <a:lnTo>
                    <a:pt x="11556" y="54882"/>
                  </a:lnTo>
                  <a:lnTo>
                    <a:pt x="2718" y="54882"/>
                  </a:lnTo>
                  <a:lnTo>
                    <a:pt x="1430" y="55588"/>
                  </a:lnTo>
                  <a:lnTo>
                    <a:pt x="572" y="56763"/>
                  </a:lnTo>
                  <a:lnTo>
                    <a:pt x="0" y="58253"/>
                  </a:lnTo>
                  <a:lnTo>
                    <a:pt x="1246" y="63671"/>
                  </a:lnTo>
                  <a:lnTo>
                    <a:pt x="4857" y="70783"/>
                  </a:lnTo>
                  <a:lnTo>
                    <a:pt x="11166" y="78647"/>
                  </a:lnTo>
                  <a:lnTo>
                    <a:pt x="26022" y="87637"/>
                  </a:lnTo>
                  <a:lnTo>
                    <a:pt x="37741" y="88725"/>
                  </a:lnTo>
                  <a:lnTo>
                    <a:pt x="50005" y="86151"/>
                  </a:lnTo>
                  <a:lnTo>
                    <a:pt x="62511" y="80303"/>
                  </a:lnTo>
                  <a:lnTo>
                    <a:pt x="73243" y="69238"/>
                  </a:lnTo>
                  <a:lnTo>
                    <a:pt x="81306" y="55618"/>
                  </a:lnTo>
                  <a:lnTo>
                    <a:pt x="84889" y="42509"/>
                  </a:lnTo>
                  <a:lnTo>
                    <a:pt x="83536" y="19858"/>
                  </a:lnTo>
                  <a:lnTo>
                    <a:pt x="78590" y="9212"/>
                  </a:lnTo>
                  <a:lnTo>
                    <a:pt x="75295" y="5385"/>
                  </a:lnTo>
                  <a:lnTo>
                    <a:pt x="65990" y="1133"/>
                  </a:lnTo>
                  <a:lnTo>
                    <a:pt x="60545" y="0"/>
                  </a:lnTo>
                  <a:lnTo>
                    <a:pt x="54799" y="1360"/>
                  </a:lnTo>
                  <a:lnTo>
                    <a:pt x="42770" y="8517"/>
                  </a:lnTo>
                  <a:lnTo>
                    <a:pt x="24097" y="31188"/>
                  </a:lnTo>
                  <a:lnTo>
                    <a:pt x="8530" y="63619"/>
                  </a:lnTo>
                  <a:lnTo>
                    <a:pt x="5093" y="100039"/>
                  </a:lnTo>
                  <a:lnTo>
                    <a:pt x="8544" y="130900"/>
                  </a:lnTo>
                  <a:lnTo>
                    <a:pt x="15862" y="147229"/>
                  </a:lnTo>
                  <a:lnTo>
                    <a:pt x="31882" y="166440"/>
                  </a:lnTo>
                  <a:lnTo>
                    <a:pt x="37807" y="171587"/>
                  </a:lnTo>
                  <a:lnTo>
                    <a:pt x="53797" y="177307"/>
                  </a:lnTo>
                  <a:lnTo>
                    <a:pt x="71957" y="178437"/>
                  </a:lnTo>
                  <a:lnTo>
                    <a:pt x="98754" y="170435"/>
                  </a:lnTo>
                  <a:lnTo>
                    <a:pt x="138556" y="15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592">
              <a:extLst>
                <a:ext uri="{FF2B5EF4-FFF2-40B4-BE49-F238E27FC236}">
                  <a16:creationId xmlns:a16="http://schemas.microsoft.com/office/drawing/2014/main" xmlns="" id="{DF049101-843E-4B93-9F7F-BE88158CD47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612976" y="685029"/>
              <a:ext cx="145975" cy="146822"/>
            </a:xfrm>
            <a:custGeom>
              <a:avLst/>
              <a:gdLst/>
              <a:ahLst/>
              <a:cxnLst/>
              <a:rect l="0" t="0" r="0" b="0"/>
              <a:pathLst>
                <a:path w="145975" h="146822">
                  <a:moveTo>
                    <a:pt x="6274" y="13471"/>
                  </a:moveTo>
                  <a:lnTo>
                    <a:pt x="6274" y="13471"/>
                  </a:lnTo>
                  <a:lnTo>
                    <a:pt x="2903" y="13471"/>
                  </a:lnTo>
                  <a:lnTo>
                    <a:pt x="1910" y="14882"/>
                  </a:lnTo>
                  <a:lnTo>
                    <a:pt x="807" y="20213"/>
                  </a:lnTo>
                  <a:lnTo>
                    <a:pt x="5066" y="59924"/>
                  </a:lnTo>
                  <a:lnTo>
                    <a:pt x="6035" y="100650"/>
                  </a:lnTo>
                  <a:lnTo>
                    <a:pt x="179" y="144613"/>
                  </a:lnTo>
                  <a:lnTo>
                    <a:pt x="0" y="139425"/>
                  </a:lnTo>
                  <a:lnTo>
                    <a:pt x="4960" y="98401"/>
                  </a:lnTo>
                  <a:lnTo>
                    <a:pt x="12756" y="50787"/>
                  </a:lnTo>
                  <a:lnTo>
                    <a:pt x="22815" y="17941"/>
                  </a:lnTo>
                  <a:lnTo>
                    <a:pt x="27266" y="11930"/>
                  </a:lnTo>
                  <a:lnTo>
                    <a:pt x="28735" y="11033"/>
                  </a:lnTo>
                  <a:lnTo>
                    <a:pt x="29715" y="11140"/>
                  </a:lnTo>
                  <a:lnTo>
                    <a:pt x="41555" y="29784"/>
                  </a:lnTo>
                  <a:lnTo>
                    <a:pt x="60595" y="75282"/>
                  </a:lnTo>
                  <a:lnTo>
                    <a:pt x="68426" y="93011"/>
                  </a:lnTo>
                  <a:lnTo>
                    <a:pt x="68875" y="93309"/>
                  </a:lnTo>
                  <a:lnTo>
                    <a:pt x="69175" y="92802"/>
                  </a:lnTo>
                  <a:lnTo>
                    <a:pt x="81287" y="47866"/>
                  </a:lnTo>
                  <a:lnTo>
                    <a:pt x="101145" y="3798"/>
                  </a:lnTo>
                  <a:lnTo>
                    <a:pt x="103388" y="673"/>
                  </a:lnTo>
                  <a:lnTo>
                    <a:pt x="106294" y="0"/>
                  </a:lnTo>
                  <a:lnTo>
                    <a:pt x="109643" y="962"/>
                  </a:lnTo>
                  <a:lnTo>
                    <a:pt x="117127" y="6500"/>
                  </a:lnTo>
                  <a:lnTo>
                    <a:pt x="125157" y="16017"/>
                  </a:lnTo>
                  <a:lnTo>
                    <a:pt x="134240" y="43388"/>
                  </a:lnTo>
                  <a:lnTo>
                    <a:pt x="139266" y="85494"/>
                  </a:lnTo>
                  <a:lnTo>
                    <a:pt x="144951" y="131620"/>
                  </a:lnTo>
                  <a:lnTo>
                    <a:pt x="145974" y="146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288">
            <a:extLst>
              <a:ext uri="{FF2B5EF4-FFF2-40B4-BE49-F238E27FC236}">
                <a16:creationId xmlns:a16="http://schemas.microsoft.com/office/drawing/2014/main" xmlns="" id="{0F77CE55-19CA-4DAE-85A1-2FC52E58D321}"/>
              </a:ext>
            </a:extLst>
          </p:cNvPr>
          <p:cNvGrpSpPr/>
          <p:nvPr/>
        </p:nvGrpSpPr>
        <p:grpSpPr>
          <a:xfrm>
            <a:off x="779602" y="465556"/>
            <a:ext cx="270650" cy="426684"/>
            <a:chOff x="779602" y="465556"/>
            <a:chExt cx="270650" cy="426684"/>
          </a:xfrm>
        </p:grpSpPr>
        <p:sp>
          <p:nvSpPr>
            <p:cNvPr id="281" name="SMARTInkShape-1593">
              <a:extLst>
                <a:ext uri="{FF2B5EF4-FFF2-40B4-BE49-F238E27FC236}">
                  <a16:creationId xmlns:a16="http://schemas.microsoft.com/office/drawing/2014/main" xmlns="" id="{5C9A4965-A72F-4D46-9594-B9E0AE25D83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79602" y="465556"/>
              <a:ext cx="270650" cy="426684"/>
            </a:xfrm>
            <a:custGeom>
              <a:avLst/>
              <a:gdLst/>
              <a:ahLst/>
              <a:cxnLst/>
              <a:rect l="0" t="0" r="0" b="0"/>
              <a:pathLst>
                <a:path w="270650" h="426684">
                  <a:moveTo>
                    <a:pt x="147498" y="93244"/>
                  </a:moveTo>
                  <a:lnTo>
                    <a:pt x="147498" y="93244"/>
                  </a:lnTo>
                  <a:lnTo>
                    <a:pt x="120766" y="57092"/>
                  </a:lnTo>
                  <a:lnTo>
                    <a:pt x="102653" y="42237"/>
                  </a:lnTo>
                  <a:lnTo>
                    <a:pt x="90173" y="35767"/>
                  </a:lnTo>
                  <a:lnTo>
                    <a:pt x="79452" y="34302"/>
                  </a:lnTo>
                  <a:lnTo>
                    <a:pt x="74617" y="34900"/>
                  </a:lnTo>
                  <a:lnTo>
                    <a:pt x="54329" y="45853"/>
                  </a:lnTo>
                  <a:lnTo>
                    <a:pt x="33814" y="75988"/>
                  </a:lnTo>
                  <a:lnTo>
                    <a:pt x="20772" y="107917"/>
                  </a:lnTo>
                  <a:lnTo>
                    <a:pt x="9331" y="145627"/>
                  </a:lnTo>
                  <a:lnTo>
                    <a:pt x="1894" y="185905"/>
                  </a:lnTo>
                  <a:lnTo>
                    <a:pt x="0" y="229206"/>
                  </a:lnTo>
                  <a:lnTo>
                    <a:pt x="3627" y="273616"/>
                  </a:lnTo>
                  <a:lnTo>
                    <a:pt x="14646" y="316872"/>
                  </a:lnTo>
                  <a:lnTo>
                    <a:pt x="30832" y="353971"/>
                  </a:lnTo>
                  <a:lnTo>
                    <a:pt x="50491" y="384806"/>
                  </a:lnTo>
                  <a:lnTo>
                    <a:pt x="73339" y="407918"/>
                  </a:lnTo>
                  <a:lnTo>
                    <a:pt x="110003" y="426683"/>
                  </a:lnTo>
                  <a:lnTo>
                    <a:pt x="136948" y="426295"/>
                  </a:lnTo>
                  <a:lnTo>
                    <a:pt x="151048" y="423228"/>
                  </a:lnTo>
                  <a:lnTo>
                    <a:pt x="194489" y="395314"/>
                  </a:lnTo>
                  <a:lnTo>
                    <a:pt x="220124" y="362023"/>
                  </a:lnTo>
                  <a:lnTo>
                    <a:pt x="241865" y="319946"/>
                  </a:lnTo>
                  <a:lnTo>
                    <a:pt x="250626" y="295884"/>
                  </a:lnTo>
                  <a:lnTo>
                    <a:pt x="258583" y="270671"/>
                  </a:lnTo>
                  <a:lnTo>
                    <a:pt x="263888" y="243279"/>
                  </a:lnTo>
                  <a:lnTo>
                    <a:pt x="267425" y="214434"/>
                  </a:lnTo>
                  <a:lnTo>
                    <a:pt x="269782" y="184620"/>
                  </a:lnTo>
                  <a:lnTo>
                    <a:pt x="270649" y="156278"/>
                  </a:lnTo>
                  <a:lnTo>
                    <a:pt x="270521" y="128917"/>
                  </a:lnTo>
                  <a:lnTo>
                    <a:pt x="269730" y="102209"/>
                  </a:lnTo>
                  <a:lnTo>
                    <a:pt x="259444" y="59364"/>
                  </a:lnTo>
                  <a:lnTo>
                    <a:pt x="251762" y="41024"/>
                  </a:lnTo>
                  <a:lnTo>
                    <a:pt x="228174" y="16883"/>
                  </a:lnTo>
                  <a:lnTo>
                    <a:pt x="213982" y="8470"/>
                  </a:lnTo>
                  <a:lnTo>
                    <a:pt x="179398" y="1004"/>
                  </a:lnTo>
                  <a:lnTo>
                    <a:pt x="160298" y="0"/>
                  </a:lnTo>
                  <a:lnTo>
                    <a:pt x="120261" y="12056"/>
                  </a:lnTo>
                  <a:lnTo>
                    <a:pt x="80359" y="33877"/>
                  </a:lnTo>
                  <a:lnTo>
                    <a:pt x="43810" y="60038"/>
                  </a:lnTo>
                  <a:lnTo>
                    <a:pt x="7798" y="8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594">
              <a:extLst>
                <a:ext uri="{FF2B5EF4-FFF2-40B4-BE49-F238E27FC236}">
                  <a16:creationId xmlns:a16="http://schemas.microsoft.com/office/drawing/2014/main" xmlns="" id="{489EAE8A-0998-4CC3-8171-0C1A6285794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20750" y="603250"/>
              <a:ext cx="9460" cy="177801"/>
            </a:xfrm>
            <a:custGeom>
              <a:avLst/>
              <a:gdLst/>
              <a:ahLst/>
              <a:cxnLst/>
              <a:rect l="0" t="0" r="0" b="0"/>
              <a:pathLst>
                <a:path w="9460" h="17780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9459" y="60361"/>
                  </a:lnTo>
                  <a:lnTo>
                    <a:pt x="8369" y="99572"/>
                  </a:lnTo>
                  <a:lnTo>
                    <a:pt x="6749" y="141155"/>
                  </a:lnTo>
                  <a:lnTo>
                    <a:pt x="63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2111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532">
            <a:extLst>
              <a:ext uri="{FF2B5EF4-FFF2-40B4-BE49-F238E27FC236}">
                <a16:creationId xmlns:a16="http://schemas.microsoft.com/office/drawing/2014/main" xmlns="" id="{C6ACAFB3-81D5-4932-89FD-46668BE60403}"/>
              </a:ext>
            </a:extLst>
          </p:cNvPr>
          <p:cNvGrpSpPr/>
          <p:nvPr/>
        </p:nvGrpSpPr>
        <p:grpSpPr>
          <a:xfrm>
            <a:off x="1213624" y="925017"/>
            <a:ext cx="431027" cy="287562"/>
            <a:chOff x="1213624" y="925017"/>
            <a:chExt cx="431027" cy="287562"/>
          </a:xfrm>
        </p:grpSpPr>
        <p:sp>
          <p:nvSpPr>
            <p:cNvPr id="2" name="SMARTInkShape-2893">
              <a:extLst>
                <a:ext uri="{FF2B5EF4-FFF2-40B4-BE49-F238E27FC236}">
                  <a16:creationId xmlns:a16="http://schemas.microsoft.com/office/drawing/2014/main" xmlns="" id="{7E8222E3-FC86-4CB0-B32D-85621C55F421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468239" y="933597"/>
              <a:ext cx="176412" cy="190354"/>
            </a:xfrm>
            <a:custGeom>
              <a:avLst/>
              <a:gdLst/>
              <a:ahLst/>
              <a:cxnLst/>
              <a:rect l="0" t="0" r="0" b="0"/>
              <a:pathLst>
                <a:path w="176412" h="190354">
                  <a:moveTo>
                    <a:pt x="36711" y="69703"/>
                  </a:moveTo>
                  <a:lnTo>
                    <a:pt x="36711" y="69703"/>
                  </a:lnTo>
                  <a:lnTo>
                    <a:pt x="29969" y="69703"/>
                  </a:lnTo>
                  <a:lnTo>
                    <a:pt x="27983" y="70409"/>
                  </a:lnTo>
                  <a:lnTo>
                    <a:pt x="26659" y="71584"/>
                  </a:lnTo>
                  <a:lnTo>
                    <a:pt x="25776" y="73074"/>
                  </a:lnTo>
                  <a:lnTo>
                    <a:pt x="25893" y="74773"/>
                  </a:lnTo>
                  <a:lnTo>
                    <a:pt x="27905" y="78541"/>
                  </a:lnTo>
                  <a:lnTo>
                    <a:pt x="34914" y="80687"/>
                  </a:lnTo>
                  <a:lnTo>
                    <a:pt x="56660" y="82064"/>
                  </a:lnTo>
                  <a:lnTo>
                    <a:pt x="78448" y="75560"/>
                  </a:lnTo>
                  <a:lnTo>
                    <a:pt x="99407" y="61326"/>
                  </a:lnTo>
                  <a:lnTo>
                    <a:pt x="115652" y="43702"/>
                  </a:lnTo>
                  <a:lnTo>
                    <a:pt x="118266" y="36847"/>
                  </a:lnTo>
                  <a:lnTo>
                    <a:pt x="119289" y="21704"/>
                  </a:lnTo>
                  <a:lnTo>
                    <a:pt x="115510" y="9329"/>
                  </a:lnTo>
                  <a:lnTo>
                    <a:pt x="112527" y="4054"/>
                  </a:lnTo>
                  <a:lnTo>
                    <a:pt x="107716" y="1242"/>
                  </a:lnTo>
                  <a:lnTo>
                    <a:pt x="94845" y="0"/>
                  </a:lnTo>
                  <a:lnTo>
                    <a:pt x="64990" y="13380"/>
                  </a:lnTo>
                  <a:lnTo>
                    <a:pt x="29332" y="45332"/>
                  </a:lnTo>
                  <a:lnTo>
                    <a:pt x="5440" y="82708"/>
                  </a:lnTo>
                  <a:lnTo>
                    <a:pt x="0" y="107939"/>
                  </a:lnTo>
                  <a:lnTo>
                    <a:pt x="639" y="131852"/>
                  </a:lnTo>
                  <a:lnTo>
                    <a:pt x="5627" y="151888"/>
                  </a:lnTo>
                  <a:lnTo>
                    <a:pt x="18192" y="168318"/>
                  </a:lnTo>
                  <a:lnTo>
                    <a:pt x="26482" y="175663"/>
                  </a:lnTo>
                  <a:lnTo>
                    <a:pt x="45100" y="183824"/>
                  </a:lnTo>
                  <a:lnTo>
                    <a:pt x="85797" y="189063"/>
                  </a:lnTo>
                  <a:lnTo>
                    <a:pt x="132171" y="190098"/>
                  </a:lnTo>
                  <a:lnTo>
                    <a:pt x="176411" y="1903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94">
              <a:extLst>
                <a:ext uri="{FF2B5EF4-FFF2-40B4-BE49-F238E27FC236}">
                  <a16:creationId xmlns:a16="http://schemas.microsoft.com/office/drawing/2014/main" xmlns="" id="{AFE8E8CA-D6CC-4362-9064-7E81785E2B59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213624" y="925017"/>
              <a:ext cx="156728" cy="287562"/>
            </a:xfrm>
            <a:custGeom>
              <a:avLst/>
              <a:gdLst/>
              <a:ahLst/>
              <a:cxnLst/>
              <a:rect l="0" t="0" r="0" b="0"/>
              <a:pathLst>
                <a:path w="156728" h="287562">
                  <a:moveTo>
                    <a:pt x="138926" y="40183"/>
                  </a:moveTo>
                  <a:lnTo>
                    <a:pt x="138926" y="40183"/>
                  </a:lnTo>
                  <a:lnTo>
                    <a:pt x="142297" y="36812"/>
                  </a:lnTo>
                  <a:lnTo>
                    <a:pt x="143952" y="33275"/>
                  </a:lnTo>
                  <a:lnTo>
                    <a:pt x="144393" y="31345"/>
                  </a:lnTo>
                  <a:lnTo>
                    <a:pt x="141643" y="21885"/>
                  </a:lnTo>
                  <a:lnTo>
                    <a:pt x="136360" y="10145"/>
                  </a:lnTo>
                  <a:lnTo>
                    <a:pt x="128613" y="3785"/>
                  </a:lnTo>
                  <a:lnTo>
                    <a:pt x="123584" y="1101"/>
                  </a:lnTo>
                  <a:lnTo>
                    <a:pt x="108589" y="0"/>
                  </a:lnTo>
                  <a:lnTo>
                    <a:pt x="88754" y="3274"/>
                  </a:lnTo>
                  <a:lnTo>
                    <a:pt x="51231" y="18428"/>
                  </a:lnTo>
                  <a:lnTo>
                    <a:pt x="19260" y="43929"/>
                  </a:lnTo>
                  <a:lnTo>
                    <a:pt x="5543" y="61133"/>
                  </a:lnTo>
                  <a:lnTo>
                    <a:pt x="387" y="76305"/>
                  </a:lnTo>
                  <a:lnTo>
                    <a:pt x="0" y="83314"/>
                  </a:lnTo>
                  <a:lnTo>
                    <a:pt x="2564" y="90104"/>
                  </a:lnTo>
                  <a:lnTo>
                    <a:pt x="12939" y="103292"/>
                  </a:lnTo>
                  <a:lnTo>
                    <a:pt x="52029" y="129006"/>
                  </a:lnTo>
                  <a:lnTo>
                    <a:pt x="96335" y="156349"/>
                  </a:lnTo>
                  <a:lnTo>
                    <a:pt x="138901" y="188718"/>
                  </a:lnTo>
                  <a:lnTo>
                    <a:pt x="151380" y="205447"/>
                  </a:lnTo>
                  <a:lnTo>
                    <a:pt x="155695" y="213859"/>
                  </a:lnTo>
                  <a:lnTo>
                    <a:pt x="156727" y="230732"/>
                  </a:lnTo>
                  <a:lnTo>
                    <a:pt x="155027" y="239182"/>
                  </a:lnTo>
                  <a:lnTo>
                    <a:pt x="139150" y="264559"/>
                  </a:lnTo>
                  <a:lnTo>
                    <a:pt x="116571" y="283211"/>
                  </a:lnTo>
                  <a:lnTo>
                    <a:pt x="102180" y="287425"/>
                  </a:lnTo>
                  <a:lnTo>
                    <a:pt x="95378" y="287561"/>
                  </a:lnTo>
                  <a:lnTo>
                    <a:pt x="90139" y="285535"/>
                  </a:lnTo>
                  <a:lnTo>
                    <a:pt x="82435" y="277639"/>
                  </a:lnTo>
                  <a:lnTo>
                    <a:pt x="82921" y="271159"/>
                  </a:lnTo>
                  <a:lnTo>
                    <a:pt x="100826" y="2370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533">
            <a:extLst>
              <a:ext uri="{FF2B5EF4-FFF2-40B4-BE49-F238E27FC236}">
                <a16:creationId xmlns:a16="http://schemas.microsoft.com/office/drawing/2014/main" xmlns="" id="{FB41B15B-B5F7-4549-82B3-D04BD08AD9A8}"/>
              </a:ext>
            </a:extLst>
          </p:cNvPr>
          <p:cNvGrpSpPr/>
          <p:nvPr/>
        </p:nvGrpSpPr>
        <p:grpSpPr>
          <a:xfrm>
            <a:off x="1866501" y="622976"/>
            <a:ext cx="1375715" cy="558125"/>
            <a:chOff x="1866501" y="622976"/>
            <a:chExt cx="1375715" cy="558125"/>
          </a:xfrm>
        </p:grpSpPr>
        <p:sp>
          <p:nvSpPr>
            <p:cNvPr id="5" name="SMARTInkShape-2895">
              <a:extLst>
                <a:ext uri="{FF2B5EF4-FFF2-40B4-BE49-F238E27FC236}">
                  <a16:creationId xmlns:a16="http://schemas.microsoft.com/office/drawing/2014/main" xmlns="" id="{6A16B42C-E45A-46B7-89DB-BAB16AD543E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149600" y="793750"/>
              <a:ext cx="92616" cy="387351"/>
            </a:xfrm>
            <a:custGeom>
              <a:avLst/>
              <a:gdLst/>
              <a:ahLst/>
              <a:cxnLst/>
              <a:rect l="0" t="0" r="0" b="0"/>
              <a:pathLst>
                <a:path w="92616" h="387351">
                  <a:moveTo>
                    <a:pt x="0" y="0"/>
                  </a:moveTo>
                  <a:lnTo>
                    <a:pt x="0" y="0"/>
                  </a:lnTo>
                  <a:lnTo>
                    <a:pt x="18951" y="22322"/>
                  </a:lnTo>
                  <a:lnTo>
                    <a:pt x="41442" y="63764"/>
                  </a:lnTo>
                  <a:lnTo>
                    <a:pt x="59576" y="105715"/>
                  </a:lnTo>
                  <a:lnTo>
                    <a:pt x="69350" y="129744"/>
                  </a:lnTo>
                  <a:lnTo>
                    <a:pt x="77278" y="154935"/>
                  </a:lnTo>
                  <a:lnTo>
                    <a:pt x="83974" y="180901"/>
                  </a:lnTo>
                  <a:lnTo>
                    <a:pt x="89850" y="207384"/>
                  </a:lnTo>
                  <a:lnTo>
                    <a:pt x="92355" y="233506"/>
                  </a:lnTo>
                  <a:lnTo>
                    <a:pt x="92615" y="259387"/>
                  </a:lnTo>
                  <a:lnTo>
                    <a:pt x="91376" y="285108"/>
                  </a:lnTo>
                  <a:lnTo>
                    <a:pt x="78712" y="328739"/>
                  </a:lnTo>
                  <a:lnTo>
                    <a:pt x="50800" y="387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96">
              <a:extLst>
                <a:ext uri="{FF2B5EF4-FFF2-40B4-BE49-F238E27FC236}">
                  <a16:creationId xmlns:a16="http://schemas.microsoft.com/office/drawing/2014/main" xmlns="" id="{5D5CE41F-C494-429F-A1CB-BA038FEDEBD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035300" y="869950"/>
              <a:ext cx="55454" cy="266701"/>
            </a:xfrm>
            <a:custGeom>
              <a:avLst/>
              <a:gdLst/>
              <a:ahLst/>
              <a:cxnLst/>
              <a:rect l="0" t="0" r="0" b="0"/>
              <a:pathLst>
                <a:path w="55454" h="266701">
                  <a:moveTo>
                    <a:pt x="0" y="0"/>
                  </a:moveTo>
                  <a:lnTo>
                    <a:pt x="0" y="0"/>
                  </a:lnTo>
                  <a:lnTo>
                    <a:pt x="27790" y="34532"/>
                  </a:lnTo>
                  <a:lnTo>
                    <a:pt x="49627" y="77416"/>
                  </a:lnTo>
                  <a:lnTo>
                    <a:pt x="55453" y="113194"/>
                  </a:lnTo>
                  <a:lnTo>
                    <a:pt x="54279" y="151203"/>
                  </a:lnTo>
                  <a:lnTo>
                    <a:pt x="46702" y="186910"/>
                  </a:lnTo>
                  <a:lnTo>
                    <a:pt x="30536" y="228634"/>
                  </a:lnTo>
                  <a:lnTo>
                    <a:pt x="635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97">
              <a:extLst>
                <a:ext uri="{FF2B5EF4-FFF2-40B4-BE49-F238E27FC236}">
                  <a16:creationId xmlns:a16="http://schemas.microsoft.com/office/drawing/2014/main" xmlns="" id="{6AFD441B-5D36-489A-B054-7278ABBBE27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762939" y="939800"/>
              <a:ext cx="215212" cy="162441"/>
            </a:xfrm>
            <a:custGeom>
              <a:avLst/>
              <a:gdLst/>
              <a:ahLst/>
              <a:cxnLst/>
              <a:rect l="0" t="0" r="0" b="0"/>
              <a:pathLst>
                <a:path w="215212" h="162441">
                  <a:moveTo>
                    <a:pt x="170761" y="0"/>
                  </a:moveTo>
                  <a:lnTo>
                    <a:pt x="170761" y="0"/>
                  </a:lnTo>
                  <a:lnTo>
                    <a:pt x="164019" y="0"/>
                  </a:lnTo>
                  <a:lnTo>
                    <a:pt x="156946" y="5644"/>
                  </a:lnTo>
                  <a:lnTo>
                    <a:pt x="148393" y="18031"/>
                  </a:lnTo>
                  <a:lnTo>
                    <a:pt x="130972" y="53477"/>
                  </a:lnTo>
                  <a:lnTo>
                    <a:pt x="108250" y="97297"/>
                  </a:lnTo>
                  <a:lnTo>
                    <a:pt x="75288" y="142900"/>
                  </a:lnTo>
                  <a:lnTo>
                    <a:pt x="66896" y="152417"/>
                  </a:lnTo>
                  <a:lnTo>
                    <a:pt x="57773" y="158056"/>
                  </a:lnTo>
                  <a:lnTo>
                    <a:pt x="38229" y="162440"/>
                  </a:lnTo>
                  <a:lnTo>
                    <a:pt x="21547" y="158273"/>
                  </a:lnTo>
                  <a:lnTo>
                    <a:pt x="14135" y="154199"/>
                  </a:lnTo>
                  <a:lnTo>
                    <a:pt x="4018" y="138383"/>
                  </a:lnTo>
                  <a:lnTo>
                    <a:pt x="332" y="128238"/>
                  </a:lnTo>
                  <a:lnTo>
                    <a:pt x="0" y="111323"/>
                  </a:lnTo>
                  <a:lnTo>
                    <a:pt x="1887" y="103848"/>
                  </a:lnTo>
                  <a:lnTo>
                    <a:pt x="11510" y="91781"/>
                  </a:lnTo>
                  <a:lnTo>
                    <a:pt x="18027" y="86587"/>
                  </a:lnTo>
                  <a:lnTo>
                    <a:pt x="36557" y="80816"/>
                  </a:lnTo>
                  <a:lnTo>
                    <a:pt x="47425" y="79278"/>
                  </a:lnTo>
                  <a:lnTo>
                    <a:pt x="89689" y="87225"/>
                  </a:lnTo>
                  <a:lnTo>
                    <a:pt x="121558" y="99209"/>
                  </a:lnTo>
                  <a:lnTo>
                    <a:pt x="163709" y="119942"/>
                  </a:lnTo>
                  <a:lnTo>
                    <a:pt x="215211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898">
              <a:extLst>
                <a:ext uri="{FF2B5EF4-FFF2-40B4-BE49-F238E27FC236}">
                  <a16:creationId xmlns:a16="http://schemas.microsoft.com/office/drawing/2014/main" xmlns="" id="{0C934B64-2E6E-477C-931C-7796D7C5FD2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604468" y="881397"/>
              <a:ext cx="145083" cy="239277"/>
            </a:xfrm>
            <a:custGeom>
              <a:avLst/>
              <a:gdLst/>
              <a:ahLst/>
              <a:cxnLst/>
              <a:rect l="0" t="0" r="0" b="0"/>
              <a:pathLst>
                <a:path w="145083" h="239277">
                  <a:moveTo>
                    <a:pt x="94282" y="33003"/>
                  </a:moveTo>
                  <a:lnTo>
                    <a:pt x="94282" y="33003"/>
                  </a:lnTo>
                  <a:lnTo>
                    <a:pt x="94988" y="18500"/>
                  </a:lnTo>
                  <a:lnTo>
                    <a:pt x="97940" y="6285"/>
                  </a:lnTo>
                  <a:lnTo>
                    <a:pt x="96378" y="432"/>
                  </a:lnTo>
                  <a:lnTo>
                    <a:pt x="93563" y="0"/>
                  </a:lnTo>
                  <a:lnTo>
                    <a:pt x="84790" y="3283"/>
                  </a:lnTo>
                  <a:lnTo>
                    <a:pt x="64580" y="26549"/>
                  </a:lnTo>
                  <a:lnTo>
                    <a:pt x="37347" y="70367"/>
                  </a:lnTo>
                  <a:lnTo>
                    <a:pt x="21000" y="107229"/>
                  </a:lnTo>
                  <a:lnTo>
                    <a:pt x="8090" y="145720"/>
                  </a:lnTo>
                  <a:lnTo>
                    <a:pt x="0" y="181642"/>
                  </a:lnTo>
                  <a:lnTo>
                    <a:pt x="3460" y="208896"/>
                  </a:lnTo>
                  <a:lnTo>
                    <a:pt x="8334" y="220115"/>
                  </a:lnTo>
                  <a:lnTo>
                    <a:pt x="17934" y="228300"/>
                  </a:lnTo>
                  <a:lnTo>
                    <a:pt x="45533" y="239276"/>
                  </a:lnTo>
                  <a:lnTo>
                    <a:pt x="82728" y="238980"/>
                  </a:lnTo>
                  <a:lnTo>
                    <a:pt x="145082" y="2298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99">
              <a:extLst>
                <a:ext uri="{FF2B5EF4-FFF2-40B4-BE49-F238E27FC236}">
                  <a16:creationId xmlns:a16="http://schemas.microsoft.com/office/drawing/2014/main" xmlns="" id="{3A8C534E-6223-4C61-B342-0F9A91C419F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289632" y="622976"/>
              <a:ext cx="161469" cy="145375"/>
            </a:xfrm>
            <a:custGeom>
              <a:avLst/>
              <a:gdLst/>
              <a:ahLst/>
              <a:cxnLst/>
              <a:rect l="0" t="0" r="0" b="0"/>
              <a:pathLst>
                <a:path w="161469" h="145375">
                  <a:moveTo>
                    <a:pt x="15418" y="56474"/>
                  </a:moveTo>
                  <a:lnTo>
                    <a:pt x="15418" y="56474"/>
                  </a:lnTo>
                  <a:lnTo>
                    <a:pt x="12047" y="53103"/>
                  </a:lnTo>
                  <a:lnTo>
                    <a:pt x="11054" y="53521"/>
                  </a:lnTo>
                  <a:lnTo>
                    <a:pt x="307" y="94361"/>
                  </a:lnTo>
                  <a:lnTo>
                    <a:pt x="0" y="103416"/>
                  </a:lnTo>
                  <a:lnTo>
                    <a:pt x="906" y="106819"/>
                  </a:lnTo>
                  <a:lnTo>
                    <a:pt x="2215" y="108382"/>
                  </a:lnTo>
                  <a:lnTo>
                    <a:pt x="3794" y="108718"/>
                  </a:lnTo>
                  <a:lnTo>
                    <a:pt x="5552" y="108237"/>
                  </a:lnTo>
                  <a:lnTo>
                    <a:pt x="27946" y="81411"/>
                  </a:lnTo>
                  <a:lnTo>
                    <a:pt x="53484" y="37960"/>
                  </a:lnTo>
                  <a:lnTo>
                    <a:pt x="75540" y="5309"/>
                  </a:lnTo>
                  <a:lnTo>
                    <a:pt x="79489" y="1903"/>
                  </a:lnTo>
                  <a:lnTo>
                    <a:pt x="82826" y="338"/>
                  </a:lnTo>
                  <a:lnTo>
                    <a:pt x="85757" y="0"/>
                  </a:lnTo>
                  <a:lnTo>
                    <a:pt x="89121" y="2597"/>
                  </a:lnTo>
                  <a:lnTo>
                    <a:pt x="100599" y="21147"/>
                  </a:lnTo>
                  <a:lnTo>
                    <a:pt x="119001" y="64626"/>
                  </a:lnTo>
                  <a:lnTo>
                    <a:pt x="138537" y="103339"/>
                  </a:lnTo>
                  <a:lnTo>
                    <a:pt x="161468" y="1453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00">
              <a:extLst>
                <a:ext uri="{FF2B5EF4-FFF2-40B4-BE49-F238E27FC236}">
                  <a16:creationId xmlns:a16="http://schemas.microsoft.com/office/drawing/2014/main" xmlns="" id="{107A240A-55CB-4257-9348-166DB02CC57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190750" y="984250"/>
              <a:ext cx="222251" cy="54172"/>
            </a:xfrm>
            <a:custGeom>
              <a:avLst/>
              <a:gdLst/>
              <a:ahLst/>
              <a:cxnLst/>
              <a:rect l="0" t="0" r="0" b="0"/>
              <a:pathLst>
                <a:path w="222251" h="54172">
                  <a:moveTo>
                    <a:pt x="0" y="50800"/>
                  </a:moveTo>
                  <a:lnTo>
                    <a:pt x="0" y="50800"/>
                  </a:lnTo>
                  <a:lnTo>
                    <a:pt x="0" y="54171"/>
                  </a:lnTo>
                  <a:lnTo>
                    <a:pt x="42063" y="42943"/>
                  </a:lnTo>
                  <a:lnTo>
                    <a:pt x="76550" y="34608"/>
                  </a:lnTo>
                  <a:lnTo>
                    <a:pt x="120100" y="23848"/>
                  </a:lnTo>
                  <a:lnTo>
                    <a:pt x="162034" y="13892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01">
              <a:extLst>
                <a:ext uri="{FF2B5EF4-FFF2-40B4-BE49-F238E27FC236}">
                  <a16:creationId xmlns:a16="http://schemas.microsoft.com/office/drawing/2014/main" xmlns="" id="{78D0F183-AD7A-427F-A635-B383592B8C4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192515" y="848353"/>
              <a:ext cx="239536" cy="46998"/>
            </a:xfrm>
            <a:custGeom>
              <a:avLst/>
              <a:gdLst/>
              <a:ahLst/>
              <a:cxnLst/>
              <a:rect l="0" t="0" r="0" b="0"/>
              <a:pathLst>
                <a:path w="239536" h="46998">
                  <a:moveTo>
                    <a:pt x="10935" y="46997"/>
                  </a:moveTo>
                  <a:lnTo>
                    <a:pt x="10935" y="46997"/>
                  </a:lnTo>
                  <a:lnTo>
                    <a:pt x="0" y="46997"/>
                  </a:lnTo>
                  <a:lnTo>
                    <a:pt x="42412" y="31301"/>
                  </a:lnTo>
                  <a:lnTo>
                    <a:pt x="79253" y="20265"/>
                  </a:lnTo>
                  <a:lnTo>
                    <a:pt x="123848" y="8305"/>
                  </a:lnTo>
                  <a:lnTo>
                    <a:pt x="162484" y="1578"/>
                  </a:lnTo>
                  <a:lnTo>
                    <a:pt x="194001" y="0"/>
                  </a:lnTo>
                  <a:lnTo>
                    <a:pt x="239535" y="88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02">
              <a:extLst>
                <a:ext uri="{FF2B5EF4-FFF2-40B4-BE49-F238E27FC236}">
                  <a16:creationId xmlns:a16="http://schemas.microsoft.com/office/drawing/2014/main" xmlns="" id="{81EFBB8A-A446-4002-9908-7F29AD053C63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218565" y="861896"/>
              <a:ext cx="28997" cy="315201"/>
            </a:xfrm>
            <a:custGeom>
              <a:avLst/>
              <a:gdLst/>
              <a:ahLst/>
              <a:cxnLst/>
              <a:rect l="0" t="0" r="0" b="0"/>
              <a:pathLst>
                <a:path w="28997" h="315201">
                  <a:moveTo>
                    <a:pt x="16635" y="27104"/>
                  </a:moveTo>
                  <a:lnTo>
                    <a:pt x="16635" y="27104"/>
                  </a:lnTo>
                  <a:lnTo>
                    <a:pt x="23543" y="10145"/>
                  </a:lnTo>
                  <a:lnTo>
                    <a:pt x="26761" y="4750"/>
                  </a:lnTo>
                  <a:lnTo>
                    <a:pt x="28191" y="0"/>
                  </a:lnTo>
                  <a:lnTo>
                    <a:pt x="28996" y="13586"/>
                  </a:lnTo>
                  <a:lnTo>
                    <a:pt x="25864" y="56808"/>
                  </a:lnTo>
                  <a:lnTo>
                    <a:pt x="22383" y="98161"/>
                  </a:lnTo>
                  <a:lnTo>
                    <a:pt x="17779" y="145468"/>
                  </a:lnTo>
                  <a:lnTo>
                    <a:pt x="14575" y="170925"/>
                  </a:lnTo>
                  <a:lnTo>
                    <a:pt x="11028" y="197068"/>
                  </a:lnTo>
                  <a:lnTo>
                    <a:pt x="5206" y="241167"/>
                  </a:lnTo>
                  <a:lnTo>
                    <a:pt x="972" y="276760"/>
                  </a:lnTo>
                  <a:lnTo>
                    <a:pt x="0" y="309137"/>
                  </a:lnTo>
                  <a:lnTo>
                    <a:pt x="2017" y="313198"/>
                  </a:lnTo>
                  <a:lnTo>
                    <a:pt x="4773" y="315200"/>
                  </a:lnTo>
                  <a:lnTo>
                    <a:pt x="7316" y="313712"/>
                  </a:lnTo>
                  <a:lnTo>
                    <a:pt x="16635" y="293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03">
              <a:extLst>
                <a:ext uri="{FF2B5EF4-FFF2-40B4-BE49-F238E27FC236}">
                  <a16:creationId xmlns:a16="http://schemas.microsoft.com/office/drawing/2014/main" xmlns="" id="{811746A1-2176-4885-96DC-C01D46EF530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866501" y="769756"/>
              <a:ext cx="152800" cy="379595"/>
            </a:xfrm>
            <a:custGeom>
              <a:avLst/>
              <a:gdLst/>
              <a:ahLst/>
              <a:cxnLst/>
              <a:rect l="0" t="0" r="0" b="0"/>
              <a:pathLst>
                <a:path w="152800" h="379595">
                  <a:moveTo>
                    <a:pt x="146449" y="17644"/>
                  </a:moveTo>
                  <a:lnTo>
                    <a:pt x="146449" y="17644"/>
                  </a:lnTo>
                  <a:lnTo>
                    <a:pt x="146449" y="10902"/>
                  </a:lnTo>
                  <a:lnTo>
                    <a:pt x="144568" y="5710"/>
                  </a:lnTo>
                  <a:lnTo>
                    <a:pt x="143078" y="3338"/>
                  </a:lnTo>
                  <a:lnTo>
                    <a:pt x="141379" y="1757"/>
                  </a:lnTo>
                  <a:lnTo>
                    <a:pt x="137610" y="0"/>
                  </a:lnTo>
                  <a:lnTo>
                    <a:pt x="121409" y="5752"/>
                  </a:lnTo>
                  <a:lnTo>
                    <a:pt x="91993" y="33249"/>
                  </a:lnTo>
                  <a:lnTo>
                    <a:pt x="66742" y="68324"/>
                  </a:lnTo>
                  <a:lnTo>
                    <a:pt x="40468" y="112841"/>
                  </a:lnTo>
                  <a:lnTo>
                    <a:pt x="28523" y="137553"/>
                  </a:lnTo>
                  <a:lnTo>
                    <a:pt x="17032" y="163200"/>
                  </a:lnTo>
                  <a:lnTo>
                    <a:pt x="9371" y="188059"/>
                  </a:lnTo>
                  <a:lnTo>
                    <a:pt x="4263" y="212393"/>
                  </a:lnTo>
                  <a:lnTo>
                    <a:pt x="0" y="258010"/>
                  </a:lnTo>
                  <a:lnTo>
                    <a:pt x="2808" y="297099"/>
                  </a:lnTo>
                  <a:lnTo>
                    <a:pt x="18168" y="327643"/>
                  </a:lnTo>
                  <a:lnTo>
                    <a:pt x="42163" y="350860"/>
                  </a:lnTo>
                  <a:lnTo>
                    <a:pt x="71642" y="365883"/>
                  </a:lnTo>
                  <a:lnTo>
                    <a:pt x="103559" y="373500"/>
                  </a:lnTo>
                  <a:lnTo>
                    <a:pt x="152799" y="379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34">
            <a:extLst>
              <a:ext uri="{FF2B5EF4-FFF2-40B4-BE49-F238E27FC236}">
                <a16:creationId xmlns:a16="http://schemas.microsoft.com/office/drawing/2014/main" xmlns="" id="{40A5881C-D67C-4419-B734-D630C45F1668}"/>
              </a:ext>
            </a:extLst>
          </p:cNvPr>
          <p:cNvGrpSpPr/>
          <p:nvPr/>
        </p:nvGrpSpPr>
        <p:grpSpPr>
          <a:xfrm>
            <a:off x="3708148" y="794011"/>
            <a:ext cx="1054353" cy="418840"/>
            <a:chOff x="3708148" y="794011"/>
            <a:chExt cx="1054353" cy="418840"/>
          </a:xfrm>
        </p:grpSpPr>
        <p:sp>
          <p:nvSpPr>
            <p:cNvPr id="15" name="SMARTInkShape-2904">
              <a:extLst>
                <a:ext uri="{FF2B5EF4-FFF2-40B4-BE49-F238E27FC236}">
                  <a16:creationId xmlns:a16="http://schemas.microsoft.com/office/drawing/2014/main" xmlns="" id="{10C47F76-763D-4756-A6E3-B058AF84DB9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478780" y="806450"/>
              <a:ext cx="128787" cy="78739"/>
            </a:xfrm>
            <a:custGeom>
              <a:avLst/>
              <a:gdLst/>
              <a:ahLst/>
              <a:cxnLst/>
              <a:rect l="0" t="0" r="0" b="0"/>
              <a:pathLst>
                <a:path w="128787" h="78739">
                  <a:moveTo>
                    <a:pt x="93220" y="0"/>
                  </a:moveTo>
                  <a:lnTo>
                    <a:pt x="93220" y="0"/>
                  </a:lnTo>
                  <a:lnTo>
                    <a:pt x="89849" y="0"/>
                  </a:lnTo>
                  <a:lnTo>
                    <a:pt x="81011" y="10113"/>
                  </a:lnTo>
                  <a:lnTo>
                    <a:pt x="47838" y="56782"/>
                  </a:lnTo>
                  <a:lnTo>
                    <a:pt x="29444" y="73974"/>
                  </a:lnTo>
                  <a:lnTo>
                    <a:pt x="16897" y="78738"/>
                  </a:lnTo>
                  <a:lnTo>
                    <a:pt x="11999" y="78598"/>
                  </a:lnTo>
                  <a:lnTo>
                    <a:pt x="8028" y="77093"/>
                  </a:lnTo>
                  <a:lnTo>
                    <a:pt x="4675" y="74679"/>
                  </a:lnTo>
                  <a:lnTo>
                    <a:pt x="950" y="64470"/>
                  </a:lnTo>
                  <a:lnTo>
                    <a:pt x="0" y="51231"/>
                  </a:lnTo>
                  <a:lnTo>
                    <a:pt x="5139" y="27367"/>
                  </a:lnTo>
                  <a:lnTo>
                    <a:pt x="6983" y="22478"/>
                  </a:lnTo>
                  <a:lnTo>
                    <a:pt x="10328" y="19924"/>
                  </a:lnTo>
                  <a:lnTo>
                    <a:pt x="14675" y="18927"/>
                  </a:lnTo>
                  <a:lnTo>
                    <a:pt x="19690" y="18968"/>
                  </a:lnTo>
                  <a:lnTo>
                    <a:pt x="29025" y="22776"/>
                  </a:lnTo>
                  <a:lnTo>
                    <a:pt x="75641" y="61323"/>
                  </a:lnTo>
                  <a:lnTo>
                    <a:pt x="81501" y="64165"/>
                  </a:lnTo>
                  <a:lnTo>
                    <a:pt x="91775" y="65442"/>
                  </a:lnTo>
                  <a:lnTo>
                    <a:pt x="96490" y="64795"/>
                  </a:lnTo>
                  <a:lnTo>
                    <a:pt x="105492" y="60313"/>
                  </a:lnTo>
                  <a:lnTo>
                    <a:pt x="114197" y="52911"/>
                  </a:lnTo>
                  <a:lnTo>
                    <a:pt x="122769" y="42566"/>
                  </a:lnTo>
                  <a:lnTo>
                    <a:pt x="127519" y="30913"/>
                  </a:lnTo>
                  <a:lnTo>
                    <a:pt x="128786" y="24842"/>
                  </a:lnTo>
                  <a:lnTo>
                    <a:pt x="127514" y="19383"/>
                  </a:lnTo>
                  <a:lnTo>
                    <a:pt x="120456" y="9556"/>
                  </a:lnTo>
                  <a:lnTo>
                    <a:pt x="106501" y="4247"/>
                  </a:lnTo>
                  <a:lnTo>
                    <a:pt x="551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05">
              <a:extLst>
                <a:ext uri="{FF2B5EF4-FFF2-40B4-BE49-F238E27FC236}">
                  <a16:creationId xmlns:a16="http://schemas.microsoft.com/office/drawing/2014/main" xmlns="" id="{CB9408CC-7AA4-4186-A39B-0F2FD99038E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296130" y="794011"/>
              <a:ext cx="85688" cy="120390"/>
            </a:xfrm>
            <a:custGeom>
              <a:avLst/>
              <a:gdLst/>
              <a:ahLst/>
              <a:cxnLst/>
              <a:rect l="0" t="0" r="0" b="0"/>
              <a:pathLst>
                <a:path w="85688" h="120390">
                  <a:moveTo>
                    <a:pt x="21870" y="6089"/>
                  </a:moveTo>
                  <a:lnTo>
                    <a:pt x="21870" y="6089"/>
                  </a:lnTo>
                  <a:lnTo>
                    <a:pt x="0" y="622"/>
                  </a:lnTo>
                  <a:lnTo>
                    <a:pt x="11000" y="0"/>
                  </a:lnTo>
                  <a:lnTo>
                    <a:pt x="54976" y="8562"/>
                  </a:lnTo>
                  <a:lnTo>
                    <a:pt x="72567" y="16361"/>
                  </a:lnTo>
                  <a:lnTo>
                    <a:pt x="82737" y="26882"/>
                  </a:lnTo>
                  <a:lnTo>
                    <a:pt x="85026" y="33356"/>
                  </a:lnTo>
                  <a:lnTo>
                    <a:pt x="85687" y="48076"/>
                  </a:lnTo>
                  <a:lnTo>
                    <a:pt x="79866" y="62145"/>
                  </a:lnTo>
                  <a:lnTo>
                    <a:pt x="43969" y="107625"/>
                  </a:lnTo>
                  <a:lnTo>
                    <a:pt x="36866" y="114716"/>
                  </a:lnTo>
                  <a:lnTo>
                    <a:pt x="28220" y="1203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06">
              <a:extLst>
                <a:ext uri="{FF2B5EF4-FFF2-40B4-BE49-F238E27FC236}">
                  <a16:creationId xmlns:a16="http://schemas.microsoft.com/office/drawing/2014/main" xmlns="" id="{D7A5078E-FFF6-46D3-B8C0-D03A2780BDE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070350" y="863600"/>
              <a:ext cx="285751" cy="25401"/>
            </a:xfrm>
            <a:custGeom>
              <a:avLst/>
              <a:gdLst/>
              <a:ahLst/>
              <a:cxnLst/>
              <a:rect l="0" t="0" r="0" b="0"/>
              <a:pathLst>
                <a:path w="2857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526" y="18492"/>
                  </a:lnTo>
                  <a:lnTo>
                    <a:pt x="48837" y="10473"/>
                  </a:lnTo>
                  <a:lnTo>
                    <a:pt x="86616" y="6301"/>
                  </a:lnTo>
                  <a:lnTo>
                    <a:pt x="131630" y="2800"/>
                  </a:lnTo>
                  <a:lnTo>
                    <a:pt x="155486" y="1867"/>
                  </a:lnTo>
                  <a:lnTo>
                    <a:pt x="202455" y="830"/>
                  </a:lnTo>
                  <a:lnTo>
                    <a:pt x="244497" y="369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07">
              <a:extLst>
                <a:ext uri="{FF2B5EF4-FFF2-40B4-BE49-F238E27FC236}">
                  <a16:creationId xmlns:a16="http://schemas.microsoft.com/office/drawing/2014/main" xmlns="" id="{3A5546C9-16B1-4B7B-BA52-64DD791698E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906139" y="794482"/>
              <a:ext cx="126112" cy="104836"/>
            </a:xfrm>
            <a:custGeom>
              <a:avLst/>
              <a:gdLst/>
              <a:ahLst/>
              <a:cxnLst/>
              <a:rect l="0" t="0" r="0" b="0"/>
              <a:pathLst>
                <a:path w="126112" h="104836">
                  <a:moveTo>
                    <a:pt x="11811" y="31018"/>
                  </a:moveTo>
                  <a:lnTo>
                    <a:pt x="11811" y="31018"/>
                  </a:lnTo>
                  <a:lnTo>
                    <a:pt x="6344" y="25551"/>
                  </a:lnTo>
                  <a:lnTo>
                    <a:pt x="4807" y="66646"/>
                  </a:lnTo>
                  <a:lnTo>
                    <a:pt x="0" y="99175"/>
                  </a:lnTo>
                  <a:lnTo>
                    <a:pt x="409" y="101856"/>
                  </a:lnTo>
                  <a:lnTo>
                    <a:pt x="1388" y="103643"/>
                  </a:lnTo>
                  <a:lnTo>
                    <a:pt x="2746" y="104835"/>
                  </a:lnTo>
                  <a:lnTo>
                    <a:pt x="3651" y="104218"/>
                  </a:lnTo>
                  <a:lnTo>
                    <a:pt x="26077" y="58791"/>
                  </a:lnTo>
                  <a:lnTo>
                    <a:pt x="50220" y="17924"/>
                  </a:lnTo>
                  <a:lnTo>
                    <a:pt x="64630" y="5678"/>
                  </a:lnTo>
                  <a:lnTo>
                    <a:pt x="72424" y="1425"/>
                  </a:lnTo>
                  <a:lnTo>
                    <a:pt x="79736" y="0"/>
                  </a:lnTo>
                  <a:lnTo>
                    <a:pt x="93505" y="2180"/>
                  </a:lnTo>
                  <a:lnTo>
                    <a:pt x="104799" y="13498"/>
                  </a:lnTo>
                  <a:lnTo>
                    <a:pt x="113817" y="30992"/>
                  </a:lnTo>
                  <a:lnTo>
                    <a:pt x="126111" y="754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08">
              <a:extLst>
                <a:ext uri="{FF2B5EF4-FFF2-40B4-BE49-F238E27FC236}">
                  <a16:creationId xmlns:a16="http://schemas.microsoft.com/office/drawing/2014/main" xmlns="" id="{4B31A5FA-F28C-4BD2-A68E-E51C0E9F8C4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515869" y="1016588"/>
              <a:ext cx="237025" cy="196263"/>
            </a:xfrm>
            <a:custGeom>
              <a:avLst/>
              <a:gdLst/>
              <a:ahLst/>
              <a:cxnLst/>
              <a:rect l="0" t="0" r="0" b="0"/>
              <a:pathLst>
                <a:path w="237025" h="196263">
                  <a:moveTo>
                    <a:pt x="11681" y="5762"/>
                  </a:moveTo>
                  <a:lnTo>
                    <a:pt x="11681" y="5762"/>
                  </a:lnTo>
                  <a:lnTo>
                    <a:pt x="1568" y="2391"/>
                  </a:lnTo>
                  <a:lnTo>
                    <a:pt x="0" y="1398"/>
                  </a:lnTo>
                  <a:lnTo>
                    <a:pt x="366" y="736"/>
                  </a:lnTo>
                  <a:lnTo>
                    <a:pt x="8769" y="0"/>
                  </a:lnTo>
                  <a:lnTo>
                    <a:pt x="48056" y="997"/>
                  </a:lnTo>
                  <a:lnTo>
                    <a:pt x="89231" y="6231"/>
                  </a:lnTo>
                  <a:lnTo>
                    <a:pt x="133872" y="17024"/>
                  </a:lnTo>
                  <a:lnTo>
                    <a:pt x="176760" y="31229"/>
                  </a:lnTo>
                  <a:lnTo>
                    <a:pt x="212284" y="46949"/>
                  </a:lnTo>
                  <a:lnTo>
                    <a:pt x="223734" y="55798"/>
                  </a:lnTo>
                  <a:lnTo>
                    <a:pt x="236454" y="75037"/>
                  </a:lnTo>
                  <a:lnTo>
                    <a:pt x="237024" y="85812"/>
                  </a:lnTo>
                  <a:lnTo>
                    <a:pt x="230132" y="109073"/>
                  </a:lnTo>
                  <a:lnTo>
                    <a:pt x="212016" y="129760"/>
                  </a:lnTo>
                  <a:lnTo>
                    <a:pt x="172169" y="157272"/>
                  </a:lnTo>
                  <a:lnTo>
                    <a:pt x="124992" y="185111"/>
                  </a:lnTo>
                  <a:lnTo>
                    <a:pt x="106931" y="1962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09">
              <a:extLst>
                <a:ext uri="{FF2B5EF4-FFF2-40B4-BE49-F238E27FC236}">
                  <a16:creationId xmlns:a16="http://schemas.microsoft.com/office/drawing/2014/main" xmlns="" id="{5088609C-5209-4766-914E-605E144ACDC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708148" y="1098550"/>
              <a:ext cx="1054353" cy="37118"/>
            </a:xfrm>
            <a:custGeom>
              <a:avLst/>
              <a:gdLst/>
              <a:ahLst/>
              <a:cxnLst/>
              <a:rect l="0" t="0" r="0" b="0"/>
              <a:pathLst>
                <a:path w="1054353" h="37118">
                  <a:moveTo>
                    <a:pt x="32002" y="19050"/>
                  </a:moveTo>
                  <a:lnTo>
                    <a:pt x="32002" y="19050"/>
                  </a:lnTo>
                  <a:lnTo>
                    <a:pt x="933" y="34937"/>
                  </a:lnTo>
                  <a:lnTo>
                    <a:pt x="0" y="35992"/>
                  </a:lnTo>
                  <a:lnTo>
                    <a:pt x="85" y="36694"/>
                  </a:lnTo>
                  <a:lnTo>
                    <a:pt x="38397" y="37117"/>
                  </a:lnTo>
                  <a:lnTo>
                    <a:pt x="62371" y="36033"/>
                  </a:lnTo>
                  <a:lnTo>
                    <a:pt x="90348" y="34606"/>
                  </a:lnTo>
                  <a:lnTo>
                    <a:pt x="128049" y="32243"/>
                  </a:lnTo>
                  <a:lnTo>
                    <a:pt x="172233" y="29256"/>
                  </a:lnTo>
                  <a:lnTo>
                    <a:pt x="220739" y="25854"/>
                  </a:lnTo>
                  <a:lnTo>
                    <a:pt x="277066" y="22880"/>
                  </a:lnTo>
                  <a:lnTo>
                    <a:pt x="338606" y="20192"/>
                  </a:lnTo>
                  <a:lnTo>
                    <a:pt x="403621" y="17695"/>
                  </a:lnTo>
                  <a:lnTo>
                    <a:pt x="474481" y="15324"/>
                  </a:lnTo>
                  <a:lnTo>
                    <a:pt x="549238" y="13038"/>
                  </a:lnTo>
                  <a:lnTo>
                    <a:pt x="626592" y="10809"/>
                  </a:lnTo>
                  <a:lnTo>
                    <a:pt x="695801" y="9323"/>
                  </a:lnTo>
                  <a:lnTo>
                    <a:pt x="759579" y="8332"/>
                  </a:lnTo>
                  <a:lnTo>
                    <a:pt x="819737" y="7671"/>
                  </a:lnTo>
                  <a:lnTo>
                    <a:pt x="869014" y="7231"/>
                  </a:lnTo>
                  <a:lnTo>
                    <a:pt x="911037" y="6937"/>
                  </a:lnTo>
                  <a:lnTo>
                    <a:pt x="948226" y="6741"/>
                  </a:lnTo>
                  <a:lnTo>
                    <a:pt x="976546" y="6611"/>
                  </a:lnTo>
                  <a:lnTo>
                    <a:pt x="1017419" y="6466"/>
                  </a:lnTo>
                  <a:lnTo>
                    <a:pt x="10543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2910">
            <a:extLst>
              <a:ext uri="{FF2B5EF4-FFF2-40B4-BE49-F238E27FC236}">
                <a16:creationId xmlns:a16="http://schemas.microsoft.com/office/drawing/2014/main" xmlns="" id="{053FF36A-6F56-4FB8-BBA3-6D5B770023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84728" y="1027034"/>
            <a:ext cx="228253" cy="211283"/>
          </a:xfrm>
          <a:custGeom>
            <a:avLst/>
            <a:gdLst/>
            <a:ahLst/>
            <a:cxnLst/>
            <a:rect l="0" t="0" r="0" b="0"/>
            <a:pathLst>
              <a:path w="228253" h="211283">
                <a:moveTo>
                  <a:pt x="103222" y="46116"/>
                </a:moveTo>
                <a:lnTo>
                  <a:pt x="103222" y="46116"/>
                </a:lnTo>
                <a:lnTo>
                  <a:pt x="103222" y="1621"/>
                </a:lnTo>
                <a:lnTo>
                  <a:pt x="101810" y="225"/>
                </a:lnTo>
                <a:lnTo>
                  <a:pt x="99459" y="0"/>
                </a:lnTo>
                <a:lnTo>
                  <a:pt x="96480" y="555"/>
                </a:lnTo>
                <a:lnTo>
                  <a:pt x="61282" y="33275"/>
                </a:lnTo>
                <a:lnTo>
                  <a:pt x="28001" y="77432"/>
                </a:lnTo>
                <a:lnTo>
                  <a:pt x="11230" y="112245"/>
                </a:lnTo>
                <a:lnTo>
                  <a:pt x="2364" y="145122"/>
                </a:lnTo>
                <a:lnTo>
                  <a:pt x="0" y="160803"/>
                </a:lnTo>
                <a:lnTo>
                  <a:pt x="4899" y="185753"/>
                </a:lnTo>
                <a:lnTo>
                  <a:pt x="10157" y="196357"/>
                </a:lnTo>
                <a:lnTo>
                  <a:pt x="20012" y="203427"/>
                </a:lnTo>
                <a:lnTo>
                  <a:pt x="47895" y="211282"/>
                </a:lnTo>
                <a:lnTo>
                  <a:pt x="87099" y="211010"/>
                </a:lnTo>
                <a:lnTo>
                  <a:pt x="130628" y="202658"/>
                </a:lnTo>
                <a:lnTo>
                  <a:pt x="171141" y="182483"/>
                </a:lnTo>
                <a:lnTo>
                  <a:pt x="216166" y="143357"/>
                </a:lnTo>
                <a:lnTo>
                  <a:pt x="223674" y="127877"/>
                </a:lnTo>
                <a:lnTo>
                  <a:pt x="228252" y="93743"/>
                </a:lnTo>
                <a:lnTo>
                  <a:pt x="216176" y="63050"/>
                </a:lnTo>
                <a:lnTo>
                  <a:pt x="206041" y="48939"/>
                </a:lnTo>
                <a:lnTo>
                  <a:pt x="177847" y="27615"/>
                </a:lnTo>
                <a:lnTo>
                  <a:pt x="144150" y="13199"/>
                </a:lnTo>
                <a:lnTo>
                  <a:pt x="108007" y="6792"/>
                </a:lnTo>
                <a:lnTo>
                  <a:pt x="71472" y="166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536">
            <a:extLst>
              <a:ext uri="{FF2B5EF4-FFF2-40B4-BE49-F238E27FC236}">
                <a16:creationId xmlns:a16="http://schemas.microsoft.com/office/drawing/2014/main" xmlns="" id="{614B9332-363E-4EE3-ABC5-48DC9A51C307}"/>
              </a:ext>
            </a:extLst>
          </p:cNvPr>
          <p:cNvGrpSpPr/>
          <p:nvPr/>
        </p:nvGrpSpPr>
        <p:grpSpPr>
          <a:xfrm>
            <a:off x="1492250" y="2133600"/>
            <a:ext cx="165101" cy="152401"/>
            <a:chOff x="1492250" y="2133600"/>
            <a:chExt cx="165101" cy="152401"/>
          </a:xfrm>
        </p:grpSpPr>
        <p:sp>
          <p:nvSpPr>
            <p:cNvPr id="23" name="SMARTInkShape-2911">
              <a:extLst>
                <a:ext uri="{FF2B5EF4-FFF2-40B4-BE49-F238E27FC236}">
                  <a16:creationId xmlns:a16="http://schemas.microsoft.com/office/drawing/2014/main" xmlns="" id="{9D89384D-F5F7-4058-B0C9-96F723B77CE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651000" y="2273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2"/>
                  </a:lnTo>
                  <a:lnTo>
                    <a:pt x="706" y="2574"/>
                  </a:lnTo>
                  <a:lnTo>
                    <a:pt x="1881" y="171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12">
              <a:extLst>
                <a:ext uri="{FF2B5EF4-FFF2-40B4-BE49-F238E27FC236}">
                  <a16:creationId xmlns:a16="http://schemas.microsoft.com/office/drawing/2014/main" xmlns="" id="{38D17695-DE50-4496-BF0F-6ADB39B0BB2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492250" y="2267234"/>
              <a:ext cx="50801" cy="12417"/>
            </a:xfrm>
            <a:custGeom>
              <a:avLst/>
              <a:gdLst/>
              <a:ahLst/>
              <a:cxnLst/>
              <a:rect l="0" t="0" r="0" b="0"/>
              <a:pathLst>
                <a:path w="50801" h="12417">
                  <a:moveTo>
                    <a:pt x="0" y="12416"/>
                  </a:moveTo>
                  <a:lnTo>
                    <a:pt x="0" y="12416"/>
                  </a:lnTo>
                  <a:lnTo>
                    <a:pt x="0" y="9045"/>
                  </a:lnTo>
                  <a:lnTo>
                    <a:pt x="706" y="8052"/>
                  </a:lnTo>
                  <a:lnTo>
                    <a:pt x="1882" y="7390"/>
                  </a:lnTo>
                  <a:lnTo>
                    <a:pt x="3371" y="6949"/>
                  </a:lnTo>
                  <a:lnTo>
                    <a:pt x="12865" y="1156"/>
                  </a:lnTo>
                  <a:lnTo>
                    <a:pt x="24570" y="0"/>
                  </a:lnTo>
                  <a:lnTo>
                    <a:pt x="50800" y="60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913">
              <a:extLst>
                <a:ext uri="{FF2B5EF4-FFF2-40B4-BE49-F238E27FC236}">
                  <a16:creationId xmlns:a16="http://schemas.microsoft.com/office/drawing/2014/main" xmlns="" id="{541499CA-1EDF-4588-8C73-18C7E02F24E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593850" y="2133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6" y="576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37">
            <a:extLst>
              <a:ext uri="{FF2B5EF4-FFF2-40B4-BE49-F238E27FC236}">
                <a16:creationId xmlns:a16="http://schemas.microsoft.com/office/drawing/2014/main" xmlns="" id="{16948E08-63EE-4D89-88DA-9D1FC35F1C49}"/>
              </a:ext>
            </a:extLst>
          </p:cNvPr>
          <p:cNvGrpSpPr/>
          <p:nvPr/>
        </p:nvGrpSpPr>
        <p:grpSpPr>
          <a:xfrm>
            <a:off x="2168329" y="1815641"/>
            <a:ext cx="869402" cy="584660"/>
            <a:chOff x="2168329" y="1815641"/>
            <a:chExt cx="869402" cy="584660"/>
          </a:xfrm>
        </p:grpSpPr>
        <p:sp>
          <p:nvSpPr>
            <p:cNvPr id="27" name="SMARTInkShape-2914">
              <a:extLst>
                <a:ext uri="{FF2B5EF4-FFF2-40B4-BE49-F238E27FC236}">
                  <a16:creationId xmlns:a16="http://schemas.microsoft.com/office/drawing/2014/main" xmlns="" id="{2E4CD1FC-2491-434D-B7B7-1C3939893CC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739563" y="2098192"/>
              <a:ext cx="181438" cy="213209"/>
            </a:xfrm>
            <a:custGeom>
              <a:avLst/>
              <a:gdLst/>
              <a:ahLst/>
              <a:cxnLst/>
              <a:rect l="0" t="0" r="0" b="0"/>
              <a:pathLst>
                <a:path w="181438" h="213209">
                  <a:moveTo>
                    <a:pt x="168737" y="3658"/>
                  </a:moveTo>
                  <a:lnTo>
                    <a:pt x="168737" y="3658"/>
                  </a:lnTo>
                  <a:lnTo>
                    <a:pt x="165366" y="287"/>
                  </a:lnTo>
                  <a:lnTo>
                    <a:pt x="163667" y="0"/>
                  </a:lnTo>
                  <a:lnTo>
                    <a:pt x="161830" y="513"/>
                  </a:lnTo>
                  <a:lnTo>
                    <a:pt x="159899" y="1562"/>
                  </a:lnTo>
                  <a:lnTo>
                    <a:pt x="150439" y="16521"/>
                  </a:lnTo>
                  <a:lnTo>
                    <a:pt x="138699" y="52311"/>
                  </a:lnTo>
                  <a:lnTo>
                    <a:pt x="124813" y="84548"/>
                  </a:lnTo>
                  <a:lnTo>
                    <a:pt x="106882" y="118631"/>
                  </a:lnTo>
                  <a:lnTo>
                    <a:pt x="78364" y="162764"/>
                  </a:lnTo>
                  <a:lnTo>
                    <a:pt x="55176" y="189090"/>
                  </a:lnTo>
                  <a:lnTo>
                    <a:pt x="39008" y="198490"/>
                  </a:lnTo>
                  <a:lnTo>
                    <a:pt x="32157" y="198457"/>
                  </a:lnTo>
                  <a:lnTo>
                    <a:pt x="26178" y="195613"/>
                  </a:lnTo>
                  <a:lnTo>
                    <a:pt x="15772" y="184221"/>
                  </a:lnTo>
                  <a:lnTo>
                    <a:pt x="6443" y="167399"/>
                  </a:lnTo>
                  <a:lnTo>
                    <a:pt x="0" y="134724"/>
                  </a:lnTo>
                  <a:lnTo>
                    <a:pt x="4138" y="116237"/>
                  </a:lnTo>
                  <a:lnTo>
                    <a:pt x="8204" y="108344"/>
                  </a:lnTo>
                  <a:lnTo>
                    <a:pt x="13031" y="103082"/>
                  </a:lnTo>
                  <a:lnTo>
                    <a:pt x="24040" y="97235"/>
                  </a:lnTo>
                  <a:lnTo>
                    <a:pt x="52251" y="97315"/>
                  </a:lnTo>
                  <a:lnTo>
                    <a:pt x="90792" y="111920"/>
                  </a:lnTo>
                  <a:lnTo>
                    <a:pt x="130120" y="137492"/>
                  </a:lnTo>
                  <a:lnTo>
                    <a:pt x="148281" y="159095"/>
                  </a:lnTo>
                  <a:lnTo>
                    <a:pt x="181437" y="2132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15">
              <a:extLst>
                <a:ext uri="{FF2B5EF4-FFF2-40B4-BE49-F238E27FC236}">
                  <a16:creationId xmlns:a16="http://schemas.microsoft.com/office/drawing/2014/main" xmlns="" id="{9FE925CA-365E-4CF1-A45B-55E6E91614F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946400" y="2047679"/>
              <a:ext cx="91331" cy="308172"/>
            </a:xfrm>
            <a:custGeom>
              <a:avLst/>
              <a:gdLst/>
              <a:ahLst/>
              <a:cxnLst/>
              <a:rect l="0" t="0" r="0" b="0"/>
              <a:pathLst>
                <a:path w="91331" h="308172">
                  <a:moveTo>
                    <a:pt x="50800" y="3371"/>
                  </a:moveTo>
                  <a:lnTo>
                    <a:pt x="50800" y="3371"/>
                  </a:lnTo>
                  <a:lnTo>
                    <a:pt x="50800" y="0"/>
                  </a:lnTo>
                  <a:lnTo>
                    <a:pt x="52211" y="418"/>
                  </a:lnTo>
                  <a:lnTo>
                    <a:pt x="57542" y="4646"/>
                  </a:lnTo>
                  <a:lnTo>
                    <a:pt x="71848" y="25072"/>
                  </a:lnTo>
                  <a:lnTo>
                    <a:pt x="86121" y="66951"/>
                  </a:lnTo>
                  <a:lnTo>
                    <a:pt x="91192" y="103360"/>
                  </a:lnTo>
                  <a:lnTo>
                    <a:pt x="91330" y="143061"/>
                  </a:lnTo>
                  <a:lnTo>
                    <a:pt x="84336" y="184224"/>
                  </a:lnTo>
                  <a:lnTo>
                    <a:pt x="66645" y="224156"/>
                  </a:lnTo>
                  <a:lnTo>
                    <a:pt x="43731" y="259542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16">
              <a:extLst>
                <a:ext uri="{FF2B5EF4-FFF2-40B4-BE49-F238E27FC236}">
                  <a16:creationId xmlns:a16="http://schemas.microsoft.com/office/drawing/2014/main" xmlns="" id="{0E1EA7A1-C1F2-4529-90B0-9C3CD5D04A0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543464" y="2020183"/>
              <a:ext cx="155287" cy="322968"/>
            </a:xfrm>
            <a:custGeom>
              <a:avLst/>
              <a:gdLst/>
              <a:ahLst/>
              <a:cxnLst/>
              <a:rect l="0" t="0" r="0" b="0"/>
              <a:pathLst>
                <a:path w="155287" h="322968">
                  <a:moveTo>
                    <a:pt x="136236" y="5467"/>
                  </a:moveTo>
                  <a:lnTo>
                    <a:pt x="136236" y="5467"/>
                  </a:lnTo>
                  <a:lnTo>
                    <a:pt x="132865" y="2096"/>
                  </a:lnTo>
                  <a:lnTo>
                    <a:pt x="129329" y="441"/>
                  </a:lnTo>
                  <a:lnTo>
                    <a:pt x="127398" y="0"/>
                  </a:lnTo>
                  <a:lnTo>
                    <a:pt x="111196" y="6120"/>
                  </a:lnTo>
                  <a:lnTo>
                    <a:pt x="85151" y="30355"/>
                  </a:lnTo>
                  <a:lnTo>
                    <a:pt x="63437" y="63800"/>
                  </a:lnTo>
                  <a:lnTo>
                    <a:pt x="41087" y="105476"/>
                  </a:lnTo>
                  <a:lnTo>
                    <a:pt x="21745" y="147517"/>
                  </a:lnTo>
                  <a:lnTo>
                    <a:pt x="7505" y="189721"/>
                  </a:lnTo>
                  <a:lnTo>
                    <a:pt x="0" y="229174"/>
                  </a:lnTo>
                  <a:lnTo>
                    <a:pt x="3720" y="260820"/>
                  </a:lnTo>
                  <a:lnTo>
                    <a:pt x="16192" y="287115"/>
                  </a:lnTo>
                  <a:lnTo>
                    <a:pt x="24456" y="299065"/>
                  </a:lnTo>
                  <a:lnTo>
                    <a:pt x="50573" y="314226"/>
                  </a:lnTo>
                  <a:lnTo>
                    <a:pt x="83347" y="321904"/>
                  </a:lnTo>
                  <a:lnTo>
                    <a:pt x="119080" y="322965"/>
                  </a:lnTo>
                  <a:lnTo>
                    <a:pt x="155286" y="322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17">
              <a:extLst>
                <a:ext uri="{FF2B5EF4-FFF2-40B4-BE49-F238E27FC236}">
                  <a16:creationId xmlns:a16="http://schemas.microsoft.com/office/drawing/2014/main" xmlns="" id="{BAA9D2A7-F459-4781-8EAA-F7EEA293634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217656" y="1815641"/>
              <a:ext cx="182645" cy="152860"/>
            </a:xfrm>
            <a:custGeom>
              <a:avLst/>
              <a:gdLst/>
              <a:ahLst/>
              <a:cxnLst/>
              <a:rect l="0" t="0" r="0" b="0"/>
              <a:pathLst>
                <a:path w="182645" h="152860">
                  <a:moveTo>
                    <a:pt x="30244" y="13159"/>
                  </a:moveTo>
                  <a:lnTo>
                    <a:pt x="30244" y="13159"/>
                  </a:lnTo>
                  <a:lnTo>
                    <a:pt x="18707" y="55791"/>
                  </a:lnTo>
                  <a:lnTo>
                    <a:pt x="753" y="103115"/>
                  </a:lnTo>
                  <a:lnTo>
                    <a:pt x="0" y="104880"/>
                  </a:lnTo>
                  <a:lnTo>
                    <a:pt x="1045" y="103077"/>
                  </a:lnTo>
                  <a:lnTo>
                    <a:pt x="3861" y="95456"/>
                  </a:lnTo>
                  <a:lnTo>
                    <a:pt x="20202" y="48578"/>
                  </a:lnTo>
                  <a:lnTo>
                    <a:pt x="38399" y="12185"/>
                  </a:lnTo>
                  <a:lnTo>
                    <a:pt x="47039" y="2613"/>
                  </a:lnTo>
                  <a:lnTo>
                    <a:pt x="51318" y="484"/>
                  </a:lnTo>
                  <a:lnTo>
                    <a:pt x="59836" y="0"/>
                  </a:lnTo>
                  <a:lnTo>
                    <a:pt x="70207" y="5899"/>
                  </a:lnTo>
                  <a:lnTo>
                    <a:pt x="113515" y="52851"/>
                  </a:lnTo>
                  <a:lnTo>
                    <a:pt x="146803" y="93907"/>
                  </a:lnTo>
                  <a:lnTo>
                    <a:pt x="173369" y="136824"/>
                  </a:lnTo>
                  <a:lnTo>
                    <a:pt x="182644" y="152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18">
              <a:extLst>
                <a:ext uri="{FF2B5EF4-FFF2-40B4-BE49-F238E27FC236}">
                  <a16:creationId xmlns:a16="http://schemas.microsoft.com/office/drawing/2014/main" xmlns="" id="{7A4345DA-98E2-43D7-AF1E-76A6B9FE81C3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203450" y="2178050"/>
              <a:ext cx="203201" cy="57151"/>
            </a:xfrm>
            <a:custGeom>
              <a:avLst/>
              <a:gdLst/>
              <a:ahLst/>
              <a:cxnLst/>
              <a:rect l="0" t="0" r="0" b="0"/>
              <a:pathLst>
                <a:path w="203201" h="57151">
                  <a:moveTo>
                    <a:pt x="0" y="57150"/>
                  </a:moveTo>
                  <a:lnTo>
                    <a:pt x="0" y="57150"/>
                  </a:lnTo>
                  <a:lnTo>
                    <a:pt x="28862" y="55033"/>
                  </a:lnTo>
                  <a:lnTo>
                    <a:pt x="71189" y="41941"/>
                  </a:lnTo>
                  <a:lnTo>
                    <a:pt x="108075" y="30635"/>
                  </a:lnTo>
                  <a:lnTo>
                    <a:pt x="146105" y="1855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19">
              <a:extLst>
                <a:ext uri="{FF2B5EF4-FFF2-40B4-BE49-F238E27FC236}">
                  <a16:creationId xmlns:a16="http://schemas.microsoft.com/office/drawing/2014/main" xmlns="" id="{710A7EF1-D533-4903-A2FD-2C320FC2D7E4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168329" y="2044700"/>
              <a:ext cx="225622" cy="95251"/>
            </a:xfrm>
            <a:custGeom>
              <a:avLst/>
              <a:gdLst/>
              <a:ahLst/>
              <a:cxnLst/>
              <a:rect l="0" t="0" r="0" b="0"/>
              <a:pathLst>
                <a:path w="225622" h="95251">
                  <a:moveTo>
                    <a:pt x="3371" y="95250"/>
                  </a:moveTo>
                  <a:lnTo>
                    <a:pt x="3371" y="95250"/>
                  </a:lnTo>
                  <a:lnTo>
                    <a:pt x="0" y="85137"/>
                  </a:lnTo>
                  <a:lnTo>
                    <a:pt x="226" y="74527"/>
                  </a:lnTo>
                  <a:lnTo>
                    <a:pt x="1275" y="68735"/>
                  </a:lnTo>
                  <a:lnTo>
                    <a:pt x="12863" y="50470"/>
                  </a:lnTo>
                  <a:lnTo>
                    <a:pt x="36444" y="35023"/>
                  </a:lnTo>
                  <a:lnTo>
                    <a:pt x="75886" y="21509"/>
                  </a:lnTo>
                  <a:lnTo>
                    <a:pt x="110859" y="12852"/>
                  </a:lnTo>
                  <a:lnTo>
                    <a:pt x="149216" y="5712"/>
                  </a:lnTo>
                  <a:lnTo>
                    <a:pt x="187430" y="2539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20">
              <a:extLst>
                <a:ext uri="{FF2B5EF4-FFF2-40B4-BE49-F238E27FC236}">
                  <a16:creationId xmlns:a16="http://schemas.microsoft.com/office/drawing/2014/main" xmlns="" id="{45090E0F-2626-446B-A8BE-AF4D735C80E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171700" y="2066442"/>
              <a:ext cx="31751" cy="333859"/>
            </a:xfrm>
            <a:custGeom>
              <a:avLst/>
              <a:gdLst/>
              <a:ahLst/>
              <a:cxnLst/>
              <a:rect l="0" t="0" r="0" b="0"/>
              <a:pathLst>
                <a:path w="31751" h="333859">
                  <a:moveTo>
                    <a:pt x="31750" y="3658"/>
                  </a:moveTo>
                  <a:lnTo>
                    <a:pt x="31750" y="3658"/>
                  </a:lnTo>
                  <a:lnTo>
                    <a:pt x="31750" y="287"/>
                  </a:lnTo>
                  <a:lnTo>
                    <a:pt x="31044" y="0"/>
                  </a:lnTo>
                  <a:lnTo>
                    <a:pt x="28379" y="1562"/>
                  </a:lnTo>
                  <a:lnTo>
                    <a:pt x="25792" y="45445"/>
                  </a:lnTo>
                  <a:lnTo>
                    <a:pt x="25574" y="79380"/>
                  </a:lnTo>
                  <a:lnTo>
                    <a:pt x="25478" y="120333"/>
                  </a:lnTo>
                  <a:lnTo>
                    <a:pt x="23553" y="164404"/>
                  </a:lnTo>
                  <a:lnTo>
                    <a:pt x="19640" y="209156"/>
                  </a:lnTo>
                  <a:lnTo>
                    <a:pt x="13197" y="252565"/>
                  </a:lnTo>
                  <a:lnTo>
                    <a:pt x="5008" y="299815"/>
                  </a:lnTo>
                  <a:lnTo>
                    <a:pt x="0" y="333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538">
            <a:extLst>
              <a:ext uri="{FF2B5EF4-FFF2-40B4-BE49-F238E27FC236}">
                <a16:creationId xmlns:a16="http://schemas.microsoft.com/office/drawing/2014/main" xmlns="" id="{C0CCE7D5-EC2F-4677-94F1-5306904B5DBB}"/>
              </a:ext>
            </a:extLst>
          </p:cNvPr>
          <p:cNvGrpSpPr/>
          <p:nvPr/>
        </p:nvGrpSpPr>
        <p:grpSpPr>
          <a:xfrm>
            <a:off x="3702050" y="2120900"/>
            <a:ext cx="161970" cy="255093"/>
            <a:chOff x="3702050" y="2120900"/>
            <a:chExt cx="161970" cy="255093"/>
          </a:xfrm>
        </p:grpSpPr>
        <p:sp>
          <p:nvSpPr>
            <p:cNvPr id="35" name="SMARTInkShape-2921">
              <a:extLst>
                <a:ext uri="{FF2B5EF4-FFF2-40B4-BE49-F238E27FC236}">
                  <a16:creationId xmlns:a16="http://schemas.microsoft.com/office/drawing/2014/main" xmlns="" id="{CD7966F4-9D23-48AD-9CAC-2A7F8A36AB3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759200" y="2157573"/>
              <a:ext cx="104820" cy="218420"/>
            </a:xfrm>
            <a:custGeom>
              <a:avLst/>
              <a:gdLst/>
              <a:ahLst/>
              <a:cxnLst/>
              <a:rect l="0" t="0" r="0" b="0"/>
              <a:pathLst>
                <a:path w="104820" h="218420">
                  <a:moveTo>
                    <a:pt x="95250" y="26827"/>
                  </a:moveTo>
                  <a:lnTo>
                    <a:pt x="95250" y="26827"/>
                  </a:lnTo>
                  <a:lnTo>
                    <a:pt x="74202" y="9150"/>
                  </a:lnTo>
                  <a:lnTo>
                    <a:pt x="56558" y="344"/>
                  </a:lnTo>
                  <a:lnTo>
                    <a:pt x="50405" y="0"/>
                  </a:lnTo>
                  <a:lnTo>
                    <a:pt x="37924" y="3380"/>
                  </a:lnTo>
                  <a:lnTo>
                    <a:pt x="27204" y="13349"/>
                  </a:lnTo>
                  <a:lnTo>
                    <a:pt x="19146" y="27187"/>
                  </a:lnTo>
                  <a:lnTo>
                    <a:pt x="15565" y="42744"/>
                  </a:lnTo>
                  <a:lnTo>
                    <a:pt x="19617" y="59066"/>
                  </a:lnTo>
                  <a:lnTo>
                    <a:pt x="45361" y="100975"/>
                  </a:lnTo>
                  <a:lnTo>
                    <a:pt x="86289" y="147352"/>
                  </a:lnTo>
                  <a:lnTo>
                    <a:pt x="100904" y="170645"/>
                  </a:lnTo>
                  <a:lnTo>
                    <a:pt x="104819" y="184585"/>
                  </a:lnTo>
                  <a:lnTo>
                    <a:pt x="103040" y="191266"/>
                  </a:lnTo>
                  <a:lnTo>
                    <a:pt x="93538" y="204333"/>
                  </a:lnTo>
                  <a:lnTo>
                    <a:pt x="74263" y="213433"/>
                  </a:lnTo>
                  <a:lnTo>
                    <a:pt x="49939" y="218419"/>
                  </a:lnTo>
                  <a:lnTo>
                    <a:pt x="0" y="2173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22">
              <a:extLst>
                <a:ext uri="{FF2B5EF4-FFF2-40B4-BE49-F238E27FC236}">
                  <a16:creationId xmlns:a16="http://schemas.microsoft.com/office/drawing/2014/main" xmlns="" id="{3A8E1BFC-175E-404C-99FA-AE3894350A93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702050" y="2217915"/>
              <a:ext cx="21895" cy="125236"/>
            </a:xfrm>
            <a:custGeom>
              <a:avLst/>
              <a:gdLst/>
              <a:ahLst/>
              <a:cxnLst/>
              <a:rect l="0" t="0" r="0" b="0"/>
              <a:pathLst>
                <a:path w="21895" h="1252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069" y="117"/>
                  </a:lnTo>
                  <a:lnTo>
                    <a:pt x="8838" y="2129"/>
                  </a:lnTo>
                  <a:lnTo>
                    <a:pt x="14927" y="20712"/>
                  </a:lnTo>
                  <a:lnTo>
                    <a:pt x="21894" y="66619"/>
                  </a:lnTo>
                  <a:lnTo>
                    <a:pt x="19564" y="110530"/>
                  </a:lnTo>
                  <a:lnTo>
                    <a:pt x="19050" y="1252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23">
              <a:extLst>
                <a:ext uri="{FF2B5EF4-FFF2-40B4-BE49-F238E27FC236}">
                  <a16:creationId xmlns:a16="http://schemas.microsoft.com/office/drawing/2014/main" xmlns="" id="{6500A1AB-59CD-45FF-8FC8-E7215F60310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714750" y="2120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539">
            <a:extLst>
              <a:ext uri="{FF2B5EF4-FFF2-40B4-BE49-F238E27FC236}">
                <a16:creationId xmlns:a16="http://schemas.microsoft.com/office/drawing/2014/main" xmlns="" id="{537E3CCC-E95F-459C-99D1-003CF77A2615}"/>
              </a:ext>
            </a:extLst>
          </p:cNvPr>
          <p:cNvGrpSpPr/>
          <p:nvPr/>
        </p:nvGrpSpPr>
        <p:grpSpPr>
          <a:xfrm>
            <a:off x="4548594" y="2032000"/>
            <a:ext cx="1344207" cy="341701"/>
            <a:chOff x="4548594" y="2032000"/>
            <a:chExt cx="1344207" cy="341701"/>
          </a:xfrm>
        </p:grpSpPr>
        <p:sp>
          <p:nvSpPr>
            <p:cNvPr id="39" name="SMARTInkShape-2924">
              <a:extLst>
                <a:ext uri="{FF2B5EF4-FFF2-40B4-BE49-F238E27FC236}">
                  <a16:creationId xmlns:a16="http://schemas.microsoft.com/office/drawing/2014/main" xmlns="" id="{8B2EDD33-48E0-4FF2-AC85-5E0E7060F9D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721350" y="22034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7072" y="392"/>
                  </a:lnTo>
                  <a:lnTo>
                    <a:pt x="77364" y="174"/>
                  </a:lnTo>
                  <a:lnTo>
                    <a:pt x="114347" y="7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25">
              <a:extLst>
                <a:ext uri="{FF2B5EF4-FFF2-40B4-BE49-F238E27FC236}">
                  <a16:creationId xmlns:a16="http://schemas.microsoft.com/office/drawing/2014/main" xmlns="" id="{103D3377-8301-4FF2-8D63-4689FE3BAD7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797522" y="2032000"/>
              <a:ext cx="95279" cy="299260"/>
            </a:xfrm>
            <a:custGeom>
              <a:avLst/>
              <a:gdLst/>
              <a:ahLst/>
              <a:cxnLst/>
              <a:rect l="0" t="0" r="0" b="0"/>
              <a:pathLst>
                <a:path w="95279" h="299260">
                  <a:moveTo>
                    <a:pt x="95278" y="0"/>
                  </a:moveTo>
                  <a:lnTo>
                    <a:pt x="95278" y="0"/>
                  </a:lnTo>
                  <a:lnTo>
                    <a:pt x="79698" y="39999"/>
                  </a:lnTo>
                  <a:lnTo>
                    <a:pt x="68598" y="71870"/>
                  </a:lnTo>
                  <a:lnTo>
                    <a:pt x="55903" y="109553"/>
                  </a:lnTo>
                  <a:lnTo>
                    <a:pt x="40854" y="149820"/>
                  </a:lnTo>
                  <a:lnTo>
                    <a:pt x="26639" y="189353"/>
                  </a:lnTo>
                  <a:lnTo>
                    <a:pt x="13972" y="225974"/>
                  </a:lnTo>
                  <a:lnTo>
                    <a:pt x="1024" y="267568"/>
                  </a:lnTo>
                  <a:lnTo>
                    <a:pt x="0" y="283784"/>
                  </a:lnTo>
                  <a:lnTo>
                    <a:pt x="1421" y="289378"/>
                  </a:lnTo>
                  <a:lnTo>
                    <a:pt x="6761" y="297475"/>
                  </a:lnTo>
                  <a:lnTo>
                    <a:pt x="10867" y="299212"/>
                  </a:lnTo>
                  <a:lnTo>
                    <a:pt x="21073" y="299259"/>
                  </a:lnTo>
                  <a:lnTo>
                    <a:pt x="50828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26">
              <a:extLst>
                <a:ext uri="{FF2B5EF4-FFF2-40B4-BE49-F238E27FC236}">
                  <a16:creationId xmlns:a16="http://schemas.microsoft.com/office/drawing/2014/main" xmlns="" id="{72772919-2B33-4A0A-9BFF-5494604B9C3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514573" y="2195849"/>
              <a:ext cx="211287" cy="138202"/>
            </a:xfrm>
            <a:custGeom>
              <a:avLst/>
              <a:gdLst/>
              <a:ahLst/>
              <a:cxnLst/>
              <a:rect l="0" t="0" r="0" b="0"/>
              <a:pathLst>
                <a:path w="211287" h="138202">
                  <a:moveTo>
                    <a:pt x="22627" y="58401"/>
                  </a:moveTo>
                  <a:lnTo>
                    <a:pt x="22627" y="58401"/>
                  </a:lnTo>
                  <a:lnTo>
                    <a:pt x="18969" y="58401"/>
                  </a:lnTo>
                  <a:lnTo>
                    <a:pt x="20530" y="58401"/>
                  </a:lnTo>
                  <a:lnTo>
                    <a:pt x="32119" y="55030"/>
                  </a:lnTo>
                  <a:lnTo>
                    <a:pt x="45587" y="46192"/>
                  </a:lnTo>
                  <a:lnTo>
                    <a:pt x="58514" y="31265"/>
                  </a:lnTo>
                  <a:lnTo>
                    <a:pt x="67911" y="13436"/>
                  </a:lnTo>
                  <a:lnTo>
                    <a:pt x="67633" y="8669"/>
                  </a:lnTo>
                  <a:lnTo>
                    <a:pt x="65331" y="4785"/>
                  </a:lnTo>
                  <a:lnTo>
                    <a:pt x="61680" y="1490"/>
                  </a:lnTo>
                  <a:lnTo>
                    <a:pt x="57129" y="0"/>
                  </a:lnTo>
                  <a:lnTo>
                    <a:pt x="46427" y="224"/>
                  </a:lnTo>
                  <a:lnTo>
                    <a:pt x="32735" y="10202"/>
                  </a:lnTo>
                  <a:lnTo>
                    <a:pt x="18652" y="27102"/>
                  </a:lnTo>
                  <a:lnTo>
                    <a:pt x="4202" y="59710"/>
                  </a:lnTo>
                  <a:lnTo>
                    <a:pt x="0" y="92029"/>
                  </a:lnTo>
                  <a:lnTo>
                    <a:pt x="1517" y="113328"/>
                  </a:lnTo>
                  <a:lnTo>
                    <a:pt x="4320" y="121125"/>
                  </a:lnTo>
                  <a:lnTo>
                    <a:pt x="13080" y="131669"/>
                  </a:lnTo>
                  <a:lnTo>
                    <a:pt x="27791" y="136825"/>
                  </a:lnTo>
                  <a:lnTo>
                    <a:pt x="36653" y="138201"/>
                  </a:lnTo>
                  <a:lnTo>
                    <a:pt x="69351" y="130023"/>
                  </a:lnTo>
                  <a:lnTo>
                    <a:pt x="102480" y="107452"/>
                  </a:lnTo>
                  <a:lnTo>
                    <a:pt x="138093" y="65268"/>
                  </a:lnTo>
                  <a:lnTo>
                    <a:pt x="149659" y="42797"/>
                  </a:lnTo>
                  <a:lnTo>
                    <a:pt x="150111" y="34297"/>
                  </a:lnTo>
                  <a:lnTo>
                    <a:pt x="149244" y="33159"/>
                  </a:lnTo>
                  <a:lnTo>
                    <a:pt x="147961" y="33812"/>
                  </a:lnTo>
                  <a:lnTo>
                    <a:pt x="144653" y="39006"/>
                  </a:lnTo>
                  <a:lnTo>
                    <a:pt x="139530" y="54536"/>
                  </a:lnTo>
                  <a:lnTo>
                    <a:pt x="130528" y="96244"/>
                  </a:lnTo>
                  <a:lnTo>
                    <a:pt x="124596" y="131000"/>
                  </a:lnTo>
                  <a:lnTo>
                    <a:pt x="124473" y="130789"/>
                  </a:lnTo>
                  <a:lnTo>
                    <a:pt x="124391" y="129943"/>
                  </a:lnTo>
                  <a:lnTo>
                    <a:pt x="141918" y="89675"/>
                  </a:lnTo>
                  <a:lnTo>
                    <a:pt x="162427" y="44654"/>
                  </a:lnTo>
                  <a:lnTo>
                    <a:pt x="171543" y="33947"/>
                  </a:lnTo>
                  <a:lnTo>
                    <a:pt x="182651" y="26836"/>
                  </a:lnTo>
                  <a:lnTo>
                    <a:pt x="187871" y="26775"/>
                  </a:lnTo>
                  <a:lnTo>
                    <a:pt x="192761" y="28850"/>
                  </a:lnTo>
                  <a:lnTo>
                    <a:pt x="197433" y="32350"/>
                  </a:lnTo>
                  <a:lnTo>
                    <a:pt x="204506" y="43766"/>
                  </a:lnTo>
                  <a:lnTo>
                    <a:pt x="209295" y="58246"/>
                  </a:lnTo>
                  <a:lnTo>
                    <a:pt x="211286" y="82266"/>
                  </a:lnTo>
                  <a:lnTo>
                    <a:pt x="206777" y="1282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927">
              <a:extLst>
                <a:ext uri="{FF2B5EF4-FFF2-40B4-BE49-F238E27FC236}">
                  <a16:creationId xmlns:a16="http://schemas.microsoft.com/office/drawing/2014/main" xmlns="" id="{E46DB697-E5C1-4E5A-A5F2-4B2B701B796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361166" y="2216150"/>
              <a:ext cx="112535" cy="31751"/>
            </a:xfrm>
            <a:custGeom>
              <a:avLst/>
              <a:gdLst/>
              <a:ahLst/>
              <a:cxnLst/>
              <a:rect l="0" t="0" r="0" b="0"/>
              <a:pathLst>
                <a:path w="112535" h="31751">
                  <a:moveTo>
                    <a:pt x="10934" y="31750"/>
                  </a:moveTo>
                  <a:lnTo>
                    <a:pt x="10934" y="31750"/>
                  </a:lnTo>
                  <a:lnTo>
                    <a:pt x="4192" y="28379"/>
                  </a:lnTo>
                  <a:lnTo>
                    <a:pt x="2206" y="26680"/>
                  </a:lnTo>
                  <a:lnTo>
                    <a:pt x="0" y="22912"/>
                  </a:lnTo>
                  <a:lnTo>
                    <a:pt x="1528" y="21624"/>
                  </a:lnTo>
                  <a:lnTo>
                    <a:pt x="41759" y="9276"/>
                  </a:lnTo>
                  <a:lnTo>
                    <a:pt x="83881" y="2748"/>
                  </a:lnTo>
                  <a:lnTo>
                    <a:pt x="11253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928">
              <a:extLst>
                <a:ext uri="{FF2B5EF4-FFF2-40B4-BE49-F238E27FC236}">
                  <a16:creationId xmlns:a16="http://schemas.microsoft.com/office/drawing/2014/main" xmlns="" id="{C612B2A1-DB8F-49CF-B294-D24FD228D05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405640" y="2034692"/>
              <a:ext cx="68061" cy="327787"/>
            </a:xfrm>
            <a:custGeom>
              <a:avLst/>
              <a:gdLst/>
              <a:ahLst/>
              <a:cxnLst/>
              <a:rect l="0" t="0" r="0" b="0"/>
              <a:pathLst>
                <a:path w="68061" h="327787">
                  <a:moveTo>
                    <a:pt x="68060" y="3658"/>
                  </a:moveTo>
                  <a:lnTo>
                    <a:pt x="68060" y="3658"/>
                  </a:lnTo>
                  <a:lnTo>
                    <a:pt x="64689" y="287"/>
                  </a:lnTo>
                  <a:lnTo>
                    <a:pt x="63696" y="0"/>
                  </a:lnTo>
                  <a:lnTo>
                    <a:pt x="63034" y="513"/>
                  </a:lnTo>
                  <a:lnTo>
                    <a:pt x="62593" y="1562"/>
                  </a:lnTo>
                  <a:lnTo>
                    <a:pt x="51858" y="13150"/>
                  </a:lnTo>
                  <a:lnTo>
                    <a:pt x="38643" y="46844"/>
                  </a:lnTo>
                  <a:lnTo>
                    <a:pt x="30056" y="80472"/>
                  </a:lnTo>
                  <a:lnTo>
                    <a:pt x="21536" y="119642"/>
                  </a:lnTo>
                  <a:lnTo>
                    <a:pt x="13046" y="162921"/>
                  </a:lnTo>
                  <a:lnTo>
                    <a:pt x="6450" y="204264"/>
                  </a:lnTo>
                  <a:lnTo>
                    <a:pt x="1872" y="241688"/>
                  </a:lnTo>
                  <a:lnTo>
                    <a:pt x="0" y="285147"/>
                  </a:lnTo>
                  <a:lnTo>
                    <a:pt x="2063" y="306799"/>
                  </a:lnTo>
                  <a:lnTo>
                    <a:pt x="5012" y="314408"/>
                  </a:lnTo>
                  <a:lnTo>
                    <a:pt x="13933" y="324743"/>
                  </a:lnTo>
                  <a:lnTo>
                    <a:pt x="19275" y="327076"/>
                  </a:lnTo>
                  <a:lnTo>
                    <a:pt x="30855" y="327786"/>
                  </a:lnTo>
                  <a:lnTo>
                    <a:pt x="35496" y="326282"/>
                  </a:lnTo>
                  <a:lnTo>
                    <a:pt x="49010" y="314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929">
              <a:extLst>
                <a:ext uri="{FF2B5EF4-FFF2-40B4-BE49-F238E27FC236}">
                  <a16:creationId xmlns:a16="http://schemas.microsoft.com/office/drawing/2014/main" xmlns="" id="{885AB4D5-5905-430A-8639-C1ED4710412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246170" y="2166494"/>
              <a:ext cx="56081" cy="190235"/>
            </a:xfrm>
            <a:custGeom>
              <a:avLst/>
              <a:gdLst/>
              <a:ahLst/>
              <a:cxnLst/>
              <a:rect l="0" t="0" r="0" b="0"/>
              <a:pathLst>
                <a:path w="56081" h="190235">
                  <a:moveTo>
                    <a:pt x="56080" y="11556"/>
                  </a:moveTo>
                  <a:lnTo>
                    <a:pt x="56080" y="11556"/>
                  </a:lnTo>
                  <a:lnTo>
                    <a:pt x="50305" y="6486"/>
                  </a:lnTo>
                  <a:lnTo>
                    <a:pt x="43871" y="2718"/>
                  </a:lnTo>
                  <a:lnTo>
                    <a:pt x="28944" y="0"/>
                  </a:lnTo>
                  <a:lnTo>
                    <a:pt x="17209" y="3128"/>
                  </a:lnTo>
                  <a:lnTo>
                    <a:pt x="11115" y="5937"/>
                  </a:lnTo>
                  <a:lnTo>
                    <a:pt x="7054" y="9927"/>
                  </a:lnTo>
                  <a:lnTo>
                    <a:pt x="2541" y="20004"/>
                  </a:lnTo>
                  <a:lnTo>
                    <a:pt x="0" y="37578"/>
                  </a:lnTo>
                  <a:lnTo>
                    <a:pt x="9360" y="62932"/>
                  </a:lnTo>
                  <a:lnTo>
                    <a:pt x="37567" y="108485"/>
                  </a:lnTo>
                  <a:lnTo>
                    <a:pt x="55794" y="146100"/>
                  </a:lnTo>
                  <a:lnTo>
                    <a:pt x="55889" y="154874"/>
                  </a:lnTo>
                  <a:lnTo>
                    <a:pt x="50350" y="172149"/>
                  </a:lnTo>
                  <a:lnTo>
                    <a:pt x="38952" y="183590"/>
                  </a:lnTo>
                  <a:lnTo>
                    <a:pt x="31961" y="187629"/>
                  </a:lnTo>
                  <a:lnTo>
                    <a:pt x="18549" y="190234"/>
                  </a:lnTo>
                  <a:lnTo>
                    <a:pt x="12009" y="189942"/>
                  </a:lnTo>
                  <a:lnTo>
                    <a:pt x="8355" y="186219"/>
                  </a:lnTo>
                  <a:lnTo>
                    <a:pt x="5280" y="157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30">
              <a:extLst>
                <a:ext uri="{FF2B5EF4-FFF2-40B4-BE49-F238E27FC236}">
                  <a16:creationId xmlns:a16="http://schemas.microsoft.com/office/drawing/2014/main" xmlns="" id="{A9CDCF30-DDF1-4E20-B925-50020036A51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207000" y="21272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50800"/>
                  </a:moveTo>
                  <a:lnTo>
                    <a:pt x="12700" y="50800"/>
                  </a:lnTo>
                  <a:lnTo>
                    <a:pt x="762" y="44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31">
              <a:extLst>
                <a:ext uri="{FF2B5EF4-FFF2-40B4-BE49-F238E27FC236}">
                  <a16:creationId xmlns:a16="http://schemas.microsoft.com/office/drawing/2014/main" xmlns="" id="{4DFF3429-3D5C-44DB-87B6-76D31171738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168900" y="2228850"/>
              <a:ext cx="1" cy="120651"/>
            </a:xfrm>
            <a:custGeom>
              <a:avLst/>
              <a:gdLst/>
              <a:ahLst/>
              <a:cxnLst/>
              <a:rect l="0" t="0" r="0" b="0"/>
              <a:pathLst>
                <a:path w="1" h="120651">
                  <a:moveTo>
                    <a:pt x="0" y="0"/>
                  </a:moveTo>
                  <a:lnTo>
                    <a:pt x="0" y="0"/>
                  </a:lnTo>
                  <a:lnTo>
                    <a:pt x="0" y="46996"/>
                  </a:lnTo>
                  <a:lnTo>
                    <a:pt x="0" y="8898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32">
              <a:extLst>
                <a:ext uri="{FF2B5EF4-FFF2-40B4-BE49-F238E27FC236}">
                  <a16:creationId xmlns:a16="http://schemas.microsoft.com/office/drawing/2014/main" xmlns="" id="{96BBC35F-82B8-403A-80C5-6B121B4FFED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023124" y="2169927"/>
              <a:ext cx="88627" cy="202399"/>
            </a:xfrm>
            <a:custGeom>
              <a:avLst/>
              <a:gdLst/>
              <a:ahLst/>
              <a:cxnLst/>
              <a:rect l="0" t="0" r="0" b="0"/>
              <a:pathLst>
                <a:path w="88627" h="202399">
                  <a:moveTo>
                    <a:pt x="88626" y="46223"/>
                  </a:moveTo>
                  <a:lnTo>
                    <a:pt x="88626" y="46223"/>
                  </a:lnTo>
                  <a:lnTo>
                    <a:pt x="88626" y="10870"/>
                  </a:lnTo>
                  <a:lnTo>
                    <a:pt x="86509" y="5720"/>
                  </a:lnTo>
                  <a:lnTo>
                    <a:pt x="82981" y="2288"/>
                  </a:lnTo>
                  <a:lnTo>
                    <a:pt x="78513" y="0"/>
                  </a:lnTo>
                  <a:lnTo>
                    <a:pt x="48627" y="3521"/>
                  </a:lnTo>
                  <a:lnTo>
                    <a:pt x="21976" y="16872"/>
                  </a:lnTo>
                  <a:lnTo>
                    <a:pt x="4045" y="37605"/>
                  </a:lnTo>
                  <a:lnTo>
                    <a:pt x="0" y="53446"/>
                  </a:lnTo>
                  <a:lnTo>
                    <a:pt x="3151" y="86612"/>
                  </a:lnTo>
                  <a:lnTo>
                    <a:pt x="10420" y="101568"/>
                  </a:lnTo>
                  <a:lnTo>
                    <a:pt x="41942" y="147717"/>
                  </a:lnTo>
                  <a:lnTo>
                    <a:pt x="51353" y="163471"/>
                  </a:lnTo>
                  <a:lnTo>
                    <a:pt x="52540" y="174533"/>
                  </a:lnTo>
                  <a:lnTo>
                    <a:pt x="51869" y="180446"/>
                  </a:lnTo>
                  <a:lnTo>
                    <a:pt x="45478" y="190779"/>
                  </a:lnTo>
                  <a:lnTo>
                    <a:pt x="33743" y="200767"/>
                  </a:lnTo>
                  <a:lnTo>
                    <a:pt x="30871" y="202169"/>
                  </a:lnTo>
                  <a:lnTo>
                    <a:pt x="28956" y="202398"/>
                  </a:lnTo>
                  <a:lnTo>
                    <a:pt x="27679" y="201845"/>
                  </a:lnTo>
                  <a:lnTo>
                    <a:pt x="25126" y="1986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33">
              <a:extLst>
                <a:ext uri="{FF2B5EF4-FFF2-40B4-BE49-F238E27FC236}">
                  <a16:creationId xmlns:a16="http://schemas.microsoft.com/office/drawing/2014/main" xmlns="" id="{4E5AD0B9-F1C0-48B7-A014-4232EB093C5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851477" y="2204495"/>
              <a:ext cx="101524" cy="151356"/>
            </a:xfrm>
            <a:custGeom>
              <a:avLst/>
              <a:gdLst/>
              <a:ahLst/>
              <a:cxnLst/>
              <a:rect l="0" t="0" r="0" b="0"/>
              <a:pathLst>
                <a:path w="101524" h="151356">
                  <a:moveTo>
                    <a:pt x="6273" y="37055"/>
                  </a:moveTo>
                  <a:lnTo>
                    <a:pt x="6273" y="37055"/>
                  </a:lnTo>
                  <a:lnTo>
                    <a:pt x="806" y="31588"/>
                  </a:lnTo>
                  <a:lnTo>
                    <a:pt x="0" y="64039"/>
                  </a:lnTo>
                  <a:lnTo>
                    <a:pt x="4302" y="102697"/>
                  </a:lnTo>
                  <a:lnTo>
                    <a:pt x="4984" y="127452"/>
                  </a:lnTo>
                  <a:lnTo>
                    <a:pt x="2643" y="136733"/>
                  </a:lnTo>
                  <a:lnTo>
                    <a:pt x="1736" y="138785"/>
                  </a:lnTo>
                  <a:lnTo>
                    <a:pt x="1131" y="139447"/>
                  </a:lnTo>
                  <a:lnTo>
                    <a:pt x="729" y="139183"/>
                  </a:lnTo>
                  <a:lnTo>
                    <a:pt x="3365" y="93235"/>
                  </a:lnTo>
                  <a:lnTo>
                    <a:pt x="15524" y="52446"/>
                  </a:lnTo>
                  <a:lnTo>
                    <a:pt x="40992" y="6069"/>
                  </a:lnTo>
                  <a:lnTo>
                    <a:pt x="44236" y="1581"/>
                  </a:lnTo>
                  <a:lnTo>
                    <a:pt x="48515" y="0"/>
                  </a:lnTo>
                  <a:lnTo>
                    <a:pt x="58914" y="2006"/>
                  </a:lnTo>
                  <a:lnTo>
                    <a:pt x="68710" y="15128"/>
                  </a:lnTo>
                  <a:lnTo>
                    <a:pt x="83125" y="58045"/>
                  </a:lnTo>
                  <a:lnTo>
                    <a:pt x="90505" y="94780"/>
                  </a:lnTo>
                  <a:lnTo>
                    <a:pt x="101523" y="1513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34">
              <a:extLst>
                <a:ext uri="{FF2B5EF4-FFF2-40B4-BE49-F238E27FC236}">
                  <a16:creationId xmlns:a16="http://schemas.microsoft.com/office/drawing/2014/main" xmlns="" id="{19479D94-419B-4DB7-9D77-A79C6D260A4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666716" y="2230615"/>
              <a:ext cx="102135" cy="127914"/>
            </a:xfrm>
            <a:custGeom>
              <a:avLst/>
              <a:gdLst/>
              <a:ahLst/>
              <a:cxnLst/>
              <a:rect l="0" t="0" r="0" b="0"/>
              <a:pathLst>
                <a:path w="102135" h="127914">
                  <a:moveTo>
                    <a:pt x="102134" y="10935"/>
                  </a:moveTo>
                  <a:lnTo>
                    <a:pt x="102134" y="10935"/>
                  </a:lnTo>
                  <a:lnTo>
                    <a:pt x="95392" y="4193"/>
                  </a:lnTo>
                  <a:lnTo>
                    <a:pt x="82674" y="883"/>
                  </a:lnTo>
                  <a:lnTo>
                    <a:pt x="74345" y="0"/>
                  </a:lnTo>
                  <a:lnTo>
                    <a:pt x="55681" y="4664"/>
                  </a:lnTo>
                  <a:lnTo>
                    <a:pt x="36333" y="15203"/>
                  </a:lnTo>
                  <a:lnTo>
                    <a:pt x="18326" y="31647"/>
                  </a:lnTo>
                  <a:lnTo>
                    <a:pt x="6560" y="52596"/>
                  </a:lnTo>
                  <a:lnTo>
                    <a:pt x="390" y="75312"/>
                  </a:lnTo>
                  <a:lnTo>
                    <a:pt x="0" y="97167"/>
                  </a:lnTo>
                  <a:lnTo>
                    <a:pt x="3705" y="105817"/>
                  </a:lnTo>
                  <a:lnTo>
                    <a:pt x="17231" y="119192"/>
                  </a:lnTo>
                  <a:lnTo>
                    <a:pt x="33119" y="126077"/>
                  </a:lnTo>
                  <a:lnTo>
                    <a:pt x="41307" y="127913"/>
                  </a:lnTo>
                  <a:lnTo>
                    <a:pt x="57932" y="124309"/>
                  </a:lnTo>
                  <a:lnTo>
                    <a:pt x="73316" y="114946"/>
                  </a:lnTo>
                  <a:lnTo>
                    <a:pt x="84858" y="101377"/>
                  </a:lnTo>
                  <a:lnTo>
                    <a:pt x="90928" y="84057"/>
                  </a:lnTo>
                  <a:lnTo>
                    <a:pt x="92547" y="74500"/>
                  </a:lnTo>
                  <a:lnTo>
                    <a:pt x="88701" y="52592"/>
                  </a:lnTo>
                  <a:lnTo>
                    <a:pt x="79935" y="31566"/>
                  </a:lnTo>
                  <a:lnTo>
                    <a:pt x="68984" y="17517"/>
                  </a:lnTo>
                  <a:lnTo>
                    <a:pt x="58943" y="10333"/>
                  </a:lnTo>
                  <a:lnTo>
                    <a:pt x="54290" y="8417"/>
                  </a:lnTo>
                  <a:lnTo>
                    <a:pt x="51893" y="8550"/>
                  </a:lnTo>
                  <a:lnTo>
                    <a:pt x="51001" y="10051"/>
                  </a:lnTo>
                  <a:lnTo>
                    <a:pt x="51334" y="17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935">
              <a:extLst>
                <a:ext uri="{FF2B5EF4-FFF2-40B4-BE49-F238E27FC236}">
                  <a16:creationId xmlns:a16="http://schemas.microsoft.com/office/drawing/2014/main" xmlns="" id="{45548B37-5FFD-49F6-BAE7-99088D88CD0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548594" y="2166911"/>
              <a:ext cx="112307" cy="206790"/>
            </a:xfrm>
            <a:custGeom>
              <a:avLst/>
              <a:gdLst/>
              <a:ahLst/>
              <a:cxnLst/>
              <a:rect l="0" t="0" r="0" b="0"/>
              <a:pathLst>
                <a:path w="112307" h="206790">
                  <a:moveTo>
                    <a:pt x="80556" y="30189"/>
                  </a:moveTo>
                  <a:lnTo>
                    <a:pt x="80556" y="30189"/>
                  </a:lnTo>
                  <a:lnTo>
                    <a:pt x="79850" y="20050"/>
                  </a:lnTo>
                  <a:lnTo>
                    <a:pt x="74089" y="1951"/>
                  </a:lnTo>
                  <a:lnTo>
                    <a:pt x="72717" y="780"/>
                  </a:lnTo>
                  <a:lnTo>
                    <a:pt x="71096" y="0"/>
                  </a:lnTo>
                  <a:lnTo>
                    <a:pt x="55332" y="9014"/>
                  </a:lnTo>
                  <a:lnTo>
                    <a:pt x="24721" y="52007"/>
                  </a:lnTo>
                  <a:lnTo>
                    <a:pt x="3413" y="96469"/>
                  </a:lnTo>
                  <a:lnTo>
                    <a:pt x="0" y="136376"/>
                  </a:lnTo>
                  <a:lnTo>
                    <a:pt x="4869" y="170150"/>
                  </a:lnTo>
                  <a:lnTo>
                    <a:pt x="13756" y="189290"/>
                  </a:lnTo>
                  <a:lnTo>
                    <a:pt x="21911" y="196229"/>
                  </a:lnTo>
                  <a:lnTo>
                    <a:pt x="44143" y="205820"/>
                  </a:lnTo>
                  <a:lnTo>
                    <a:pt x="70487" y="206789"/>
                  </a:lnTo>
                  <a:lnTo>
                    <a:pt x="112306" y="201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540">
            <a:extLst>
              <a:ext uri="{FF2B5EF4-FFF2-40B4-BE49-F238E27FC236}">
                <a16:creationId xmlns:a16="http://schemas.microsoft.com/office/drawing/2014/main" xmlns="" id="{D2DC3433-84D2-4770-B578-2DEA9C10C37A}"/>
              </a:ext>
            </a:extLst>
          </p:cNvPr>
          <p:cNvGrpSpPr/>
          <p:nvPr/>
        </p:nvGrpSpPr>
        <p:grpSpPr>
          <a:xfrm>
            <a:off x="2261483" y="2398479"/>
            <a:ext cx="107068" cy="185972"/>
            <a:chOff x="2261483" y="2398479"/>
            <a:chExt cx="107068" cy="185972"/>
          </a:xfrm>
        </p:grpSpPr>
        <p:sp>
          <p:nvSpPr>
            <p:cNvPr id="52" name="SMARTInkShape-2936">
              <a:extLst>
                <a:ext uri="{FF2B5EF4-FFF2-40B4-BE49-F238E27FC236}">
                  <a16:creationId xmlns:a16="http://schemas.microsoft.com/office/drawing/2014/main" xmlns="" id="{FFA2F6CE-4F01-44E1-8449-5AD76A66D84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266950" y="2398479"/>
              <a:ext cx="101601" cy="185972"/>
            </a:xfrm>
            <a:custGeom>
              <a:avLst/>
              <a:gdLst/>
              <a:ahLst/>
              <a:cxnLst/>
              <a:rect l="0" t="0" r="0" b="0"/>
              <a:pathLst>
                <a:path w="101601" h="185972">
                  <a:moveTo>
                    <a:pt x="101600" y="8171"/>
                  </a:moveTo>
                  <a:lnTo>
                    <a:pt x="101600" y="8171"/>
                  </a:lnTo>
                  <a:lnTo>
                    <a:pt x="101600" y="1429"/>
                  </a:lnTo>
                  <a:lnTo>
                    <a:pt x="100894" y="148"/>
                  </a:lnTo>
                  <a:lnTo>
                    <a:pt x="99718" y="0"/>
                  </a:lnTo>
                  <a:lnTo>
                    <a:pt x="98229" y="607"/>
                  </a:lnTo>
                  <a:lnTo>
                    <a:pt x="79946" y="38080"/>
                  </a:lnTo>
                  <a:lnTo>
                    <a:pt x="62728" y="74889"/>
                  </a:lnTo>
                  <a:lnTo>
                    <a:pt x="42340" y="115193"/>
                  </a:lnTo>
                  <a:lnTo>
                    <a:pt x="16908" y="159996"/>
                  </a:lnTo>
                  <a:lnTo>
                    <a:pt x="0" y="1859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937">
              <a:extLst>
                <a:ext uri="{FF2B5EF4-FFF2-40B4-BE49-F238E27FC236}">
                  <a16:creationId xmlns:a16="http://schemas.microsoft.com/office/drawing/2014/main" xmlns="" id="{A10AFAF0-4D71-4812-9321-FF74CD06305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261483" y="2438662"/>
              <a:ext cx="107068" cy="117684"/>
            </a:xfrm>
            <a:custGeom>
              <a:avLst/>
              <a:gdLst/>
              <a:ahLst/>
              <a:cxnLst/>
              <a:rect l="0" t="0" r="0" b="0"/>
              <a:pathLst>
                <a:path w="107068" h="117684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50" y="0"/>
                  </a:lnTo>
                  <a:lnTo>
                    <a:pt x="14775" y="6557"/>
                  </a:lnTo>
                  <a:lnTo>
                    <a:pt x="37801" y="27896"/>
                  </a:lnTo>
                  <a:lnTo>
                    <a:pt x="69044" y="71371"/>
                  </a:lnTo>
                  <a:lnTo>
                    <a:pt x="99997" y="115890"/>
                  </a:lnTo>
                  <a:lnTo>
                    <a:pt x="102354" y="117389"/>
                  </a:lnTo>
                  <a:lnTo>
                    <a:pt x="103925" y="117683"/>
                  </a:lnTo>
                  <a:lnTo>
                    <a:pt x="104972" y="117174"/>
                  </a:lnTo>
                  <a:lnTo>
                    <a:pt x="107067" y="1140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2938">
            <a:extLst>
              <a:ext uri="{FF2B5EF4-FFF2-40B4-BE49-F238E27FC236}">
                <a16:creationId xmlns:a16="http://schemas.microsoft.com/office/drawing/2014/main" xmlns="" id="{10D02AFA-C986-4791-8897-A3000794C44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8464" y="3360667"/>
            <a:ext cx="10636287" cy="258834"/>
          </a:xfrm>
          <a:custGeom>
            <a:avLst/>
            <a:gdLst/>
            <a:ahLst/>
            <a:cxnLst/>
            <a:rect l="0" t="0" r="0" b="0"/>
            <a:pathLst>
              <a:path w="10636287" h="258834">
                <a:moveTo>
                  <a:pt x="50836" y="68333"/>
                </a:moveTo>
                <a:lnTo>
                  <a:pt x="50836" y="68333"/>
                </a:lnTo>
                <a:lnTo>
                  <a:pt x="6833" y="40923"/>
                </a:lnTo>
                <a:lnTo>
                  <a:pt x="0" y="38512"/>
                </a:lnTo>
                <a:lnTo>
                  <a:pt x="12" y="38574"/>
                </a:lnTo>
                <a:lnTo>
                  <a:pt x="34239" y="52332"/>
                </a:lnTo>
                <a:lnTo>
                  <a:pt x="65802" y="63338"/>
                </a:lnTo>
                <a:lnTo>
                  <a:pt x="107582" y="74580"/>
                </a:lnTo>
                <a:lnTo>
                  <a:pt x="134528" y="79553"/>
                </a:lnTo>
                <a:lnTo>
                  <a:pt x="163780" y="84280"/>
                </a:lnTo>
                <a:lnTo>
                  <a:pt x="197393" y="88136"/>
                </a:lnTo>
                <a:lnTo>
                  <a:pt x="233913" y="91413"/>
                </a:lnTo>
                <a:lnTo>
                  <a:pt x="272371" y="94303"/>
                </a:lnTo>
                <a:lnTo>
                  <a:pt x="314237" y="96935"/>
                </a:lnTo>
                <a:lnTo>
                  <a:pt x="358376" y="99395"/>
                </a:lnTo>
                <a:lnTo>
                  <a:pt x="404029" y="101741"/>
                </a:lnTo>
                <a:lnTo>
                  <a:pt x="454926" y="103305"/>
                </a:lnTo>
                <a:lnTo>
                  <a:pt x="509318" y="104348"/>
                </a:lnTo>
                <a:lnTo>
                  <a:pt x="566041" y="105043"/>
                </a:lnTo>
                <a:lnTo>
                  <a:pt x="627845" y="104095"/>
                </a:lnTo>
                <a:lnTo>
                  <a:pt x="693036" y="102052"/>
                </a:lnTo>
                <a:lnTo>
                  <a:pt x="760486" y="99279"/>
                </a:lnTo>
                <a:lnTo>
                  <a:pt x="832264" y="96019"/>
                </a:lnTo>
                <a:lnTo>
                  <a:pt x="906927" y="92435"/>
                </a:lnTo>
                <a:lnTo>
                  <a:pt x="983513" y="88634"/>
                </a:lnTo>
                <a:lnTo>
                  <a:pt x="1066321" y="85395"/>
                </a:lnTo>
                <a:lnTo>
                  <a:pt x="1153276" y="82530"/>
                </a:lnTo>
                <a:lnTo>
                  <a:pt x="1242996" y="79914"/>
                </a:lnTo>
                <a:lnTo>
                  <a:pt x="1335265" y="76759"/>
                </a:lnTo>
                <a:lnTo>
                  <a:pt x="1429233" y="73245"/>
                </a:lnTo>
                <a:lnTo>
                  <a:pt x="1524334" y="69491"/>
                </a:lnTo>
                <a:lnTo>
                  <a:pt x="1624423" y="66283"/>
                </a:lnTo>
                <a:lnTo>
                  <a:pt x="1727839" y="63438"/>
                </a:lnTo>
                <a:lnTo>
                  <a:pt x="1833471" y="60836"/>
                </a:lnTo>
                <a:lnTo>
                  <a:pt x="1941287" y="57691"/>
                </a:lnTo>
                <a:lnTo>
                  <a:pt x="2050559" y="54183"/>
                </a:lnTo>
                <a:lnTo>
                  <a:pt x="2160801" y="50433"/>
                </a:lnTo>
                <a:lnTo>
                  <a:pt x="2273102" y="47227"/>
                </a:lnTo>
                <a:lnTo>
                  <a:pt x="2386774" y="44384"/>
                </a:lnTo>
                <a:lnTo>
                  <a:pt x="2501361" y="41784"/>
                </a:lnTo>
                <a:lnTo>
                  <a:pt x="2621497" y="39345"/>
                </a:lnTo>
                <a:lnTo>
                  <a:pt x="2745332" y="37013"/>
                </a:lnTo>
                <a:lnTo>
                  <a:pt x="2871634" y="34753"/>
                </a:lnTo>
                <a:lnTo>
                  <a:pt x="3001695" y="32541"/>
                </a:lnTo>
                <a:lnTo>
                  <a:pt x="3134264" y="30360"/>
                </a:lnTo>
                <a:lnTo>
                  <a:pt x="3268505" y="28201"/>
                </a:lnTo>
                <a:lnTo>
                  <a:pt x="3404565" y="26056"/>
                </a:lnTo>
                <a:lnTo>
                  <a:pt x="3541839" y="23921"/>
                </a:lnTo>
                <a:lnTo>
                  <a:pt x="3679921" y="21791"/>
                </a:lnTo>
                <a:lnTo>
                  <a:pt x="3824893" y="18961"/>
                </a:lnTo>
                <a:lnTo>
                  <a:pt x="3974457" y="15663"/>
                </a:lnTo>
                <a:lnTo>
                  <a:pt x="4127083" y="12052"/>
                </a:lnTo>
                <a:lnTo>
                  <a:pt x="4278929" y="8940"/>
                </a:lnTo>
                <a:lnTo>
                  <a:pt x="4430253" y="6160"/>
                </a:lnTo>
                <a:lnTo>
                  <a:pt x="4581231" y="3601"/>
                </a:lnTo>
                <a:lnTo>
                  <a:pt x="4733388" y="1895"/>
                </a:lnTo>
                <a:lnTo>
                  <a:pt x="4886332" y="758"/>
                </a:lnTo>
                <a:lnTo>
                  <a:pt x="5039800" y="0"/>
                </a:lnTo>
                <a:lnTo>
                  <a:pt x="5197145" y="200"/>
                </a:lnTo>
                <a:lnTo>
                  <a:pt x="5357075" y="1038"/>
                </a:lnTo>
                <a:lnTo>
                  <a:pt x="5518729" y="2303"/>
                </a:lnTo>
                <a:lnTo>
                  <a:pt x="5682236" y="3852"/>
                </a:lnTo>
                <a:lnTo>
                  <a:pt x="5846981" y="5590"/>
                </a:lnTo>
                <a:lnTo>
                  <a:pt x="6012549" y="7454"/>
                </a:lnTo>
                <a:lnTo>
                  <a:pt x="6178667" y="10108"/>
                </a:lnTo>
                <a:lnTo>
                  <a:pt x="6345150" y="13289"/>
                </a:lnTo>
                <a:lnTo>
                  <a:pt x="6511880" y="16820"/>
                </a:lnTo>
                <a:lnTo>
                  <a:pt x="6679476" y="21291"/>
                </a:lnTo>
                <a:lnTo>
                  <a:pt x="6847651" y="26388"/>
                </a:lnTo>
                <a:lnTo>
                  <a:pt x="7016212" y="31903"/>
                </a:lnTo>
                <a:lnTo>
                  <a:pt x="7183620" y="38402"/>
                </a:lnTo>
                <a:lnTo>
                  <a:pt x="7350259" y="45556"/>
                </a:lnTo>
                <a:lnTo>
                  <a:pt x="7516384" y="53149"/>
                </a:lnTo>
                <a:lnTo>
                  <a:pt x="7681463" y="60327"/>
                </a:lnTo>
                <a:lnTo>
                  <a:pt x="7845843" y="67229"/>
                </a:lnTo>
                <a:lnTo>
                  <a:pt x="8009757" y="73947"/>
                </a:lnTo>
                <a:lnTo>
                  <a:pt x="8171950" y="81248"/>
                </a:lnTo>
                <a:lnTo>
                  <a:pt x="8332996" y="88938"/>
                </a:lnTo>
                <a:lnTo>
                  <a:pt x="8493276" y="96886"/>
                </a:lnTo>
                <a:lnTo>
                  <a:pt x="8648813" y="105007"/>
                </a:lnTo>
                <a:lnTo>
                  <a:pt x="8801187" y="113243"/>
                </a:lnTo>
                <a:lnTo>
                  <a:pt x="8951454" y="121557"/>
                </a:lnTo>
                <a:lnTo>
                  <a:pt x="9093965" y="129921"/>
                </a:lnTo>
                <a:lnTo>
                  <a:pt x="9231305" y="138319"/>
                </a:lnTo>
                <a:lnTo>
                  <a:pt x="9365198" y="146741"/>
                </a:lnTo>
                <a:lnTo>
                  <a:pt x="9491856" y="155882"/>
                </a:lnTo>
                <a:lnTo>
                  <a:pt x="9613689" y="165505"/>
                </a:lnTo>
                <a:lnTo>
                  <a:pt x="9732305" y="175447"/>
                </a:lnTo>
                <a:lnTo>
                  <a:pt x="9843837" y="184898"/>
                </a:lnTo>
                <a:lnTo>
                  <a:pt x="9950647" y="194021"/>
                </a:lnTo>
                <a:lnTo>
                  <a:pt x="10054310" y="202925"/>
                </a:lnTo>
                <a:lnTo>
                  <a:pt x="10149523" y="211684"/>
                </a:lnTo>
                <a:lnTo>
                  <a:pt x="10239106" y="220344"/>
                </a:lnTo>
                <a:lnTo>
                  <a:pt x="10324933" y="228941"/>
                </a:lnTo>
                <a:lnTo>
                  <a:pt x="10396261" y="235377"/>
                </a:lnTo>
                <a:lnTo>
                  <a:pt x="10457925" y="240373"/>
                </a:lnTo>
                <a:lnTo>
                  <a:pt x="10513145" y="244409"/>
                </a:lnTo>
                <a:lnTo>
                  <a:pt x="10551369" y="247806"/>
                </a:lnTo>
                <a:lnTo>
                  <a:pt x="10597605" y="253462"/>
                </a:lnTo>
                <a:lnTo>
                  <a:pt x="10636286" y="25883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542">
            <a:extLst>
              <a:ext uri="{FF2B5EF4-FFF2-40B4-BE49-F238E27FC236}">
                <a16:creationId xmlns:a16="http://schemas.microsoft.com/office/drawing/2014/main" xmlns="" id="{D82C64BD-17F8-401F-9D75-1264B4B237A7}"/>
              </a:ext>
            </a:extLst>
          </p:cNvPr>
          <p:cNvGrpSpPr/>
          <p:nvPr/>
        </p:nvGrpSpPr>
        <p:grpSpPr>
          <a:xfrm>
            <a:off x="2049862" y="3662524"/>
            <a:ext cx="1017366" cy="712627"/>
            <a:chOff x="2049862" y="3662524"/>
            <a:chExt cx="1017366" cy="712627"/>
          </a:xfrm>
        </p:grpSpPr>
        <p:sp>
          <p:nvSpPr>
            <p:cNvPr id="56" name="SMARTInkShape-2939">
              <a:extLst>
                <a:ext uri="{FF2B5EF4-FFF2-40B4-BE49-F238E27FC236}">
                  <a16:creationId xmlns:a16="http://schemas.microsoft.com/office/drawing/2014/main" xmlns="" id="{8DBA9744-18ED-422E-A46B-87CFAC9DE82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978150" y="3957815"/>
              <a:ext cx="89078" cy="322086"/>
            </a:xfrm>
            <a:custGeom>
              <a:avLst/>
              <a:gdLst/>
              <a:ahLst/>
              <a:cxnLst/>
              <a:rect l="0" t="0" r="0" b="0"/>
              <a:pathLst>
                <a:path w="89078" h="322086">
                  <a:moveTo>
                    <a:pt x="50800" y="10935"/>
                  </a:moveTo>
                  <a:lnTo>
                    <a:pt x="50800" y="10935"/>
                  </a:lnTo>
                  <a:lnTo>
                    <a:pt x="56267" y="0"/>
                  </a:lnTo>
                  <a:lnTo>
                    <a:pt x="67820" y="20978"/>
                  </a:lnTo>
                  <a:lnTo>
                    <a:pt x="82419" y="58988"/>
                  </a:lnTo>
                  <a:lnTo>
                    <a:pt x="89077" y="94616"/>
                  </a:lnTo>
                  <a:lnTo>
                    <a:pt x="86862" y="137732"/>
                  </a:lnTo>
                  <a:lnTo>
                    <a:pt x="76705" y="183706"/>
                  </a:lnTo>
                  <a:lnTo>
                    <a:pt x="58080" y="227657"/>
                  </a:lnTo>
                  <a:lnTo>
                    <a:pt x="35691" y="266947"/>
                  </a:lnTo>
                  <a:lnTo>
                    <a:pt x="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940">
              <a:extLst>
                <a:ext uri="{FF2B5EF4-FFF2-40B4-BE49-F238E27FC236}">
                  <a16:creationId xmlns:a16="http://schemas.microsoft.com/office/drawing/2014/main" xmlns="" id="{241A6859-3205-471D-855E-1F67544EC62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773927" y="3978079"/>
              <a:ext cx="172474" cy="240741"/>
            </a:xfrm>
            <a:custGeom>
              <a:avLst/>
              <a:gdLst/>
              <a:ahLst/>
              <a:cxnLst/>
              <a:rect l="0" t="0" r="0" b="0"/>
              <a:pathLst>
                <a:path w="172474" h="240741">
                  <a:moveTo>
                    <a:pt x="172473" y="3371"/>
                  </a:moveTo>
                  <a:lnTo>
                    <a:pt x="172473" y="3371"/>
                  </a:lnTo>
                  <a:lnTo>
                    <a:pt x="169102" y="0"/>
                  </a:lnTo>
                  <a:lnTo>
                    <a:pt x="167403" y="418"/>
                  </a:lnTo>
                  <a:lnTo>
                    <a:pt x="163635" y="4645"/>
                  </a:lnTo>
                  <a:lnTo>
                    <a:pt x="149691" y="41252"/>
                  </a:lnTo>
                  <a:lnTo>
                    <a:pt x="139065" y="72418"/>
                  </a:lnTo>
                  <a:lnTo>
                    <a:pt x="125404" y="109318"/>
                  </a:lnTo>
                  <a:lnTo>
                    <a:pt x="109220" y="148531"/>
                  </a:lnTo>
                  <a:lnTo>
                    <a:pt x="90268" y="187125"/>
                  </a:lnTo>
                  <a:lnTo>
                    <a:pt x="63136" y="227699"/>
                  </a:lnTo>
                  <a:lnTo>
                    <a:pt x="55132" y="234767"/>
                  </a:lnTo>
                  <a:lnTo>
                    <a:pt x="40594" y="240740"/>
                  </a:lnTo>
                  <a:lnTo>
                    <a:pt x="25195" y="237279"/>
                  </a:lnTo>
                  <a:lnTo>
                    <a:pt x="17138" y="233393"/>
                  </a:lnTo>
                  <a:lnTo>
                    <a:pt x="11061" y="226569"/>
                  </a:lnTo>
                  <a:lnTo>
                    <a:pt x="2427" y="207698"/>
                  </a:lnTo>
                  <a:lnTo>
                    <a:pt x="0" y="188963"/>
                  </a:lnTo>
                  <a:lnTo>
                    <a:pt x="341" y="180015"/>
                  </a:lnTo>
                  <a:lnTo>
                    <a:pt x="2685" y="173345"/>
                  </a:lnTo>
                  <a:lnTo>
                    <a:pt x="10934" y="164052"/>
                  </a:lnTo>
                  <a:lnTo>
                    <a:pt x="16802" y="161997"/>
                  </a:lnTo>
                  <a:lnTo>
                    <a:pt x="30849" y="161596"/>
                  </a:lnTo>
                  <a:lnTo>
                    <a:pt x="57995" y="168707"/>
                  </a:lnTo>
                  <a:lnTo>
                    <a:pt x="98067" y="193186"/>
                  </a:lnTo>
                  <a:lnTo>
                    <a:pt x="134373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941">
              <a:extLst>
                <a:ext uri="{FF2B5EF4-FFF2-40B4-BE49-F238E27FC236}">
                  <a16:creationId xmlns:a16="http://schemas.microsoft.com/office/drawing/2014/main" xmlns="" id="{11414CBA-DDAC-405B-ADAB-0013F93D229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610113" y="3975983"/>
              <a:ext cx="126738" cy="284868"/>
            </a:xfrm>
            <a:custGeom>
              <a:avLst/>
              <a:gdLst/>
              <a:ahLst/>
              <a:cxnLst/>
              <a:rect l="0" t="0" r="0" b="0"/>
              <a:pathLst>
                <a:path w="126738" h="284868">
                  <a:moveTo>
                    <a:pt x="126737" y="5467"/>
                  </a:moveTo>
                  <a:lnTo>
                    <a:pt x="126737" y="5467"/>
                  </a:lnTo>
                  <a:lnTo>
                    <a:pt x="94755" y="0"/>
                  </a:lnTo>
                  <a:lnTo>
                    <a:pt x="72497" y="2749"/>
                  </a:lnTo>
                  <a:lnTo>
                    <a:pt x="56299" y="15548"/>
                  </a:lnTo>
                  <a:lnTo>
                    <a:pt x="31313" y="52198"/>
                  </a:lnTo>
                  <a:lnTo>
                    <a:pt x="15887" y="86209"/>
                  </a:lnTo>
                  <a:lnTo>
                    <a:pt x="4328" y="124843"/>
                  </a:lnTo>
                  <a:lnTo>
                    <a:pt x="131" y="163651"/>
                  </a:lnTo>
                  <a:lnTo>
                    <a:pt x="0" y="182889"/>
                  </a:lnTo>
                  <a:lnTo>
                    <a:pt x="11142" y="217436"/>
                  </a:lnTo>
                  <a:lnTo>
                    <a:pt x="30206" y="246431"/>
                  </a:lnTo>
                  <a:lnTo>
                    <a:pt x="75937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42">
              <a:extLst>
                <a:ext uri="{FF2B5EF4-FFF2-40B4-BE49-F238E27FC236}">
                  <a16:creationId xmlns:a16="http://schemas.microsoft.com/office/drawing/2014/main" xmlns="" id="{0D3FE60F-E552-4246-A6A1-D8D1FE3DD01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317750" y="4229100"/>
              <a:ext cx="101601" cy="146051"/>
            </a:xfrm>
            <a:custGeom>
              <a:avLst/>
              <a:gdLst/>
              <a:ahLst/>
              <a:cxnLst/>
              <a:rect l="0" t="0" r="0" b="0"/>
              <a:pathLst>
                <a:path w="101601" h="146051">
                  <a:moveTo>
                    <a:pt x="101600" y="0"/>
                  </a:moveTo>
                  <a:lnTo>
                    <a:pt x="101600" y="0"/>
                  </a:lnTo>
                  <a:lnTo>
                    <a:pt x="90755" y="705"/>
                  </a:lnTo>
                  <a:lnTo>
                    <a:pt x="80552" y="3371"/>
                  </a:lnTo>
                  <a:lnTo>
                    <a:pt x="62908" y="18951"/>
                  </a:lnTo>
                  <a:lnTo>
                    <a:pt x="37983" y="59639"/>
                  </a:lnTo>
                  <a:lnTo>
                    <a:pt x="19721" y="95988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43">
              <a:extLst>
                <a:ext uri="{FF2B5EF4-FFF2-40B4-BE49-F238E27FC236}">
                  <a16:creationId xmlns:a16="http://schemas.microsoft.com/office/drawing/2014/main" xmlns="" id="{7702D329-4C52-4FA3-ABBF-82667E58A52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295329" y="4229100"/>
              <a:ext cx="98622" cy="107951"/>
            </a:xfrm>
            <a:custGeom>
              <a:avLst/>
              <a:gdLst/>
              <a:ahLst/>
              <a:cxnLst/>
              <a:rect l="0" t="0" r="0" b="0"/>
              <a:pathLst>
                <a:path w="98622" h="1079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6" y="0"/>
                  </a:lnTo>
                  <a:lnTo>
                    <a:pt x="18330" y="10113"/>
                  </a:lnTo>
                  <a:lnTo>
                    <a:pt x="58170" y="57436"/>
                  </a:lnTo>
                  <a:lnTo>
                    <a:pt x="9862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44">
              <a:extLst>
                <a:ext uri="{FF2B5EF4-FFF2-40B4-BE49-F238E27FC236}">
                  <a16:creationId xmlns:a16="http://schemas.microsoft.com/office/drawing/2014/main" xmlns="" id="{A8D21DB2-9C82-4C9A-9FFE-610B100EEA3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172483" y="3662524"/>
              <a:ext cx="170668" cy="153827"/>
            </a:xfrm>
            <a:custGeom>
              <a:avLst/>
              <a:gdLst/>
              <a:ahLst/>
              <a:cxnLst/>
              <a:rect l="0" t="0" r="0" b="0"/>
              <a:pathLst>
                <a:path w="170668" h="153827">
                  <a:moveTo>
                    <a:pt x="62717" y="20476"/>
                  </a:moveTo>
                  <a:lnTo>
                    <a:pt x="62717" y="20476"/>
                  </a:lnTo>
                  <a:lnTo>
                    <a:pt x="38298" y="59200"/>
                  </a:lnTo>
                  <a:lnTo>
                    <a:pt x="8141" y="104619"/>
                  </a:lnTo>
                  <a:lnTo>
                    <a:pt x="3183" y="108908"/>
                  </a:lnTo>
                  <a:lnTo>
                    <a:pt x="1861" y="109064"/>
                  </a:lnTo>
                  <a:lnTo>
                    <a:pt x="980" y="107051"/>
                  </a:lnTo>
                  <a:lnTo>
                    <a:pt x="0" y="99171"/>
                  </a:lnTo>
                  <a:lnTo>
                    <a:pt x="2820" y="72721"/>
                  </a:lnTo>
                  <a:lnTo>
                    <a:pt x="23891" y="28679"/>
                  </a:lnTo>
                  <a:lnTo>
                    <a:pt x="39297" y="9423"/>
                  </a:lnTo>
                  <a:lnTo>
                    <a:pt x="50897" y="1922"/>
                  </a:lnTo>
                  <a:lnTo>
                    <a:pt x="63108" y="0"/>
                  </a:lnTo>
                  <a:lnTo>
                    <a:pt x="69328" y="476"/>
                  </a:lnTo>
                  <a:lnTo>
                    <a:pt x="83764" y="10411"/>
                  </a:lnTo>
                  <a:lnTo>
                    <a:pt x="98177" y="27997"/>
                  </a:lnTo>
                  <a:lnTo>
                    <a:pt x="114930" y="65665"/>
                  </a:lnTo>
                  <a:lnTo>
                    <a:pt x="134397" y="106694"/>
                  </a:lnTo>
                  <a:lnTo>
                    <a:pt x="170667" y="153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45">
              <a:extLst>
                <a:ext uri="{FF2B5EF4-FFF2-40B4-BE49-F238E27FC236}">
                  <a16:creationId xmlns:a16="http://schemas.microsoft.com/office/drawing/2014/main" xmlns="" id="{FEC3DB83-48C3-4001-9507-36552157EB5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104542" y="4025900"/>
              <a:ext cx="200509" cy="56268"/>
            </a:xfrm>
            <a:custGeom>
              <a:avLst/>
              <a:gdLst/>
              <a:ahLst/>
              <a:cxnLst/>
              <a:rect l="0" t="0" r="0" b="0"/>
              <a:pathLst>
                <a:path w="200509" h="56268">
                  <a:moveTo>
                    <a:pt x="3658" y="50800"/>
                  </a:moveTo>
                  <a:lnTo>
                    <a:pt x="3658" y="50800"/>
                  </a:lnTo>
                  <a:lnTo>
                    <a:pt x="287" y="54171"/>
                  </a:lnTo>
                  <a:lnTo>
                    <a:pt x="0" y="55164"/>
                  </a:lnTo>
                  <a:lnTo>
                    <a:pt x="513" y="55826"/>
                  </a:lnTo>
                  <a:lnTo>
                    <a:pt x="1562" y="56267"/>
                  </a:lnTo>
                  <a:lnTo>
                    <a:pt x="45445" y="41337"/>
                  </a:lnTo>
                  <a:lnTo>
                    <a:pt x="77969" y="31072"/>
                  </a:lnTo>
                  <a:lnTo>
                    <a:pt x="113591" y="21806"/>
                  </a:lnTo>
                  <a:lnTo>
                    <a:pt x="148708" y="12984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46">
              <a:extLst>
                <a:ext uri="{FF2B5EF4-FFF2-40B4-BE49-F238E27FC236}">
                  <a16:creationId xmlns:a16="http://schemas.microsoft.com/office/drawing/2014/main" xmlns="" id="{1CEC9D43-C4BC-4331-8847-1648702604B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049862" y="3860800"/>
              <a:ext cx="305989" cy="88901"/>
            </a:xfrm>
            <a:custGeom>
              <a:avLst/>
              <a:gdLst/>
              <a:ahLst/>
              <a:cxnLst/>
              <a:rect l="0" t="0" r="0" b="0"/>
              <a:pathLst>
                <a:path w="305989" h="88901">
                  <a:moveTo>
                    <a:pt x="20238" y="88900"/>
                  </a:moveTo>
                  <a:lnTo>
                    <a:pt x="20238" y="88900"/>
                  </a:lnTo>
                  <a:lnTo>
                    <a:pt x="3278" y="81993"/>
                  </a:lnTo>
                  <a:lnTo>
                    <a:pt x="465" y="80062"/>
                  </a:lnTo>
                  <a:lnTo>
                    <a:pt x="0" y="78069"/>
                  </a:lnTo>
                  <a:lnTo>
                    <a:pt x="1102" y="76035"/>
                  </a:lnTo>
                  <a:lnTo>
                    <a:pt x="3247" y="73973"/>
                  </a:lnTo>
                  <a:lnTo>
                    <a:pt x="39977" y="57588"/>
                  </a:lnTo>
                  <a:lnTo>
                    <a:pt x="85455" y="42763"/>
                  </a:lnTo>
                  <a:lnTo>
                    <a:pt x="112399" y="34859"/>
                  </a:lnTo>
                  <a:lnTo>
                    <a:pt x="139535" y="28178"/>
                  </a:lnTo>
                  <a:lnTo>
                    <a:pt x="166797" y="22313"/>
                  </a:lnTo>
                  <a:lnTo>
                    <a:pt x="194144" y="16992"/>
                  </a:lnTo>
                  <a:lnTo>
                    <a:pt x="241463" y="9198"/>
                  </a:lnTo>
                  <a:lnTo>
                    <a:pt x="30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947">
              <a:extLst>
                <a:ext uri="{FF2B5EF4-FFF2-40B4-BE49-F238E27FC236}">
                  <a16:creationId xmlns:a16="http://schemas.microsoft.com/office/drawing/2014/main" xmlns="" id="{C258C8F8-D371-4767-A49D-E8214018962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052253" y="3893850"/>
              <a:ext cx="46906" cy="367001"/>
            </a:xfrm>
            <a:custGeom>
              <a:avLst/>
              <a:gdLst/>
              <a:ahLst/>
              <a:cxnLst/>
              <a:rect l="0" t="0" r="0" b="0"/>
              <a:pathLst>
                <a:path w="46906" h="367001">
                  <a:moveTo>
                    <a:pt x="43247" y="24100"/>
                  </a:moveTo>
                  <a:lnTo>
                    <a:pt x="43247" y="24100"/>
                  </a:lnTo>
                  <a:lnTo>
                    <a:pt x="46618" y="17358"/>
                  </a:lnTo>
                  <a:lnTo>
                    <a:pt x="46905" y="14666"/>
                  </a:lnTo>
                  <a:lnTo>
                    <a:pt x="43431" y="0"/>
                  </a:lnTo>
                  <a:lnTo>
                    <a:pt x="43271" y="34027"/>
                  </a:lnTo>
                  <a:lnTo>
                    <a:pt x="41141" y="65201"/>
                  </a:lnTo>
                  <a:lnTo>
                    <a:pt x="33139" y="107278"/>
                  </a:lnTo>
                  <a:lnTo>
                    <a:pt x="28747" y="131763"/>
                  </a:lnTo>
                  <a:lnTo>
                    <a:pt x="24408" y="157964"/>
                  </a:lnTo>
                  <a:lnTo>
                    <a:pt x="20104" y="185310"/>
                  </a:lnTo>
                  <a:lnTo>
                    <a:pt x="11559" y="230745"/>
                  </a:lnTo>
                  <a:lnTo>
                    <a:pt x="4469" y="269753"/>
                  </a:lnTo>
                  <a:lnTo>
                    <a:pt x="1318" y="305905"/>
                  </a:lnTo>
                  <a:lnTo>
                    <a:pt x="0" y="352005"/>
                  </a:lnTo>
                  <a:lnTo>
                    <a:pt x="5147" y="36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543">
            <a:extLst>
              <a:ext uri="{FF2B5EF4-FFF2-40B4-BE49-F238E27FC236}">
                <a16:creationId xmlns:a16="http://schemas.microsoft.com/office/drawing/2014/main" xmlns="" id="{463C7BEE-E296-45F9-BEB5-DE4CB0F1FEDA}"/>
              </a:ext>
            </a:extLst>
          </p:cNvPr>
          <p:cNvGrpSpPr/>
          <p:nvPr/>
        </p:nvGrpSpPr>
        <p:grpSpPr>
          <a:xfrm>
            <a:off x="3556000" y="4048301"/>
            <a:ext cx="247651" cy="176938"/>
            <a:chOff x="3556000" y="4048301"/>
            <a:chExt cx="247651" cy="176938"/>
          </a:xfrm>
        </p:grpSpPr>
        <p:sp>
          <p:nvSpPr>
            <p:cNvPr id="66" name="SMARTInkShape-2948">
              <a:extLst>
                <a:ext uri="{FF2B5EF4-FFF2-40B4-BE49-F238E27FC236}">
                  <a16:creationId xmlns:a16="http://schemas.microsoft.com/office/drawing/2014/main" xmlns="" id="{79F271AE-F712-452D-A98B-F308FC0971A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565329" y="4197350"/>
              <a:ext cx="238322" cy="27889"/>
            </a:xfrm>
            <a:custGeom>
              <a:avLst/>
              <a:gdLst/>
              <a:ahLst/>
              <a:cxnLst/>
              <a:rect l="0" t="0" r="0" b="0"/>
              <a:pathLst>
                <a:path w="238322" h="27889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1829" y="24119"/>
                  </a:lnTo>
                  <a:lnTo>
                    <a:pt x="11388" y="27888"/>
                  </a:lnTo>
                  <a:lnTo>
                    <a:pt x="57845" y="21553"/>
                  </a:lnTo>
                  <a:lnTo>
                    <a:pt x="93433" y="17105"/>
                  </a:lnTo>
                  <a:lnTo>
                    <a:pt x="132769" y="12776"/>
                  </a:lnTo>
                  <a:lnTo>
                    <a:pt x="171653" y="8500"/>
                  </a:lnTo>
                  <a:lnTo>
                    <a:pt x="216372" y="2832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949">
              <a:extLst>
                <a:ext uri="{FF2B5EF4-FFF2-40B4-BE49-F238E27FC236}">
                  <a16:creationId xmlns:a16="http://schemas.microsoft.com/office/drawing/2014/main" xmlns="" id="{950CE890-082B-49DD-A516-74084BCF643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556000" y="4048301"/>
              <a:ext cx="196851" cy="22050"/>
            </a:xfrm>
            <a:custGeom>
              <a:avLst/>
              <a:gdLst/>
              <a:ahLst/>
              <a:cxnLst/>
              <a:rect l="0" t="0" r="0" b="0"/>
              <a:pathLst>
                <a:path w="196851" h="22050">
                  <a:moveTo>
                    <a:pt x="0" y="22049"/>
                  </a:moveTo>
                  <a:lnTo>
                    <a:pt x="0" y="22049"/>
                  </a:lnTo>
                  <a:lnTo>
                    <a:pt x="12552" y="20167"/>
                  </a:lnTo>
                  <a:lnTo>
                    <a:pt x="58296" y="6469"/>
                  </a:lnTo>
                  <a:lnTo>
                    <a:pt x="95995" y="1013"/>
                  </a:lnTo>
                  <a:lnTo>
                    <a:pt x="135092" y="0"/>
                  </a:lnTo>
                  <a:lnTo>
                    <a:pt x="176670" y="5952"/>
                  </a:lnTo>
                  <a:lnTo>
                    <a:pt x="196850" y="9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544">
            <a:extLst>
              <a:ext uri="{FF2B5EF4-FFF2-40B4-BE49-F238E27FC236}">
                <a16:creationId xmlns:a16="http://schemas.microsoft.com/office/drawing/2014/main" xmlns="" id="{4A399C52-A4BB-428C-BE0F-B9E53EF5DAE6}"/>
              </a:ext>
            </a:extLst>
          </p:cNvPr>
          <p:cNvGrpSpPr/>
          <p:nvPr/>
        </p:nvGrpSpPr>
        <p:grpSpPr>
          <a:xfrm>
            <a:off x="4333348" y="3748265"/>
            <a:ext cx="289453" cy="551542"/>
            <a:chOff x="4333348" y="3748265"/>
            <a:chExt cx="289453" cy="551542"/>
          </a:xfrm>
        </p:grpSpPr>
        <p:sp>
          <p:nvSpPr>
            <p:cNvPr id="69" name="SMARTInkShape-2950">
              <a:extLst>
                <a:ext uri="{FF2B5EF4-FFF2-40B4-BE49-F238E27FC236}">
                  <a16:creationId xmlns:a16="http://schemas.microsoft.com/office/drawing/2014/main" xmlns="" id="{A4071D76-3242-4D49-9ACA-71958E4BEDC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471544" y="4144570"/>
              <a:ext cx="151257" cy="155237"/>
            </a:xfrm>
            <a:custGeom>
              <a:avLst/>
              <a:gdLst/>
              <a:ahLst/>
              <a:cxnLst/>
              <a:rect l="0" t="0" r="0" b="0"/>
              <a:pathLst>
                <a:path w="151257" h="155237">
                  <a:moveTo>
                    <a:pt x="11556" y="21030"/>
                  </a:moveTo>
                  <a:lnTo>
                    <a:pt x="11556" y="21030"/>
                  </a:lnTo>
                  <a:lnTo>
                    <a:pt x="6487" y="26805"/>
                  </a:lnTo>
                  <a:lnTo>
                    <a:pt x="2717" y="33239"/>
                  </a:lnTo>
                  <a:lnTo>
                    <a:pt x="0" y="51537"/>
                  </a:lnTo>
                  <a:lnTo>
                    <a:pt x="3446" y="91732"/>
                  </a:lnTo>
                  <a:lnTo>
                    <a:pt x="8345" y="137001"/>
                  </a:lnTo>
                  <a:lnTo>
                    <a:pt x="11133" y="155236"/>
                  </a:lnTo>
                  <a:lnTo>
                    <a:pt x="11274" y="154950"/>
                  </a:lnTo>
                  <a:lnTo>
                    <a:pt x="13400" y="119299"/>
                  </a:lnTo>
                  <a:lnTo>
                    <a:pt x="20334" y="79075"/>
                  </a:lnTo>
                  <a:lnTo>
                    <a:pt x="33207" y="44108"/>
                  </a:lnTo>
                  <a:lnTo>
                    <a:pt x="45873" y="25643"/>
                  </a:lnTo>
                  <a:lnTo>
                    <a:pt x="63262" y="10380"/>
                  </a:lnTo>
                  <a:lnTo>
                    <a:pt x="80868" y="2185"/>
                  </a:lnTo>
                  <a:lnTo>
                    <a:pt x="89514" y="0"/>
                  </a:lnTo>
                  <a:lnTo>
                    <a:pt x="108528" y="3217"/>
                  </a:lnTo>
                  <a:lnTo>
                    <a:pt x="118537" y="7038"/>
                  </a:lnTo>
                  <a:lnTo>
                    <a:pt x="125916" y="13113"/>
                  </a:lnTo>
                  <a:lnTo>
                    <a:pt x="135996" y="29271"/>
                  </a:lnTo>
                  <a:lnTo>
                    <a:pt x="143146" y="72047"/>
                  </a:lnTo>
                  <a:lnTo>
                    <a:pt x="149115" y="119324"/>
                  </a:lnTo>
                  <a:lnTo>
                    <a:pt x="151256" y="128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51">
              <a:extLst>
                <a:ext uri="{FF2B5EF4-FFF2-40B4-BE49-F238E27FC236}">
                  <a16:creationId xmlns:a16="http://schemas.microsoft.com/office/drawing/2014/main" xmlns="" id="{3F2B8F3F-38DA-44E8-8516-73360AC6097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333348" y="4049289"/>
              <a:ext cx="270403" cy="33762"/>
            </a:xfrm>
            <a:custGeom>
              <a:avLst/>
              <a:gdLst/>
              <a:ahLst/>
              <a:cxnLst/>
              <a:rect l="0" t="0" r="0" b="0"/>
              <a:pathLst>
                <a:path w="270403" h="33762">
                  <a:moveTo>
                    <a:pt x="16402" y="33761"/>
                  </a:moveTo>
                  <a:lnTo>
                    <a:pt x="16402" y="33761"/>
                  </a:lnTo>
                  <a:lnTo>
                    <a:pt x="0" y="33761"/>
                  </a:lnTo>
                  <a:lnTo>
                    <a:pt x="22386" y="31644"/>
                  </a:lnTo>
                  <a:lnTo>
                    <a:pt x="53163" y="23648"/>
                  </a:lnTo>
                  <a:lnTo>
                    <a:pt x="94124" y="14920"/>
                  </a:lnTo>
                  <a:lnTo>
                    <a:pt x="139845" y="7042"/>
                  </a:lnTo>
                  <a:lnTo>
                    <a:pt x="186035" y="1189"/>
                  </a:lnTo>
                  <a:lnTo>
                    <a:pt x="223028" y="0"/>
                  </a:lnTo>
                  <a:lnTo>
                    <a:pt x="270402" y="2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52">
              <a:extLst>
                <a:ext uri="{FF2B5EF4-FFF2-40B4-BE49-F238E27FC236}">
                  <a16:creationId xmlns:a16="http://schemas.microsoft.com/office/drawing/2014/main" xmlns="" id="{81F4A47D-B164-4277-9B9C-C7BAD677E71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476750" y="3748265"/>
              <a:ext cx="11233" cy="258586"/>
            </a:xfrm>
            <a:custGeom>
              <a:avLst/>
              <a:gdLst/>
              <a:ahLst/>
              <a:cxnLst/>
              <a:rect l="0" t="0" r="0" b="0"/>
              <a:pathLst>
                <a:path w="11233" h="2585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1" y="8871"/>
                  </a:lnTo>
                  <a:lnTo>
                    <a:pt x="8838" y="41759"/>
                  </a:lnTo>
                  <a:lnTo>
                    <a:pt x="10984" y="77081"/>
                  </a:lnTo>
                  <a:lnTo>
                    <a:pt x="11232" y="117944"/>
                  </a:lnTo>
                  <a:lnTo>
                    <a:pt x="8990" y="159624"/>
                  </a:lnTo>
                  <a:lnTo>
                    <a:pt x="7524" y="199786"/>
                  </a:lnTo>
                  <a:lnTo>
                    <a:pt x="635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2953">
            <a:extLst>
              <a:ext uri="{FF2B5EF4-FFF2-40B4-BE49-F238E27FC236}">
                <a16:creationId xmlns:a16="http://schemas.microsoft.com/office/drawing/2014/main" xmlns="" id="{90EC6F58-6D0B-4DF2-8996-98DD3C6463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12362" y="3746623"/>
            <a:ext cx="321639" cy="384701"/>
          </a:xfrm>
          <a:custGeom>
            <a:avLst/>
            <a:gdLst/>
            <a:ahLst/>
            <a:cxnLst/>
            <a:rect l="0" t="0" r="0" b="0"/>
            <a:pathLst>
              <a:path w="321639" h="384701">
                <a:moveTo>
                  <a:pt x="251788" y="18927"/>
                </a:moveTo>
                <a:lnTo>
                  <a:pt x="251788" y="18927"/>
                </a:lnTo>
                <a:lnTo>
                  <a:pt x="262633" y="9493"/>
                </a:lnTo>
                <a:lnTo>
                  <a:pt x="277814" y="3040"/>
                </a:lnTo>
                <a:lnTo>
                  <a:pt x="293533" y="294"/>
                </a:lnTo>
                <a:lnTo>
                  <a:pt x="293729" y="155"/>
                </a:lnTo>
                <a:lnTo>
                  <a:pt x="292065" y="0"/>
                </a:lnTo>
                <a:lnTo>
                  <a:pt x="255019" y="20616"/>
                </a:lnTo>
                <a:lnTo>
                  <a:pt x="225001" y="33083"/>
                </a:lnTo>
                <a:lnTo>
                  <a:pt x="188142" y="48031"/>
                </a:lnTo>
                <a:lnTo>
                  <a:pt x="150123" y="65964"/>
                </a:lnTo>
                <a:lnTo>
                  <a:pt x="114881" y="84988"/>
                </a:lnTo>
                <a:lnTo>
                  <a:pt x="67275" y="120196"/>
                </a:lnTo>
                <a:lnTo>
                  <a:pt x="54071" y="135902"/>
                </a:lnTo>
                <a:lnTo>
                  <a:pt x="50555" y="147586"/>
                </a:lnTo>
                <a:lnTo>
                  <a:pt x="53426" y="152677"/>
                </a:lnTo>
                <a:lnTo>
                  <a:pt x="66026" y="162098"/>
                </a:lnTo>
                <a:lnTo>
                  <a:pt x="103065" y="171963"/>
                </a:lnTo>
                <a:lnTo>
                  <a:pt x="146417" y="182726"/>
                </a:lnTo>
                <a:lnTo>
                  <a:pt x="180429" y="194852"/>
                </a:lnTo>
                <a:lnTo>
                  <a:pt x="185871" y="201121"/>
                </a:lnTo>
                <a:lnTo>
                  <a:pt x="188087" y="208829"/>
                </a:lnTo>
                <a:lnTo>
                  <a:pt x="188154" y="217494"/>
                </a:lnTo>
                <a:lnTo>
                  <a:pt x="176940" y="236531"/>
                </a:lnTo>
                <a:lnTo>
                  <a:pt x="155022" y="256751"/>
                </a:lnTo>
                <a:lnTo>
                  <a:pt x="121762" y="277496"/>
                </a:lnTo>
                <a:lnTo>
                  <a:pt x="85343" y="300358"/>
                </a:lnTo>
                <a:lnTo>
                  <a:pt x="50107" y="322513"/>
                </a:lnTo>
                <a:lnTo>
                  <a:pt x="4281" y="352101"/>
                </a:lnTo>
                <a:lnTo>
                  <a:pt x="0" y="357460"/>
                </a:lnTo>
                <a:lnTo>
                  <a:pt x="674" y="362443"/>
                </a:lnTo>
                <a:lnTo>
                  <a:pt x="4650" y="367177"/>
                </a:lnTo>
                <a:lnTo>
                  <a:pt x="10829" y="371743"/>
                </a:lnTo>
                <a:lnTo>
                  <a:pt x="49865" y="381542"/>
                </a:lnTo>
                <a:lnTo>
                  <a:pt x="89372" y="384700"/>
                </a:lnTo>
                <a:lnTo>
                  <a:pt x="133742" y="384693"/>
                </a:lnTo>
                <a:lnTo>
                  <a:pt x="176981" y="379986"/>
                </a:lnTo>
                <a:lnTo>
                  <a:pt x="215954" y="373190"/>
                </a:lnTo>
                <a:lnTo>
                  <a:pt x="250678" y="366877"/>
                </a:lnTo>
                <a:lnTo>
                  <a:pt x="291205" y="362618"/>
                </a:lnTo>
                <a:lnTo>
                  <a:pt x="321638" y="3554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546">
            <a:extLst>
              <a:ext uri="{FF2B5EF4-FFF2-40B4-BE49-F238E27FC236}">
                <a16:creationId xmlns:a16="http://schemas.microsoft.com/office/drawing/2014/main" xmlns="" id="{D04C172C-D9D2-43B3-B915-24A6778E2EC2}"/>
              </a:ext>
            </a:extLst>
          </p:cNvPr>
          <p:cNvGrpSpPr/>
          <p:nvPr/>
        </p:nvGrpSpPr>
        <p:grpSpPr>
          <a:xfrm>
            <a:off x="5584406" y="3711640"/>
            <a:ext cx="663995" cy="384111"/>
            <a:chOff x="5584406" y="3711640"/>
            <a:chExt cx="663995" cy="384111"/>
          </a:xfrm>
        </p:grpSpPr>
        <p:sp>
          <p:nvSpPr>
            <p:cNvPr id="74" name="SMARTInkShape-2954">
              <a:extLst>
                <a:ext uri="{FF2B5EF4-FFF2-40B4-BE49-F238E27FC236}">
                  <a16:creationId xmlns:a16="http://schemas.microsoft.com/office/drawing/2014/main" xmlns="" id="{0D12B0FC-E8E1-4A95-99AA-C55F4835449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229350" y="3868033"/>
              <a:ext cx="19051" cy="30169"/>
            </a:xfrm>
            <a:custGeom>
              <a:avLst/>
              <a:gdLst/>
              <a:ahLst/>
              <a:cxnLst/>
              <a:rect l="0" t="0" r="0" b="0"/>
              <a:pathLst>
                <a:path w="19051" h="30169">
                  <a:moveTo>
                    <a:pt x="19050" y="5467"/>
                  </a:moveTo>
                  <a:lnTo>
                    <a:pt x="19050" y="5467"/>
                  </a:lnTo>
                  <a:lnTo>
                    <a:pt x="7117" y="441"/>
                  </a:lnTo>
                  <a:lnTo>
                    <a:pt x="4745" y="0"/>
                  </a:lnTo>
                  <a:lnTo>
                    <a:pt x="3163" y="411"/>
                  </a:lnTo>
                  <a:lnTo>
                    <a:pt x="2109" y="1391"/>
                  </a:lnTo>
                  <a:lnTo>
                    <a:pt x="1406" y="2749"/>
                  </a:lnTo>
                  <a:lnTo>
                    <a:pt x="416" y="11403"/>
                  </a:lnTo>
                  <a:lnTo>
                    <a:pt x="6099" y="30168"/>
                  </a:lnTo>
                  <a:lnTo>
                    <a:pt x="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955">
              <a:extLst>
                <a:ext uri="{FF2B5EF4-FFF2-40B4-BE49-F238E27FC236}">
                  <a16:creationId xmlns:a16="http://schemas.microsoft.com/office/drawing/2014/main" xmlns="" id="{725F4CE6-4EC4-4D1F-A595-6E8B1BA67BB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197600" y="39941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716" y="404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56">
              <a:extLst>
                <a:ext uri="{FF2B5EF4-FFF2-40B4-BE49-F238E27FC236}">
                  <a16:creationId xmlns:a16="http://schemas.microsoft.com/office/drawing/2014/main" xmlns="" id="{F4AE0DDA-F560-4A0B-B6CB-EC35C424052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905500" y="3743129"/>
              <a:ext cx="203201" cy="327222"/>
            </a:xfrm>
            <a:custGeom>
              <a:avLst/>
              <a:gdLst/>
              <a:ahLst/>
              <a:cxnLst/>
              <a:rect l="0" t="0" r="0" b="0"/>
              <a:pathLst>
                <a:path w="203201" h="327222">
                  <a:moveTo>
                    <a:pt x="203200" y="3371"/>
                  </a:moveTo>
                  <a:lnTo>
                    <a:pt x="203200" y="3371"/>
                  </a:lnTo>
                  <a:lnTo>
                    <a:pt x="199829" y="0"/>
                  </a:lnTo>
                  <a:lnTo>
                    <a:pt x="196719" y="418"/>
                  </a:lnTo>
                  <a:lnTo>
                    <a:pt x="187620" y="4646"/>
                  </a:lnTo>
                  <a:lnTo>
                    <a:pt x="163854" y="25072"/>
                  </a:lnTo>
                  <a:lnTo>
                    <a:pt x="134470" y="66951"/>
                  </a:lnTo>
                  <a:lnTo>
                    <a:pt x="115739" y="103360"/>
                  </a:lnTo>
                  <a:lnTo>
                    <a:pt x="95184" y="143766"/>
                  </a:lnTo>
                  <a:lnTo>
                    <a:pt x="67233" y="187595"/>
                  </a:lnTo>
                  <a:lnTo>
                    <a:pt x="43522" y="227300"/>
                  </a:lnTo>
                  <a:lnTo>
                    <a:pt x="24987" y="261645"/>
                  </a:lnTo>
                  <a:lnTo>
                    <a:pt x="5354" y="306794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57">
              <a:extLst>
                <a:ext uri="{FF2B5EF4-FFF2-40B4-BE49-F238E27FC236}">
                  <a16:creationId xmlns:a16="http://schemas.microsoft.com/office/drawing/2014/main" xmlns="" id="{E78AD30B-FC3F-490F-A806-52DD83290C7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854700" y="3772783"/>
              <a:ext cx="209551" cy="265818"/>
            </a:xfrm>
            <a:custGeom>
              <a:avLst/>
              <a:gdLst/>
              <a:ahLst/>
              <a:cxnLst/>
              <a:rect l="0" t="0" r="0" b="0"/>
              <a:pathLst>
                <a:path w="209551" h="265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1690" y="17322"/>
                  </a:lnTo>
                  <a:lnTo>
                    <a:pt x="54874" y="52646"/>
                  </a:lnTo>
                  <a:lnTo>
                    <a:pt x="99828" y="98547"/>
                  </a:lnTo>
                  <a:lnTo>
                    <a:pt x="132328" y="131267"/>
                  </a:lnTo>
                  <a:lnTo>
                    <a:pt x="161824" y="164624"/>
                  </a:lnTo>
                  <a:lnTo>
                    <a:pt x="185516" y="198265"/>
                  </a:lnTo>
                  <a:lnTo>
                    <a:pt x="202116" y="243293"/>
                  </a:lnTo>
                  <a:lnTo>
                    <a:pt x="20955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58">
              <a:extLst>
                <a:ext uri="{FF2B5EF4-FFF2-40B4-BE49-F238E27FC236}">
                  <a16:creationId xmlns:a16="http://schemas.microsoft.com/office/drawing/2014/main" xmlns="" id="{836C32C2-BC5F-48DC-8A31-B6C4D783610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584406" y="3711640"/>
              <a:ext cx="162345" cy="384111"/>
            </a:xfrm>
            <a:custGeom>
              <a:avLst/>
              <a:gdLst/>
              <a:ahLst/>
              <a:cxnLst/>
              <a:rect l="0" t="0" r="0" b="0"/>
              <a:pathLst>
                <a:path w="162345" h="384111">
                  <a:moveTo>
                    <a:pt x="162344" y="9460"/>
                  </a:moveTo>
                  <a:lnTo>
                    <a:pt x="162344" y="9460"/>
                  </a:lnTo>
                  <a:lnTo>
                    <a:pt x="162344" y="6089"/>
                  </a:lnTo>
                  <a:lnTo>
                    <a:pt x="161639" y="5096"/>
                  </a:lnTo>
                  <a:lnTo>
                    <a:pt x="153505" y="0"/>
                  </a:lnTo>
                  <a:lnTo>
                    <a:pt x="145716" y="82"/>
                  </a:lnTo>
                  <a:lnTo>
                    <a:pt x="116726" y="9254"/>
                  </a:lnTo>
                  <a:lnTo>
                    <a:pt x="83917" y="34093"/>
                  </a:lnTo>
                  <a:lnTo>
                    <a:pt x="54127" y="75006"/>
                  </a:lnTo>
                  <a:lnTo>
                    <a:pt x="34285" y="114086"/>
                  </a:lnTo>
                  <a:lnTo>
                    <a:pt x="15823" y="158971"/>
                  </a:lnTo>
                  <a:lnTo>
                    <a:pt x="2915" y="204791"/>
                  </a:lnTo>
                  <a:lnTo>
                    <a:pt x="0" y="243500"/>
                  </a:lnTo>
                  <a:lnTo>
                    <a:pt x="4818" y="276461"/>
                  </a:lnTo>
                  <a:lnTo>
                    <a:pt x="24104" y="318112"/>
                  </a:lnTo>
                  <a:lnTo>
                    <a:pt x="42108" y="341842"/>
                  </a:lnTo>
                  <a:lnTo>
                    <a:pt x="75448" y="364923"/>
                  </a:lnTo>
                  <a:lnTo>
                    <a:pt x="130594" y="384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547">
            <a:extLst>
              <a:ext uri="{FF2B5EF4-FFF2-40B4-BE49-F238E27FC236}">
                <a16:creationId xmlns:a16="http://schemas.microsoft.com/office/drawing/2014/main" xmlns="" id="{953169B9-0284-49F1-A23D-B4A66BB6554B}"/>
              </a:ext>
            </a:extLst>
          </p:cNvPr>
          <p:cNvGrpSpPr/>
          <p:nvPr/>
        </p:nvGrpSpPr>
        <p:grpSpPr>
          <a:xfrm>
            <a:off x="6626029" y="3701658"/>
            <a:ext cx="721434" cy="349643"/>
            <a:chOff x="6626029" y="3701658"/>
            <a:chExt cx="721434" cy="349643"/>
          </a:xfrm>
        </p:grpSpPr>
        <p:sp>
          <p:nvSpPr>
            <p:cNvPr id="80" name="SMARTInkShape-2959">
              <a:extLst>
                <a:ext uri="{FF2B5EF4-FFF2-40B4-BE49-F238E27FC236}">
                  <a16:creationId xmlns:a16="http://schemas.microsoft.com/office/drawing/2014/main" xmlns="" id="{5F8082C0-EC69-40F8-BFEE-C341E1D8D8F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200900" y="3701658"/>
              <a:ext cx="146563" cy="349643"/>
            </a:xfrm>
            <a:custGeom>
              <a:avLst/>
              <a:gdLst/>
              <a:ahLst/>
              <a:cxnLst/>
              <a:rect l="0" t="0" r="0" b="0"/>
              <a:pathLst>
                <a:path w="146563" h="349643">
                  <a:moveTo>
                    <a:pt x="107950" y="6742"/>
                  </a:moveTo>
                  <a:lnTo>
                    <a:pt x="107950" y="6742"/>
                  </a:lnTo>
                  <a:lnTo>
                    <a:pt x="111320" y="0"/>
                  </a:lnTo>
                  <a:lnTo>
                    <a:pt x="113725" y="130"/>
                  </a:lnTo>
                  <a:lnTo>
                    <a:pt x="120159" y="5920"/>
                  </a:lnTo>
                  <a:lnTo>
                    <a:pt x="131715" y="31193"/>
                  </a:lnTo>
                  <a:lnTo>
                    <a:pt x="139915" y="63000"/>
                  </a:lnTo>
                  <a:lnTo>
                    <a:pt x="146145" y="103712"/>
                  </a:lnTo>
                  <a:lnTo>
                    <a:pt x="146562" y="150029"/>
                  </a:lnTo>
                  <a:lnTo>
                    <a:pt x="136870" y="195073"/>
                  </a:lnTo>
                  <a:lnTo>
                    <a:pt x="118687" y="237200"/>
                  </a:lnTo>
                  <a:lnTo>
                    <a:pt x="91790" y="274738"/>
                  </a:lnTo>
                  <a:lnTo>
                    <a:pt x="55028" y="317492"/>
                  </a:lnTo>
                  <a:lnTo>
                    <a:pt x="32689" y="333707"/>
                  </a:lnTo>
                  <a:lnTo>
                    <a:pt x="0" y="34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60">
              <a:extLst>
                <a:ext uri="{FF2B5EF4-FFF2-40B4-BE49-F238E27FC236}">
                  <a16:creationId xmlns:a16="http://schemas.microsoft.com/office/drawing/2014/main" xmlns="" id="{EA4F236F-AA28-4E11-875F-3FC42437E3E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982893" y="3772783"/>
              <a:ext cx="204785" cy="215018"/>
            </a:xfrm>
            <a:custGeom>
              <a:avLst/>
              <a:gdLst/>
              <a:ahLst/>
              <a:cxnLst/>
              <a:rect l="0" t="0" r="0" b="0"/>
              <a:pathLst>
                <a:path w="204785" h="215018">
                  <a:moveTo>
                    <a:pt x="192607" y="5467"/>
                  </a:moveTo>
                  <a:lnTo>
                    <a:pt x="192607" y="5467"/>
                  </a:lnTo>
                  <a:lnTo>
                    <a:pt x="203541" y="0"/>
                  </a:lnTo>
                  <a:lnTo>
                    <a:pt x="204130" y="1116"/>
                  </a:lnTo>
                  <a:lnTo>
                    <a:pt x="204784" y="6120"/>
                  </a:lnTo>
                  <a:lnTo>
                    <a:pt x="189289" y="41814"/>
                  </a:lnTo>
                  <a:lnTo>
                    <a:pt x="164892" y="81540"/>
                  </a:lnTo>
                  <a:lnTo>
                    <a:pt x="123169" y="123178"/>
                  </a:lnTo>
                  <a:lnTo>
                    <a:pt x="75763" y="155663"/>
                  </a:lnTo>
                  <a:lnTo>
                    <a:pt x="45191" y="167001"/>
                  </a:lnTo>
                  <a:lnTo>
                    <a:pt x="22666" y="168747"/>
                  </a:lnTo>
                  <a:lnTo>
                    <a:pt x="13696" y="167237"/>
                  </a:lnTo>
                  <a:lnTo>
                    <a:pt x="7716" y="163408"/>
                  </a:lnTo>
                  <a:lnTo>
                    <a:pt x="3729" y="158033"/>
                  </a:lnTo>
                  <a:lnTo>
                    <a:pt x="1071" y="151628"/>
                  </a:lnTo>
                  <a:lnTo>
                    <a:pt x="0" y="136985"/>
                  </a:lnTo>
                  <a:lnTo>
                    <a:pt x="2581" y="122480"/>
                  </a:lnTo>
                  <a:lnTo>
                    <a:pt x="8433" y="111330"/>
                  </a:lnTo>
                  <a:lnTo>
                    <a:pt x="21381" y="103552"/>
                  </a:lnTo>
                  <a:lnTo>
                    <a:pt x="29773" y="100491"/>
                  </a:lnTo>
                  <a:lnTo>
                    <a:pt x="50386" y="100851"/>
                  </a:lnTo>
                  <a:lnTo>
                    <a:pt x="72953" y="107127"/>
                  </a:lnTo>
                  <a:lnTo>
                    <a:pt x="116185" y="136033"/>
                  </a:lnTo>
                  <a:lnTo>
                    <a:pt x="151954" y="175504"/>
                  </a:lnTo>
                  <a:lnTo>
                    <a:pt x="175038" y="205017"/>
                  </a:lnTo>
                  <a:lnTo>
                    <a:pt x="198957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61">
              <a:extLst>
                <a:ext uri="{FF2B5EF4-FFF2-40B4-BE49-F238E27FC236}">
                  <a16:creationId xmlns:a16="http://schemas.microsoft.com/office/drawing/2014/main" xmlns="" id="{2F7167D1-A36A-4BEB-BDAD-DE3B0738E87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626029" y="4006850"/>
              <a:ext cx="251022" cy="21571"/>
            </a:xfrm>
            <a:custGeom>
              <a:avLst/>
              <a:gdLst/>
              <a:ahLst/>
              <a:cxnLst/>
              <a:rect l="0" t="0" r="0" b="0"/>
              <a:pathLst>
                <a:path w="251022" h="2157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124" y="9434"/>
                  </a:lnTo>
                  <a:lnTo>
                    <a:pt x="8016" y="14305"/>
                  </a:lnTo>
                  <a:lnTo>
                    <a:pt x="40652" y="21015"/>
                  </a:lnTo>
                  <a:lnTo>
                    <a:pt x="74033" y="21570"/>
                  </a:lnTo>
                  <a:lnTo>
                    <a:pt x="113093" y="20170"/>
                  </a:lnTo>
                  <a:lnTo>
                    <a:pt x="156324" y="19547"/>
                  </a:lnTo>
                  <a:lnTo>
                    <a:pt x="195762" y="19271"/>
                  </a:lnTo>
                  <a:lnTo>
                    <a:pt x="2510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62">
              <a:extLst>
                <a:ext uri="{FF2B5EF4-FFF2-40B4-BE49-F238E27FC236}">
                  <a16:creationId xmlns:a16="http://schemas.microsoft.com/office/drawing/2014/main" xmlns="" id="{52456C58-34D5-4441-8009-2D342EA90F1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630264" y="3771900"/>
              <a:ext cx="178712" cy="177801"/>
            </a:xfrm>
            <a:custGeom>
              <a:avLst/>
              <a:gdLst/>
              <a:ahLst/>
              <a:cxnLst/>
              <a:rect l="0" t="0" r="0" b="0"/>
              <a:pathLst>
                <a:path w="178712" h="177801">
                  <a:moveTo>
                    <a:pt x="164236" y="0"/>
                  </a:moveTo>
                  <a:lnTo>
                    <a:pt x="164236" y="0"/>
                  </a:lnTo>
                  <a:lnTo>
                    <a:pt x="178541" y="0"/>
                  </a:lnTo>
                  <a:lnTo>
                    <a:pt x="178711" y="1411"/>
                  </a:lnTo>
                  <a:lnTo>
                    <a:pt x="175138" y="6742"/>
                  </a:lnTo>
                  <a:lnTo>
                    <a:pt x="139657" y="31802"/>
                  </a:lnTo>
                  <a:lnTo>
                    <a:pt x="96432" y="56381"/>
                  </a:lnTo>
                  <a:lnTo>
                    <a:pt x="53443" y="84988"/>
                  </a:lnTo>
                  <a:lnTo>
                    <a:pt x="12241" y="118414"/>
                  </a:lnTo>
                  <a:lnTo>
                    <a:pt x="2138" y="131650"/>
                  </a:lnTo>
                  <a:lnTo>
                    <a:pt x="0" y="142237"/>
                  </a:lnTo>
                  <a:lnTo>
                    <a:pt x="3945" y="147036"/>
                  </a:lnTo>
                  <a:lnTo>
                    <a:pt x="19618" y="156130"/>
                  </a:lnTo>
                  <a:lnTo>
                    <a:pt x="58984" y="165813"/>
                  </a:lnTo>
                  <a:lnTo>
                    <a:pt x="92057" y="170826"/>
                  </a:lnTo>
                  <a:lnTo>
                    <a:pt x="145186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548">
            <a:extLst>
              <a:ext uri="{FF2B5EF4-FFF2-40B4-BE49-F238E27FC236}">
                <a16:creationId xmlns:a16="http://schemas.microsoft.com/office/drawing/2014/main" xmlns="" id="{0A2A4870-F0DC-4864-A992-42B808037213}"/>
              </a:ext>
            </a:extLst>
          </p:cNvPr>
          <p:cNvGrpSpPr/>
          <p:nvPr/>
        </p:nvGrpSpPr>
        <p:grpSpPr>
          <a:xfrm>
            <a:off x="2889250" y="5140233"/>
            <a:ext cx="285751" cy="215823"/>
            <a:chOff x="2889250" y="5140233"/>
            <a:chExt cx="285751" cy="215823"/>
          </a:xfrm>
        </p:grpSpPr>
        <p:sp>
          <p:nvSpPr>
            <p:cNvPr id="85" name="SMARTInkShape-2963">
              <a:extLst>
                <a:ext uri="{FF2B5EF4-FFF2-40B4-BE49-F238E27FC236}">
                  <a16:creationId xmlns:a16="http://schemas.microsoft.com/office/drawing/2014/main" xmlns="" id="{1A295A84-A7F2-4070-BE3D-81EA62DB144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168650" y="5302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964">
              <a:extLst>
                <a:ext uri="{FF2B5EF4-FFF2-40B4-BE49-F238E27FC236}">
                  <a16:creationId xmlns:a16="http://schemas.microsoft.com/office/drawing/2014/main" xmlns="" id="{35CB4850-22E4-4AF3-ABE4-86D2283BEAB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889250" y="5140233"/>
              <a:ext cx="177801" cy="215823"/>
            </a:xfrm>
            <a:custGeom>
              <a:avLst/>
              <a:gdLst/>
              <a:ahLst/>
              <a:cxnLst/>
              <a:rect l="0" t="0" r="0" b="0"/>
              <a:pathLst>
                <a:path w="177801" h="215823">
                  <a:moveTo>
                    <a:pt x="0" y="79467"/>
                  </a:moveTo>
                  <a:lnTo>
                    <a:pt x="0" y="79467"/>
                  </a:lnTo>
                  <a:lnTo>
                    <a:pt x="3371" y="79467"/>
                  </a:lnTo>
                  <a:lnTo>
                    <a:pt x="6907" y="83230"/>
                  </a:lnTo>
                  <a:lnTo>
                    <a:pt x="10831" y="91017"/>
                  </a:lnTo>
                  <a:lnTo>
                    <a:pt x="21199" y="130369"/>
                  </a:lnTo>
                  <a:lnTo>
                    <a:pt x="24570" y="170216"/>
                  </a:lnTo>
                  <a:lnTo>
                    <a:pt x="23355" y="202233"/>
                  </a:lnTo>
                  <a:lnTo>
                    <a:pt x="19900" y="215822"/>
                  </a:lnTo>
                  <a:lnTo>
                    <a:pt x="18911" y="215526"/>
                  </a:lnTo>
                  <a:lnTo>
                    <a:pt x="15931" y="211434"/>
                  </a:lnTo>
                  <a:lnTo>
                    <a:pt x="12984" y="164808"/>
                  </a:lnTo>
                  <a:lnTo>
                    <a:pt x="12784" y="125841"/>
                  </a:lnTo>
                  <a:lnTo>
                    <a:pt x="19467" y="83016"/>
                  </a:lnTo>
                  <a:lnTo>
                    <a:pt x="34367" y="40213"/>
                  </a:lnTo>
                  <a:lnTo>
                    <a:pt x="42556" y="24626"/>
                  </a:lnTo>
                  <a:lnTo>
                    <a:pt x="54662" y="12525"/>
                  </a:lnTo>
                  <a:lnTo>
                    <a:pt x="69450" y="3854"/>
                  </a:lnTo>
                  <a:lnTo>
                    <a:pt x="85429" y="0"/>
                  </a:lnTo>
                  <a:lnTo>
                    <a:pt x="106922" y="1201"/>
                  </a:lnTo>
                  <a:lnTo>
                    <a:pt x="133438" y="19510"/>
                  </a:lnTo>
                  <a:lnTo>
                    <a:pt x="153523" y="47277"/>
                  </a:lnTo>
                  <a:lnTo>
                    <a:pt x="167883" y="87560"/>
                  </a:lnTo>
                  <a:lnTo>
                    <a:pt x="176354" y="132055"/>
                  </a:lnTo>
                  <a:lnTo>
                    <a:pt x="177673" y="174316"/>
                  </a:lnTo>
                  <a:lnTo>
                    <a:pt x="177800" y="20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549">
            <a:extLst>
              <a:ext uri="{FF2B5EF4-FFF2-40B4-BE49-F238E27FC236}">
                <a16:creationId xmlns:a16="http://schemas.microsoft.com/office/drawing/2014/main" xmlns="" id="{7AC220C1-14FC-4792-A3F2-81F8E30D563B}"/>
              </a:ext>
            </a:extLst>
          </p:cNvPr>
          <p:cNvGrpSpPr/>
          <p:nvPr/>
        </p:nvGrpSpPr>
        <p:grpSpPr>
          <a:xfrm>
            <a:off x="3454400" y="4829048"/>
            <a:ext cx="766736" cy="581153"/>
            <a:chOff x="3454400" y="4829048"/>
            <a:chExt cx="766736" cy="581153"/>
          </a:xfrm>
        </p:grpSpPr>
        <p:sp>
          <p:nvSpPr>
            <p:cNvPr id="88" name="SMARTInkShape-2965">
              <a:extLst>
                <a:ext uri="{FF2B5EF4-FFF2-40B4-BE49-F238E27FC236}">
                  <a16:creationId xmlns:a16="http://schemas.microsoft.com/office/drawing/2014/main" xmlns="" id="{A1D48E11-9EC0-48E5-B32E-77D76888DC9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152900" y="5054600"/>
              <a:ext cx="68236" cy="317501"/>
            </a:xfrm>
            <a:custGeom>
              <a:avLst/>
              <a:gdLst/>
              <a:ahLst/>
              <a:cxnLst/>
              <a:rect l="0" t="0" r="0" b="0"/>
              <a:pathLst>
                <a:path w="68236" h="317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507" y="42095"/>
                  </a:lnTo>
                  <a:lnTo>
                    <a:pt x="50432" y="87497"/>
                  </a:lnTo>
                  <a:lnTo>
                    <a:pt x="61455" y="124730"/>
                  </a:lnTo>
                  <a:lnTo>
                    <a:pt x="68235" y="163385"/>
                  </a:lnTo>
                  <a:lnTo>
                    <a:pt x="66545" y="199381"/>
                  </a:lnTo>
                  <a:lnTo>
                    <a:pt x="57328" y="232311"/>
                  </a:lnTo>
                  <a:lnTo>
                    <a:pt x="42412" y="262705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966">
              <a:extLst>
                <a:ext uri="{FF2B5EF4-FFF2-40B4-BE49-F238E27FC236}">
                  <a16:creationId xmlns:a16="http://schemas.microsoft.com/office/drawing/2014/main" xmlns="" id="{12D92C9D-17C5-42BA-8E74-DA10E8E4BDC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908523" y="5102029"/>
              <a:ext cx="174528" cy="187522"/>
            </a:xfrm>
            <a:custGeom>
              <a:avLst/>
              <a:gdLst/>
              <a:ahLst/>
              <a:cxnLst/>
              <a:rect l="0" t="0" r="0" b="0"/>
              <a:pathLst>
                <a:path w="174528" h="187522">
                  <a:moveTo>
                    <a:pt x="161827" y="3371"/>
                  </a:moveTo>
                  <a:lnTo>
                    <a:pt x="161827" y="3371"/>
                  </a:lnTo>
                  <a:lnTo>
                    <a:pt x="161827" y="0"/>
                  </a:lnTo>
                  <a:lnTo>
                    <a:pt x="161121" y="418"/>
                  </a:lnTo>
                  <a:lnTo>
                    <a:pt x="138291" y="47353"/>
                  </a:lnTo>
                  <a:lnTo>
                    <a:pt x="116048" y="85782"/>
                  </a:lnTo>
                  <a:lnTo>
                    <a:pt x="89702" y="120217"/>
                  </a:lnTo>
                  <a:lnTo>
                    <a:pt x="52565" y="153765"/>
                  </a:lnTo>
                  <a:lnTo>
                    <a:pt x="35184" y="161935"/>
                  </a:lnTo>
                  <a:lnTo>
                    <a:pt x="26598" y="164114"/>
                  </a:lnTo>
                  <a:lnTo>
                    <a:pt x="19464" y="164155"/>
                  </a:lnTo>
                  <a:lnTo>
                    <a:pt x="7773" y="160438"/>
                  </a:lnTo>
                  <a:lnTo>
                    <a:pt x="4091" y="156766"/>
                  </a:lnTo>
                  <a:lnTo>
                    <a:pt x="0" y="147041"/>
                  </a:lnTo>
                  <a:lnTo>
                    <a:pt x="1944" y="133782"/>
                  </a:lnTo>
                  <a:lnTo>
                    <a:pt x="7512" y="120598"/>
                  </a:lnTo>
                  <a:lnTo>
                    <a:pt x="14691" y="112386"/>
                  </a:lnTo>
                  <a:lnTo>
                    <a:pt x="24466" y="108266"/>
                  </a:lnTo>
                  <a:lnTo>
                    <a:pt x="30037" y="107168"/>
                  </a:lnTo>
                  <a:lnTo>
                    <a:pt x="43752" y="109710"/>
                  </a:lnTo>
                  <a:lnTo>
                    <a:pt x="82294" y="126212"/>
                  </a:lnTo>
                  <a:lnTo>
                    <a:pt x="124898" y="149854"/>
                  </a:lnTo>
                  <a:lnTo>
                    <a:pt x="174527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967">
              <a:extLst>
                <a:ext uri="{FF2B5EF4-FFF2-40B4-BE49-F238E27FC236}">
                  <a16:creationId xmlns:a16="http://schemas.microsoft.com/office/drawing/2014/main" xmlns="" id="{41185A62-EB21-4D57-A411-1352CC89D9D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818745" y="5086350"/>
              <a:ext cx="80156" cy="273051"/>
            </a:xfrm>
            <a:custGeom>
              <a:avLst/>
              <a:gdLst/>
              <a:ahLst/>
              <a:cxnLst/>
              <a:rect l="0" t="0" r="0" b="0"/>
              <a:pathLst>
                <a:path w="80156" h="273051">
                  <a:moveTo>
                    <a:pt x="80155" y="0"/>
                  </a:moveTo>
                  <a:lnTo>
                    <a:pt x="80155" y="0"/>
                  </a:lnTo>
                  <a:lnTo>
                    <a:pt x="73413" y="0"/>
                  </a:lnTo>
                  <a:lnTo>
                    <a:pt x="59107" y="6742"/>
                  </a:lnTo>
                  <a:lnTo>
                    <a:pt x="44834" y="24418"/>
                  </a:lnTo>
                  <a:lnTo>
                    <a:pt x="28297" y="57643"/>
                  </a:lnTo>
                  <a:lnTo>
                    <a:pt x="18066" y="90295"/>
                  </a:lnTo>
                  <a:lnTo>
                    <a:pt x="8815" y="127620"/>
                  </a:lnTo>
                  <a:lnTo>
                    <a:pt x="0" y="165375"/>
                  </a:lnTo>
                  <a:lnTo>
                    <a:pt x="588" y="208848"/>
                  </a:lnTo>
                  <a:lnTo>
                    <a:pt x="9699" y="240700"/>
                  </a:lnTo>
                  <a:lnTo>
                    <a:pt x="19208" y="255379"/>
                  </a:lnTo>
                  <a:lnTo>
                    <a:pt x="35705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68">
              <a:extLst>
                <a:ext uri="{FF2B5EF4-FFF2-40B4-BE49-F238E27FC236}">
                  <a16:creationId xmlns:a16="http://schemas.microsoft.com/office/drawing/2014/main" xmlns="" id="{C31324C6-6DA3-4E62-A80B-E870AD88F42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663950" y="5270500"/>
              <a:ext cx="95251" cy="139701"/>
            </a:xfrm>
            <a:custGeom>
              <a:avLst/>
              <a:gdLst/>
              <a:ahLst/>
              <a:cxnLst/>
              <a:rect l="0" t="0" r="0" b="0"/>
              <a:pathLst>
                <a:path w="95251" h="139701">
                  <a:moveTo>
                    <a:pt x="95250" y="0"/>
                  </a:moveTo>
                  <a:lnTo>
                    <a:pt x="95250" y="0"/>
                  </a:lnTo>
                  <a:lnTo>
                    <a:pt x="88508" y="0"/>
                  </a:lnTo>
                  <a:lnTo>
                    <a:pt x="81435" y="3763"/>
                  </a:lnTo>
                  <a:lnTo>
                    <a:pt x="67638" y="17578"/>
                  </a:lnTo>
                  <a:lnTo>
                    <a:pt x="44013" y="54272"/>
                  </a:lnTo>
                  <a:lnTo>
                    <a:pt x="19669" y="10087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69">
              <a:extLst>
                <a:ext uri="{FF2B5EF4-FFF2-40B4-BE49-F238E27FC236}">
                  <a16:creationId xmlns:a16="http://schemas.microsoft.com/office/drawing/2014/main" xmlns="" id="{3E1CF7DC-441D-4BBF-B79B-08EC5AE3F00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638550" y="528955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0" y="0"/>
                  </a:moveTo>
                  <a:lnTo>
                    <a:pt x="0" y="0"/>
                  </a:lnTo>
                  <a:lnTo>
                    <a:pt x="10139" y="11550"/>
                  </a:lnTo>
                  <a:lnTo>
                    <a:pt x="39083" y="55675"/>
                  </a:lnTo>
                  <a:lnTo>
                    <a:pt x="762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70">
              <a:extLst>
                <a:ext uri="{FF2B5EF4-FFF2-40B4-BE49-F238E27FC236}">
                  <a16:creationId xmlns:a16="http://schemas.microsoft.com/office/drawing/2014/main" xmlns="" id="{5FECAB4D-C7E7-4161-AC3A-C9949CDC50F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505564" y="4829048"/>
              <a:ext cx="132987" cy="117603"/>
            </a:xfrm>
            <a:custGeom>
              <a:avLst/>
              <a:gdLst/>
              <a:ahLst/>
              <a:cxnLst/>
              <a:rect l="0" t="0" r="0" b="0"/>
              <a:pathLst>
                <a:path w="132987" h="117603">
                  <a:moveTo>
                    <a:pt x="25036" y="16002"/>
                  </a:moveTo>
                  <a:lnTo>
                    <a:pt x="25036" y="16002"/>
                  </a:lnTo>
                  <a:lnTo>
                    <a:pt x="24330" y="22482"/>
                  </a:lnTo>
                  <a:lnTo>
                    <a:pt x="17197" y="62713"/>
                  </a:lnTo>
                  <a:lnTo>
                    <a:pt x="9925" y="88023"/>
                  </a:lnTo>
                  <a:lnTo>
                    <a:pt x="864" y="103095"/>
                  </a:lnTo>
                  <a:lnTo>
                    <a:pt x="0" y="94254"/>
                  </a:lnTo>
                  <a:lnTo>
                    <a:pt x="1119" y="66528"/>
                  </a:lnTo>
                  <a:lnTo>
                    <a:pt x="13465" y="31575"/>
                  </a:lnTo>
                  <a:lnTo>
                    <a:pt x="22010" y="17984"/>
                  </a:lnTo>
                  <a:lnTo>
                    <a:pt x="32863" y="7241"/>
                  </a:lnTo>
                  <a:lnTo>
                    <a:pt x="44743" y="1525"/>
                  </a:lnTo>
                  <a:lnTo>
                    <a:pt x="50874" y="0"/>
                  </a:lnTo>
                  <a:lnTo>
                    <a:pt x="63331" y="2070"/>
                  </a:lnTo>
                  <a:lnTo>
                    <a:pt x="69615" y="4597"/>
                  </a:lnTo>
                  <a:lnTo>
                    <a:pt x="88574" y="21638"/>
                  </a:lnTo>
                  <a:lnTo>
                    <a:pt x="108168" y="57044"/>
                  </a:lnTo>
                  <a:lnTo>
                    <a:pt x="125293" y="100499"/>
                  </a:lnTo>
                  <a:lnTo>
                    <a:pt x="132986" y="117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71">
              <a:extLst>
                <a:ext uri="{FF2B5EF4-FFF2-40B4-BE49-F238E27FC236}">
                  <a16:creationId xmlns:a16="http://schemas.microsoft.com/office/drawing/2014/main" xmlns="" id="{CABC2AC6-A1ED-4676-82C7-901D57952E3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473450" y="51562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42376" y="24677"/>
                  </a:lnTo>
                  <a:lnTo>
                    <a:pt x="86374" y="832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72">
              <a:extLst>
                <a:ext uri="{FF2B5EF4-FFF2-40B4-BE49-F238E27FC236}">
                  <a16:creationId xmlns:a16="http://schemas.microsoft.com/office/drawing/2014/main" xmlns="" id="{8A0807D2-5B53-4F26-AB03-12944A354C1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467983" y="5029200"/>
              <a:ext cx="164218" cy="44451"/>
            </a:xfrm>
            <a:custGeom>
              <a:avLst/>
              <a:gdLst/>
              <a:ahLst/>
              <a:cxnLst/>
              <a:rect l="0" t="0" r="0" b="0"/>
              <a:pathLst>
                <a:path w="1642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2749" y="44450"/>
                  </a:lnTo>
                  <a:lnTo>
                    <a:pt x="43643" y="29703"/>
                  </a:lnTo>
                  <a:lnTo>
                    <a:pt x="80984" y="16562"/>
                  </a:lnTo>
                  <a:lnTo>
                    <a:pt x="124033" y="4907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73">
              <a:extLst>
                <a:ext uri="{FF2B5EF4-FFF2-40B4-BE49-F238E27FC236}">
                  <a16:creationId xmlns:a16="http://schemas.microsoft.com/office/drawing/2014/main" xmlns="" id="{F3009D9E-F877-48A3-ABC0-6058BF057CD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454400" y="5036956"/>
              <a:ext cx="25349" cy="303395"/>
            </a:xfrm>
            <a:custGeom>
              <a:avLst/>
              <a:gdLst/>
              <a:ahLst/>
              <a:cxnLst/>
              <a:rect l="0" t="0" r="0" b="0"/>
              <a:pathLst>
                <a:path w="25349" h="303395">
                  <a:moveTo>
                    <a:pt x="19050" y="17644"/>
                  </a:moveTo>
                  <a:lnTo>
                    <a:pt x="19050" y="17644"/>
                  </a:lnTo>
                  <a:lnTo>
                    <a:pt x="19050" y="0"/>
                  </a:lnTo>
                  <a:lnTo>
                    <a:pt x="23414" y="37664"/>
                  </a:lnTo>
                  <a:lnTo>
                    <a:pt x="24811" y="82450"/>
                  </a:lnTo>
                  <a:lnTo>
                    <a:pt x="25138" y="122412"/>
                  </a:lnTo>
                  <a:lnTo>
                    <a:pt x="25284" y="162279"/>
                  </a:lnTo>
                  <a:lnTo>
                    <a:pt x="25348" y="199049"/>
                  </a:lnTo>
                  <a:lnTo>
                    <a:pt x="24679" y="242844"/>
                  </a:lnTo>
                  <a:lnTo>
                    <a:pt x="18489" y="285842"/>
                  </a:lnTo>
                  <a:lnTo>
                    <a:pt x="16560" y="293809"/>
                  </a:lnTo>
                  <a:lnTo>
                    <a:pt x="13862" y="298415"/>
                  </a:lnTo>
                  <a:lnTo>
                    <a:pt x="10652" y="300780"/>
                  </a:lnTo>
                  <a:lnTo>
                    <a:pt x="0" y="30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50">
            <a:extLst>
              <a:ext uri="{FF2B5EF4-FFF2-40B4-BE49-F238E27FC236}">
                <a16:creationId xmlns:a16="http://schemas.microsoft.com/office/drawing/2014/main" xmlns="" id="{83AF94F0-AA2D-4506-8753-520509D820C1}"/>
              </a:ext>
            </a:extLst>
          </p:cNvPr>
          <p:cNvGrpSpPr/>
          <p:nvPr/>
        </p:nvGrpSpPr>
        <p:grpSpPr>
          <a:xfrm>
            <a:off x="4616450" y="5144846"/>
            <a:ext cx="209551" cy="137211"/>
            <a:chOff x="4616450" y="5144846"/>
            <a:chExt cx="209551" cy="137211"/>
          </a:xfrm>
        </p:grpSpPr>
        <p:sp>
          <p:nvSpPr>
            <p:cNvPr id="98" name="SMARTInkShape-2974">
              <a:extLst>
                <a:ext uri="{FF2B5EF4-FFF2-40B4-BE49-F238E27FC236}">
                  <a16:creationId xmlns:a16="http://schemas.microsoft.com/office/drawing/2014/main" xmlns="" id="{8C482A1D-2472-46E2-9E30-6D9FCF93304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625492" y="5257800"/>
              <a:ext cx="200509" cy="24257"/>
            </a:xfrm>
            <a:custGeom>
              <a:avLst/>
              <a:gdLst/>
              <a:ahLst/>
              <a:cxnLst/>
              <a:rect l="0" t="0" r="0" b="0"/>
              <a:pathLst>
                <a:path w="200509" h="24257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769"/>
                  </a:lnTo>
                  <a:lnTo>
                    <a:pt x="513" y="19607"/>
                  </a:lnTo>
                  <a:lnTo>
                    <a:pt x="1562" y="21538"/>
                  </a:lnTo>
                  <a:lnTo>
                    <a:pt x="26634" y="24256"/>
                  </a:lnTo>
                  <a:lnTo>
                    <a:pt x="59260" y="21129"/>
                  </a:lnTo>
                  <a:lnTo>
                    <a:pt x="101042" y="15035"/>
                  </a:lnTo>
                  <a:lnTo>
                    <a:pt x="125025" y="11434"/>
                  </a:lnTo>
                  <a:lnTo>
                    <a:pt x="166960" y="5082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75">
              <a:extLst>
                <a:ext uri="{FF2B5EF4-FFF2-40B4-BE49-F238E27FC236}">
                  <a16:creationId xmlns:a16="http://schemas.microsoft.com/office/drawing/2014/main" xmlns="" id="{90E317F9-2EC3-4CBA-BBDA-95AB788B760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616450" y="5144846"/>
              <a:ext cx="184151" cy="11355"/>
            </a:xfrm>
            <a:custGeom>
              <a:avLst/>
              <a:gdLst/>
              <a:ahLst/>
              <a:cxnLst/>
              <a:rect l="0" t="0" r="0" b="0"/>
              <a:pathLst>
                <a:path w="184151" h="11355">
                  <a:moveTo>
                    <a:pt x="0" y="11354"/>
                  </a:moveTo>
                  <a:lnTo>
                    <a:pt x="0" y="11354"/>
                  </a:lnTo>
                  <a:lnTo>
                    <a:pt x="3371" y="7983"/>
                  </a:lnTo>
                  <a:lnTo>
                    <a:pt x="41113" y="3515"/>
                  </a:lnTo>
                  <a:lnTo>
                    <a:pt x="87206" y="95"/>
                  </a:lnTo>
                  <a:lnTo>
                    <a:pt x="121308" y="0"/>
                  </a:lnTo>
                  <a:lnTo>
                    <a:pt x="163335" y="3208"/>
                  </a:lnTo>
                  <a:lnTo>
                    <a:pt x="184150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2976">
            <a:extLst>
              <a:ext uri="{FF2B5EF4-FFF2-40B4-BE49-F238E27FC236}">
                <a16:creationId xmlns:a16="http://schemas.microsoft.com/office/drawing/2014/main" xmlns="" id="{99EFAF3E-BF8C-429B-970C-BB19987E1E4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23870" y="4959873"/>
            <a:ext cx="281581" cy="321393"/>
          </a:xfrm>
          <a:custGeom>
            <a:avLst/>
            <a:gdLst/>
            <a:ahLst/>
            <a:cxnLst/>
            <a:rect l="0" t="0" r="0" b="0"/>
            <a:pathLst>
              <a:path w="281581" h="321393">
                <a:moveTo>
                  <a:pt x="224430" y="12177"/>
                </a:moveTo>
                <a:lnTo>
                  <a:pt x="224430" y="12177"/>
                </a:lnTo>
                <a:lnTo>
                  <a:pt x="249670" y="1242"/>
                </a:lnTo>
                <a:lnTo>
                  <a:pt x="257622" y="0"/>
                </a:lnTo>
                <a:lnTo>
                  <a:pt x="257141" y="1942"/>
                </a:lnTo>
                <a:lnTo>
                  <a:pt x="250962" y="9745"/>
                </a:lnTo>
                <a:lnTo>
                  <a:pt x="215358" y="32780"/>
                </a:lnTo>
                <a:lnTo>
                  <a:pt x="178535" y="51908"/>
                </a:lnTo>
                <a:lnTo>
                  <a:pt x="137004" y="71463"/>
                </a:lnTo>
                <a:lnTo>
                  <a:pt x="95028" y="89561"/>
                </a:lnTo>
                <a:lnTo>
                  <a:pt x="60379" y="107012"/>
                </a:lnTo>
                <a:lnTo>
                  <a:pt x="13755" y="131099"/>
                </a:lnTo>
                <a:lnTo>
                  <a:pt x="3797" y="137468"/>
                </a:lnTo>
                <a:lnTo>
                  <a:pt x="1141" y="140154"/>
                </a:lnTo>
                <a:lnTo>
                  <a:pt x="2193" y="143356"/>
                </a:lnTo>
                <a:lnTo>
                  <a:pt x="10887" y="150677"/>
                </a:lnTo>
                <a:lnTo>
                  <a:pt x="54405" y="164140"/>
                </a:lnTo>
                <a:lnTo>
                  <a:pt x="73369" y="170028"/>
                </a:lnTo>
                <a:lnTo>
                  <a:pt x="88853" y="179699"/>
                </a:lnTo>
                <a:lnTo>
                  <a:pt x="93123" y="185242"/>
                </a:lnTo>
                <a:lnTo>
                  <a:pt x="95264" y="191054"/>
                </a:lnTo>
                <a:lnTo>
                  <a:pt x="95986" y="197045"/>
                </a:lnTo>
                <a:lnTo>
                  <a:pt x="89262" y="211228"/>
                </a:lnTo>
                <a:lnTo>
                  <a:pt x="76161" y="226233"/>
                </a:lnTo>
                <a:lnTo>
                  <a:pt x="32218" y="259584"/>
                </a:lnTo>
                <a:lnTo>
                  <a:pt x="5212" y="283768"/>
                </a:lnTo>
                <a:lnTo>
                  <a:pt x="0" y="291164"/>
                </a:lnTo>
                <a:lnTo>
                  <a:pt x="21" y="295535"/>
                </a:lnTo>
                <a:lnTo>
                  <a:pt x="3807" y="306036"/>
                </a:lnTo>
                <a:lnTo>
                  <a:pt x="8909" y="310388"/>
                </a:lnTo>
                <a:lnTo>
                  <a:pt x="23986" y="317106"/>
                </a:lnTo>
                <a:lnTo>
                  <a:pt x="53735" y="320562"/>
                </a:lnTo>
                <a:lnTo>
                  <a:pt x="92826" y="321392"/>
                </a:lnTo>
                <a:lnTo>
                  <a:pt x="136071" y="319409"/>
                </a:lnTo>
                <a:lnTo>
                  <a:pt x="177398" y="318058"/>
                </a:lnTo>
                <a:lnTo>
                  <a:pt x="215521" y="317457"/>
                </a:lnTo>
                <a:lnTo>
                  <a:pt x="259812" y="317119"/>
                </a:lnTo>
                <a:lnTo>
                  <a:pt x="281580" y="3169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552">
            <a:extLst>
              <a:ext uri="{FF2B5EF4-FFF2-40B4-BE49-F238E27FC236}">
                <a16:creationId xmlns:a16="http://schemas.microsoft.com/office/drawing/2014/main" xmlns="" id="{855E7109-E66B-446B-9B55-A542A488FF10}"/>
              </a:ext>
            </a:extLst>
          </p:cNvPr>
          <p:cNvGrpSpPr/>
          <p:nvPr/>
        </p:nvGrpSpPr>
        <p:grpSpPr>
          <a:xfrm>
            <a:off x="5284083" y="3680756"/>
            <a:ext cx="234068" cy="345145"/>
            <a:chOff x="5284083" y="3680756"/>
            <a:chExt cx="234068" cy="345145"/>
          </a:xfrm>
        </p:grpSpPr>
        <p:sp>
          <p:nvSpPr>
            <p:cNvPr id="102" name="SMARTInkShape-2977">
              <a:extLst>
                <a:ext uri="{FF2B5EF4-FFF2-40B4-BE49-F238E27FC236}">
                  <a16:creationId xmlns:a16="http://schemas.microsoft.com/office/drawing/2014/main" xmlns="" id="{E0F48423-2CE6-4452-BAA8-62BD1410B62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290433" y="4000500"/>
              <a:ext cx="138818" cy="25401"/>
            </a:xfrm>
            <a:custGeom>
              <a:avLst/>
              <a:gdLst/>
              <a:ahLst/>
              <a:cxnLst/>
              <a:rect l="0" t="0" r="0" b="0"/>
              <a:pathLst>
                <a:path w="1388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411" y="19638"/>
                  </a:lnTo>
                  <a:lnTo>
                    <a:pt x="8033" y="19128"/>
                  </a:lnTo>
                  <a:lnTo>
                    <a:pt x="9294" y="18396"/>
                  </a:lnTo>
                  <a:lnTo>
                    <a:pt x="10135" y="17202"/>
                  </a:lnTo>
                  <a:lnTo>
                    <a:pt x="11484" y="13589"/>
                  </a:lnTo>
                  <a:lnTo>
                    <a:pt x="11669" y="14977"/>
                  </a:lnTo>
                  <a:lnTo>
                    <a:pt x="11788" y="18245"/>
                  </a:lnTo>
                  <a:lnTo>
                    <a:pt x="18550" y="22182"/>
                  </a:lnTo>
                  <a:lnTo>
                    <a:pt x="63294" y="18069"/>
                  </a:lnTo>
                  <a:lnTo>
                    <a:pt x="105084" y="7018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978">
              <a:extLst>
                <a:ext uri="{FF2B5EF4-FFF2-40B4-BE49-F238E27FC236}">
                  <a16:creationId xmlns:a16="http://schemas.microsoft.com/office/drawing/2014/main" xmlns="" id="{5CFD4456-9D82-43C0-936E-3366AB2E7CB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284083" y="3680756"/>
              <a:ext cx="234068" cy="27645"/>
            </a:xfrm>
            <a:custGeom>
              <a:avLst/>
              <a:gdLst/>
              <a:ahLst/>
              <a:cxnLst/>
              <a:rect l="0" t="0" r="0" b="0"/>
              <a:pathLst>
                <a:path w="234068" h="27645">
                  <a:moveTo>
                    <a:pt x="5467" y="27644"/>
                  </a:moveTo>
                  <a:lnTo>
                    <a:pt x="5467" y="27644"/>
                  </a:lnTo>
                  <a:lnTo>
                    <a:pt x="0" y="22177"/>
                  </a:lnTo>
                  <a:lnTo>
                    <a:pt x="411" y="21882"/>
                  </a:lnTo>
                  <a:lnTo>
                    <a:pt x="45693" y="20603"/>
                  </a:lnTo>
                  <a:lnTo>
                    <a:pt x="89666" y="15523"/>
                  </a:lnTo>
                  <a:lnTo>
                    <a:pt x="129437" y="9086"/>
                  </a:lnTo>
                  <a:lnTo>
                    <a:pt x="163576" y="3404"/>
                  </a:lnTo>
                  <a:lnTo>
                    <a:pt x="200951" y="0"/>
                  </a:lnTo>
                  <a:lnTo>
                    <a:pt x="216527" y="2658"/>
                  </a:lnTo>
                  <a:lnTo>
                    <a:pt x="234067" y="1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979">
              <a:extLst>
                <a:ext uri="{FF2B5EF4-FFF2-40B4-BE49-F238E27FC236}">
                  <a16:creationId xmlns:a16="http://schemas.microsoft.com/office/drawing/2014/main" xmlns="" id="{8C33B79C-8F96-4B10-BE64-91680FCB1C5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375964" y="3690233"/>
              <a:ext cx="37066" cy="322968"/>
            </a:xfrm>
            <a:custGeom>
              <a:avLst/>
              <a:gdLst/>
              <a:ahLst/>
              <a:cxnLst/>
              <a:rect l="0" t="0" r="0" b="0"/>
              <a:pathLst>
                <a:path w="37066" h="322968">
                  <a:moveTo>
                    <a:pt x="8836" y="5467"/>
                  </a:moveTo>
                  <a:lnTo>
                    <a:pt x="8836" y="5467"/>
                  </a:lnTo>
                  <a:lnTo>
                    <a:pt x="8836" y="2096"/>
                  </a:lnTo>
                  <a:lnTo>
                    <a:pt x="9541" y="1103"/>
                  </a:lnTo>
                  <a:lnTo>
                    <a:pt x="10718" y="441"/>
                  </a:lnTo>
                  <a:lnTo>
                    <a:pt x="12207" y="0"/>
                  </a:lnTo>
                  <a:lnTo>
                    <a:pt x="13905" y="411"/>
                  </a:lnTo>
                  <a:lnTo>
                    <a:pt x="17674" y="2749"/>
                  </a:lnTo>
                  <a:lnTo>
                    <a:pt x="23763" y="18145"/>
                  </a:lnTo>
                  <a:lnTo>
                    <a:pt x="32141" y="60182"/>
                  </a:lnTo>
                  <a:lnTo>
                    <a:pt x="37065" y="106659"/>
                  </a:lnTo>
                  <a:lnTo>
                    <a:pt x="35964" y="144515"/>
                  </a:lnTo>
                  <a:lnTo>
                    <a:pt x="33122" y="182977"/>
                  </a:lnTo>
                  <a:lnTo>
                    <a:pt x="28096" y="220533"/>
                  </a:lnTo>
                  <a:lnTo>
                    <a:pt x="18807" y="256039"/>
                  </a:lnTo>
                  <a:lnTo>
                    <a:pt x="5737" y="303135"/>
                  </a:lnTo>
                  <a:lnTo>
                    <a:pt x="0" y="320226"/>
                  </a:lnTo>
                  <a:lnTo>
                    <a:pt x="123" y="321845"/>
                  </a:lnTo>
                  <a:lnTo>
                    <a:pt x="2486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553">
            <a:extLst>
              <a:ext uri="{FF2B5EF4-FFF2-40B4-BE49-F238E27FC236}">
                <a16:creationId xmlns:a16="http://schemas.microsoft.com/office/drawing/2014/main" xmlns="" id="{4D7836E7-9173-4939-A8F6-0B4D16DCCB13}"/>
              </a:ext>
            </a:extLst>
          </p:cNvPr>
          <p:cNvGrpSpPr/>
          <p:nvPr/>
        </p:nvGrpSpPr>
        <p:grpSpPr>
          <a:xfrm>
            <a:off x="5708650" y="4884915"/>
            <a:ext cx="1792602" cy="423686"/>
            <a:chOff x="5708650" y="4884915"/>
            <a:chExt cx="1792602" cy="423686"/>
          </a:xfrm>
        </p:grpSpPr>
        <p:sp>
          <p:nvSpPr>
            <p:cNvPr id="106" name="SMARTInkShape-2980">
              <a:extLst>
                <a:ext uri="{FF2B5EF4-FFF2-40B4-BE49-F238E27FC236}">
                  <a16:creationId xmlns:a16="http://schemas.microsoft.com/office/drawing/2014/main" xmlns="" id="{0AC9439D-3EC4-4406-9C92-D168D75C353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842000" y="4940300"/>
              <a:ext cx="31751" cy="342901"/>
            </a:xfrm>
            <a:custGeom>
              <a:avLst/>
              <a:gdLst/>
              <a:ahLst/>
              <a:cxnLst/>
              <a:rect l="0" t="0" r="0" b="0"/>
              <a:pathLst>
                <a:path w="31751" h="3429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6283" y="20226"/>
                  </a:lnTo>
                  <a:lnTo>
                    <a:pt x="29032" y="63143"/>
                  </a:lnTo>
                  <a:lnTo>
                    <a:pt x="30542" y="101676"/>
                  </a:lnTo>
                  <a:lnTo>
                    <a:pt x="31214" y="145378"/>
                  </a:lnTo>
                  <a:lnTo>
                    <a:pt x="31392" y="168886"/>
                  </a:lnTo>
                  <a:lnTo>
                    <a:pt x="29474" y="216171"/>
                  </a:lnTo>
                  <a:lnTo>
                    <a:pt x="21566" y="260706"/>
                  </a:lnTo>
                  <a:lnTo>
                    <a:pt x="12878" y="296491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981">
              <a:extLst>
                <a:ext uri="{FF2B5EF4-FFF2-40B4-BE49-F238E27FC236}">
                  <a16:creationId xmlns:a16="http://schemas.microsoft.com/office/drawing/2014/main" xmlns="" id="{19C901AA-269C-4370-A25A-B91FD60830D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721873" y="4961119"/>
              <a:ext cx="316978" cy="23632"/>
            </a:xfrm>
            <a:custGeom>
              <a:avLst/>
              <a:gdLst/>
              <a:ahLst/>
              <a:cxnLst/>
              <a:rect l="0" t="0" r="0" b="0"/>
              <a:pathLst>
                <a:path w="316978" h="23632">
                  <a:moveTo>
                    <a:pt x="12177" y="23631"/>
                  </a:moveTo>
                  <a:lnTo>
                    <a:pt x="12177" y="23631"/>
                  </a:lnTo>
                  <a:lnTo>
                    <a:pt x="0" y="11454"/>
                  </a:lnTo>
                  <a:lnTo>
                    <a:pt x="46635" y="11000"/>
                  </a:lnTo>
                  <a:lnTo>
                    <a:pt x="83230" y="9550"/>
                  </a:lnTo>
                  <a:lnTo>
                    <a:pt x="106818" y="7188"/>
                  </a:lnTo>
                  <a:lnTo>
                    <a:pt x="132421" y="4202"/>
                  </a:lnTo>
                  <a:lnTo>
                    <a:pt x="158663" y="2212"/>
                  </a:lnTo>
                  <a:lnTo>
                    <a:pt x="185328" y="884"/>
                  </a:lnTo>
                  <a:lnTo>
                    <a:pt x="212278" y="0"/>
                  </a:lnTo>
                  <a:lnTo>
                    <a:pt x="257274" y="899"/>
                  </a:lnTo>
                  <a:lnTo>
                    <a:pt x="316977" y="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82">
              <a:extLst>
                <a:ext uri="{FF2B5EF4-FFF2-40B4-BE49-F238E27FC236}">
                  <a16:creationId xmlns:a16="http://schemas.microsoft.com/office/drawing/2014/main" xmlns="" id="{3C578E4C-D975-4307-A249-B5F5CF2CEFB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708650" y="5264150"/>
              <a:ext cx="298451" cy="25401"/>
            </a:xfrm>
            <a:custGeom>
              <a:avLst/>
              <a:gdLst/>
              <a:ahLst/>
              <a:cxnLst/>
              <a:rect l="0" t="0" r="0" b="0"/>
              <a:pathLst>
                <a:path w="2984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5580" y="16561"/>
                  </a:lnTo>
                  <a:lnTo>
                    <a:pt x="61063" y="8393"/>
                  </a:lnTo>
                  <a:lnTo>
                    <a:pt x="96519" y="4201"/>
                  </a:lnTo>
                  <a:lnTo>
                    <a:pt x="135795" y="1866"/>
                  </a:lnTo>
                  <a:lnTo>
                    <a:pt x="176064" y="830"/>
                  </a:lnTo>
                  <a:lnTo>
                    <a:pt x="215128" y="369"/>
                  </a:lnTo>
                  <a:lnTo>
                    <a:pt x="249894" y="164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83">
              <a:extLst>
                <a:ext uri="{FF2B5EF4-FFF2-40B4-BE49-F238E27FC236}">
                  <a16:creationId xmlns:a16="http://schemas.microsoft.com/office/drawing/2014/main" xmlns="" id="{96C7FC8E-9E54-48E5-A840-116AD51CDAF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160164" y="4884915"/>
              <a:ext cx="183487" cy="360186"/>
            </a:xfrm>
            <a:custGeom>
              <a:avLst/>
              <a:gdLst/>
              <a:ahLst/>
              <a:cxnLst/>
              <a:rect l="0" t="0" r="0" b="0"/>
              <a:pathLst>
                <a:path w="183487" h="360186">
                  <a:moveTo>
                    <a:pt x="183486" y="10935"/>
                  </a:moveTo>
                  <a:lnTo>
                    <a:pt x="183486" y="10935"/>
                  </a:lnTo>
                  <a:lnTo>
                    <a:pt x="173373" y="4193"/>
                  </a:lnTo>
                  <a:lnTo>
                    <a:pt x="153600" y="0"/>
                  </a:lnTo>
                  <a:lnTo>
                    <a:pt x="133238" y="2129"/>
                  </a:lnTo>
                  <a:lnTo>
                    <a:pt x="118350" y="12900"/>
                  </a:lnTo>
                  <a:lnTo>
                    <a:pt x="79054" y="58674"/>
                  </a:lnTo>
                  <a:lnTo>
                    <a:pt x="57109" y="95182"/>
                  </a:lnTo>
                  <a:lnTo>
                    <a:pt x="36301" y="136573"/>
                  </a:lnTo>
                  <a:lnTo>
                    <a:pt x="17647" y="178487"/>
                  </a:lnTo>
                  <a:lnTo>
                    <a:pt x="5592" y="218753"/>
                  </a:lnTo>
                  <a:lnTo>
                    <a:pt x="0" y="256404"/>
                  </a:lnTo>
                  <a:lnTo>
                    <a:pt x="2218" y="289601"/>
                  </a:lnTo>
                  <a:lnTo>
                    <a:pt x="18143" y="329315"/>
                  </a:lnTo>
                  <a:lnTo>
                    <a:pt x="32860" y="346700"/>
                  </a:lnTo>
                  <a:lnTo>
                    <a:pt x="40734" y="353312"/>
                  </a:lnTo>
                  <a:lnTo>
                    <a:pt x="57012" y="358777"/>
                  </a:lnTo>
                  <a:lnTo>
                    <a:pt x="81886" y="360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84">
              <a:extLst>
                <a:ext uri="{FF2B5EF4-FFF2-40B4-BE49-F238E27FC236}">
                  <a16:creationId xmlns:a16="http://schemas.microsoft.com/office/drawing/2014/main" xmlns="" id="{A6FCAF3B-47CA-42EE-B0B8-208CC6F77AB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330950" y="5001980"/>
              <a:ext cx="177801" cy="236771"/>
            </a:xfrm>
            <a:custGeom>
              <a:avLst/>
              <a:gdLst/>
              <a:ahLst/>
              <a:cxnLst/>
              <a:rect l="0" t="0" r="0" b="0"/>
              <a:pathLst>
                <a:path w="177801" h="236771">
                  <a:moveTo>
                    <a:pt x="0" y="8170"/>
                  </a:moveTo>
                  <a:lnTo>
                    <a:pt x="0" y="8170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38724" y="47180"/>
                  </a:lnTo>
                  <a:lnTo>
                    <a:pt x="71917" y="91381"/>
                  </a:lnTo>
                  <a:lnTo>
                    <a:pt x="94287" y="123705"/>
                  </a:lnTo>
                  <a:lnTo>
                    <a:pt x="124833" y="169873"/>
                  </a:lnTo>
                  <a:lnTo>
                    <a:pt x="160439" y="216656"/>
                  </a:lnTo>
                  <a:lnTo>
                    <a:pt x="177800" y="236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985">
              <a:extLst>
                <a:ext uri="{FF2B5EF4-FFF2-40B4-BE49-F238E27FC236}">
                  <a16:creationId xmlns:a16="http://schemas.microsoft.com/office/drawing/2014/main" xmlns="" id="{01FDFA4C-457C-4D72-9AFC-61172A43905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330950" y="5004683"/>
              <a:ext cx="209551" cy="291218"/>
            </a:xfrm>
            <a:custGeom>
              <a:avLst/>
              <a:gdLst/>
              <a:ahLst/>
              <a:cxnLst/>
              <a:rect l="0" t="0" r="0" b="0"/>
              <a:pathLst>
                <a:path w="209551" h="291218">
                  <a:moveTo>
                    <a:pt x="209550" y="5467"/>
                  </a:moveTo>
                  <a:lnTo>
                    <a:pt x="209550" y="5467"/>
                  </a:lnTo>
                  <a:lnTo>
                    <a:pt x="199410" y="1103"/>
                  </a:lnTo>
                  <a:lnTo>
                    <a:pt x="191874" y="0"/>
                  </a:lnTo>
                  <a:lnTo>
                    <a:pt x="180056" y="8917"/>
                  </a:lnTo>
                  <a:lnTo>
                    <a:pt x="142733" y="53499"/>
                  </a:lnTo>
                  <a:lnTo>
                    <a:pt x="110338" y="100288"/>
                  </a:lnTo>
                  <a:lnTo>
                    <a:pt x="87140" y="135099"/>
                  </a:lnTo>
                  <a:lnTo>
                    <a:pt x="64834" y="170326"/>
                  </a:lnTo>
                  <a:lnTo>
                    <a:pt x="40377" y="216513"/>
                  </a:lnTo>
                  <a:lnTo>
                    <a:pt x="15031" y="262559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86">
              <a:extLst>
                <a:ext uri="{FF2B5EF4-FFF2-40B4-BE49-F238E27FC236}">
                  <a16:creationId xmlns:a16="http://schemas.microsoft.com/office/drawing/2014/main" xmlns="" id="{6FDC7425-2CF0-44F5-B35D-D1410F86B67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610350" y="52197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5644" y="6480"/>
                  </a:lnTo>
                  <a:lnTo>
                    <a:pt x="882" y="3597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987">
              <a:extLst>
                <a:ext uri="{FF2B5EF4-FFF2-40B4-BE49-F238E27FC236}">
                  <a16:creationId xmlns:a16="http://schemas.microsoft.com/office/drawing/2014/main" xmlns="" id="{F9C5286F-28B6-48FF-8B0D-D8B6471C953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600170" y="5118100"/>
              <a:ext cx="58980" cy="58659"/>
            </a:xfrm>
            <a:custGeom>
              <a:avLst/>
              <a:gdLst/>
              <a:ahLst/>
              <a:cxnLst/>
              <a:rect l="0" t="0" r="0" b="0"/>
              <a:pathLst>
                <a:path w="58980" h="58659">
                  <a:moveTo>
                    <a:pt x="41930" y="25400"/>
                  </a:moveTo>
                  <a:lnTo>
                    <a:pt x="41930" y="25400"/>
                  </a:lnTo>
                  <a:lnTo>
                    <a:pt x="31816" y="22029"/>
                  </a:lnTo>
                  <a:lnTo>
                    <a:pt x="23089" y="22255"/>
                  </a:lnTo>
                  <a:lnTo>
                    <a:pt x="14505" y="25414"/>
                  </a:lnTo>
                  <a:lnTo>
                    <a:pt x="5987" y="31521"/>
                  </a:lnTo>
                  <a:lnTo>
                    <a:pt x="1261" y="40820"/>
                  </a:lnTo>
                  <a:lnTo>
                    <a:pt x="0" y="46264"/>
                  </a:lnTo>
                  <a:lnTo>
                    <a:pt x="571" y="50598"/>
                  </a:lnTo>
                  <a:lnTo>
                    <a:pt x="2363" y="54193"/>
                  </a:lnTo>
                  <a:lnTo>
                    <a:pt x="4968" y="57295"/>
                  </a:lnTo>
                  <a:lnTo>
                    <a:pt x="8822" y="58658"/>
                  </a:lnTo>
                  <a:lnTo>
                    <a:pt x="18748" y="58290"/>
                  </a:lnTo>
                  <a:lnTo>
                    <a:pt x="39608" y="50746"/>
                  </a:lnTo>
                  <a:lnTo>
                    <a:pt x="56921" y="36202"/>
                  </a:lnTo>
                  <a:lnTo>
                    <a:pt x="58979" y="31190"/>
                  </a:lnTo>
                  <a:lnTo>
                    <a:pt x="58940" y="26438"/>
                  </a:lnTo>
                  <a:lnTo>
                    <a:pt x="57503" y="21859"/>
                  </a:lnTo>
                  <a:lnTo>
                    <a:pt x="50262" y="13008"/>
                  </a:lnTo>
                  <a:lnTo>
                    <a:pt x="35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988">
              <a:extLst>
                <a:ext uri="{FF2B5EF4-FFF2-40B4-BE49-F238E27FC236}">
                  <a16:creationId xmlns:a16="http://schemas.microsoft.com/office/drawing/2014/main" xmlns="" id="{446746E5-5477-4D7E-A5FE-65E971CAABD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864092" y="5048250"/>
              <a:ext cx="179487" cy="146051"/>
            </a:xfrm>
            <a:custGeom>
              <a:avLst/>
              <a:gdLst/>
              <a:ahLst/>
              <a:cxnLst/>
              <a:rect l="0" t="0" r="0" b="0"/>
              <a:pathLst>
                <a:path w="179487" h="146051">
                  <a:moveTo>
                    <a:pt x="165358" y="0"/>
                  </a:moveTo>
                  <a:lnTo>
                    <a:pt x="165358" y="0"/>
                  </a:lnTo>
                  <a:lnTo>
                    <a:pt x="168728" y="0"/>
                  </a:lnTo>
                  <a:lnTo>
                    <a:pt x="177567" y="3371"/>
                  </a:lnTo>
                  <a:lnTo>
                    <a:pt x="179142" y="5069"/>
                  </a:lnTo>
                  <a:lnTo>
                    <a:pt x="179486" y="6908"/>
                  </a:lnTo>
                  <a:lnTo>
                    <a:pt x="179010" y="8838"/>
                  </a:lnTo>
                  <a:lnTo>
                    <a:pt x="164856" y="18298"/>
                  </a:lnTo>
                  <a:lnTo>
                    <a:pt x="119580" y="39206"/>
                  </a:lnTo>
                  <a:lnTo>
                    <a:pt x="77554" y="57477"/>
                  </a:lnTo>
                  <a:lnTo>
                    <a:pt x="35939" y="75592"/>
                  </a:lnTo>
                  <a:lnTo>
                    <a:pt x="7616" y="90209"/>
                  </a:lnTo>
                  <a:lnTo>
                    <a:pt x="0" y="99124"/>
                  </a:lnTo>
                  <a:lnTo>
                    <a:pt x="791" y="104183"/>
                  </a:lnTo>
                  <a:lnTo>
                    <a:pt x="9197" y="115448"/>
                  </a:lnTo>
                  <a:lnTo>
                    <a:pt x="29866" y="123747"/>
                  </a:lnTo>
                  <a:lnTo>
                    <a:pt x="75118" y="132386"/>
                  </a:lnTo>
                  <a:lnTo>
                    <a:pt x="108318" y="137155"/>
                  </a:lnTo>
                  <a:lnTo>
                    <a:pt x="16535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89">
              <a:extLst>
                <a:ext uri="{FF2B5EF4-FFF2-40B4-BE49-F238E27FC236}">
                  <a16:creationId xmlns:a16="http://schemas.microsoft.com/office/drawing/2014/main" xmlns="" id="{F8D7DA38-4F11-4E6F-A1E2-8994BDF17A1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913329" y="5219700"/>
              <a:ext cx="154222" cy="22309"/>
            </a:xfrm>
            <a:custGeom>
              <a:avLst/>
              <a:gdLst/>
              <a:ahLst/>
              <a:cxnLst/>
              <a:rect l="0" t="0" r="0" b="0"/>
              <a:pathLst>
                <a:path w="154222" h="22309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5774"/>
                  </a:lnTo>
                  <a:lnTo>
                    <a:pt x="0" y="8788"/>
                  </a:lnTo>
                  <a:lnTo>
                    <a:pt x="607" y="12209"/>
                  </a:lnTo>
                  <a:lnTo>
                    <a:pt x="4539" y="14490"/>
                  </a:lnTo>
                  <a:lnTo>
                    <a:pt x="41843" y="20030"/>
                  </a:lnTo>
                  <a:lnTo>
                    <a:pt x="73231" y="22308"/>
                  </a:lnTo>
                  <a:lnTo>
                    <a:pt x="113051" y="20968"/>
                  </a:lnTo>
                  <a:lnTo>
                    <a:pt x="1542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90">
              <a:extLst>
                <a:ext uri="{FF2B5EF4-FFF2-40B4-BE49-F238E27FC236}">
                  <a16:creationId xmlns:a16="http://schemas.microsoft.com/office/drawing/2014/main" xmlns="" id="{6BCD8919-3626-4F81-AB5A-78D41E0A124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178642" y="5060950"/>
              <a:ext cx="212759" cy="158751"/>
            </a:xfrm>
            <a:custGeom>
              <a:avLst/>
              <a:gdLst/>
              <a:ahLst/>
              <a:cxnLst/>
              <a:rect l="0" t="0" r="0" b="0"/>
              <a:pathLst>
                <a:path w="212759" h="158751">
                  <a:moveTo>
                    <a:pt x="174658" y="0"/>
                  </a:moveTo>
                  <a:lnTo>
                    <a:pt x="174658" y="0"/>
                  </a:lnTo>
                  <a:lnTo>
                    <a:pt x="142151" y="42633"/>
                  </a:lnTo>
                  <a:lnTo>
                    <a:pt x="100059" y="83027"/>
                  </a:lnTo>
                  <a:lnTo>
                    <a:pt x="62714" y="108797"/>
                  </a:lnTo>
                  <a:lnTo>
                    <a:pt x="41649" y="118204"/>
                  </a:lnTo>
                  <a:lnTo>
                    <a:pt x="25231" y="120033"/>
                  </a:lnTo>
                  <a:lnTo>
                    <a:pt x="7460" y="117096"/>
                  </a:lnTo>
                  <a:lnTo>
                    <a:pt x="3927" y="114753"/>
                  </a:lnTo>
                  <a:lnTo>
                    <a:pt x="1570" y="111780"/>
                  </a:lnTo>
                  <a:lnTo>
                    <a:pt x="0" y="108386"/>
                  </a:lnTo>
                  <a:lnTo>
                    <a:pt x="364" y="104713"/>
                  </a:lnTo>
                  <a:lnTo>
                    <a:pt x="4531" y="96869"/>
                  </a:lnTo>
                  <a:lnTo>
                    <a:pt x="9734" y="94212"/>
                  </a:lnTo>
                  <a:lnTo>
                    <a:pt x="24923" y="91261"/>
                  </a:lnTo>
                  <a:lnTo>
                    <a:pt x="60049" y="92971"/>
                  </a:lnTo>
                  <a:lnTo>
                    <a:pt x="105108" y="104687"/>
                  </a:lnTo>
                  <a:lnTo>
                    <a:pt x="150836" y="121564"/>
                  </a:lnTo>
                  <a:lnTo>
                    <a:pt x="193210" y="144820"/>
                  </a:lnTo>
                  <a:lnTo>
                    <a:pt x="212758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91">
              <a:extLst>
                <a:ext uri="{FF2B5EF4-FFF2-40B4-BE49-F238E27FC236}">
                  <a16:creationId xmlns:a16="http://schemas.microsoft.com/office/drawing/2014/main" xmlns="" id="{F17039C0-E564-49D1-85BF-AFD9A683371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404100" y="4959350"/>
              <a:ext cx="97152" cy="311151"/>
            </a:xfrm>
            <a:custGeom>
              <a:avLst/>
              <a:gdLst/>
              <a:ahLst/>
              <a:cxnLst/>
              <a:rect l="0" t="0" r="0" b="0"/>
              <a:pathLst>
                <a:path w="97152" h="311151">
                  <a:moveTo>
                    <a:pt x="50800" y="0"/>
                  </a:moveTo>
                  <a:lnTo>
                    <a:pt x="50800" y="0"/>
                  </a:lnTo>
                  <a:lnTo>
                    <a:pt x="57542" y="0"/>
                  </a:lnTo>
                  <a:lnTo>
                    <a:pt x="75219" y="16855"/>
                  </a:lnTo>
                  <a:lnTo>
                    <a:pt x="91588" y="50934"/>
                  </a:lnTo>
                  <a:lnTo>
                    <a:pt x="97151" y="85666"/>
                  </a:lnTo>
                  <a:lnTo>
                    <a:pt x="96800" y="126974"/>
                  </a:lnTo>
                  <a:lnTo>
                    <a:pt x="87237" y="171203"/>
                  </a:lnTo>
                  <a:lnTo>
                    <a:pt x="67935" y="212968"/>
                  </a:lnTo>
                  <a:lnTo>
                    <a:pt x="44304" y="25058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556">
            <a:extLst>
              <a:ext uri="{FF2B5EF4-FFF2-40B4-BE49-F238E27FC236}">
                <a16:creationId xmlns:a16="http://schemas.microsoft.com/office/drawing/2014/main" xmlns="" id="{7413BCCC-445F-4A40-A1DB-697214B4E8B6}"/>
              </a:ext>
            </a:extLst>
          </p:cNvPr>
          <p:cNvGrpSpPr/>
          <p:nvPr/>
        </p:nvGrpSpPr>
        <p:grpSpPr>
          <a:xfrm>
            <a:off x="7600950" y="5012842"/>
            <a:ext cx="2625726" cy="340209"/>
            <a:chOff x="7600950" y="5012842"/>
            <a:chExt cx="2625726" cy="340209"/>
          </a:xfrm>
        </p:grpSpPr>
        <p:sp>
          <p:nvSpPr>
            <p:cNvPr id="119" name="SMARTInkShape-2992">
              <a:extLst>
                <a:ext uri="{FF2B5EF4-FFF2-40B4-BE49-F238E27FC236}">
                  <a16:creationId xmlns:a16="http://schemas.microsoft.com/office/drawing/2014/main" xmlns="" id="{FF7A908F-B848-40AB-A47E-4DDDE5F900D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556750" y="52832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3327" y="4468"/>
                  </a:lnTo>
                  <a:lnTo>
                    <a:pt x="85980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993">
              <a:extLst>
                <a:ext uri="{FF2B5EF4-FFF2-40B4-BE49-F238E27FC236}">
                  <a16:creationId xmlns:a16="http://schemas.microsoft.com/office/drawing/2014/main" xmlns="" id="{A1DF89D4-DDC0-4348-BBE2-D4F97038BBF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570408" y="5132565"/>
              <a:ext cx="94293" cy="112536"/>
            </a:xfrm>
            <a:custGeom>
              <a:avLst/>
              <a:gdLst/>
              <a:ahLst/>
              <a:cxnLst/>
              <a:rect l="0" t="0" r="0" b="0"/>
              <a:pathLst>
                <a:path w="94293" h="112536">
                  <a:moveTo>
                    <a:pt x="94292" y="10935"/>
                  </a:moveTo>
                  <a:lnTo>
                    <a:pt x="94292" y="10935"/>
                  </a:lnTo>
                  <a:lnTo>
                    <a:pt x="94292" y="0"/>
                  </a:lnTo>
                  <a:lnTo>
                    <a:pt x="94292" y="2129"/>
                  </a:lnTo>
                  <a:lnTo>
                    <a:pt x="53472" y="25417"/>
                  </a:lnTo>
                  <a:lnTo>
                    <a:pt x="9964" y="58520"/>
                  </a:lnTo>
                  <a:lnTo>
                    <a:pt x="3896" y="67597"/>
                  </a:lnTo>
                  <a:lnTo>
                    <a:pt x="0" y="81551"/>
                  </a:lnTo>
                  <a:lnTo>
                    <a:pt x="26294" y="95593"/>
                  </a:lnTo>
                  <a:lnTo>
                    <a:pt x="75242" y="112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994">
              <a:extLst>
                <a:ext uri="{FF2B5EF4-FFF2-40B4-BE49-F238E27FC236}">
                  <a16:creationId xmlns:a16="http://schemas.microsoft.com/office/drawing/2014/main" xmlns="" id="{C7DFF8A7-080A-4C19-B1C2-1AE67D8558D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387264" y="5261661"/>
              <a:ext cx="61537" cy="91390"/>
            </a:xfrm>
            <a:custGeom>
              <a:avLst/>
              <a:gdLst/>
              <a:ahLst/>
              <a:cxnLst/>
              <a:rect l="0" t="0" r="0" b="0"/>
              <a:pathLst>
                <a:path w="61537" h="91390">
                  <a:moveTo>
                    <a:pt x="4386" y="8839"/>
                  </a:moveTo>
                  <a:lnTo>
                    <a:pt x="4386" y="8839"/>
                  </a:lnTo>
                  <a:lnTo>
                    <a:pt x="28804" y="0"/>
                  </a:lnTo>
                  <a:lnTo>
                    <a:pt x="34776" y="124"/>
                  </a:lnTo>
                  <a:lnTo>
                    <a:pt x="45174" y="4025"/>
                  </a:lnTo>
                  <a:lnTo>
                    <a:pt x="55590" y="10784"/>
                  </a:lnTo>
                  <a:lnTo>
                    <a:pt x="57573" y="13663"/>
                  </a:lnTo>
                  <a:lnTo>
                    <a:pt x="59775" y="20626"/>
                  </a:lnTo>
                  <a:lnTo>
                    <a:pt x="55108" y="30306"/>
                  </a:lnTo>
                  <a:lnTo>
                    <a:pt x="40581" y="45774"/>
                  </a:lnTo>
                  <a:lnTo>
                    <a:pt x="7981" y="72237"/>
                  </a:lnTo>
                  <a:lnTo>
                    <a:pt x="0" y="82510"/>
                  </a:lnTo>
                  <a:lnTo>
                    <a:pt x="757" y="84058"/>
                  </a:lnTo>
                  <a:lnTo>
                    <a:pt x="5360" y="87661"/>
                  </a:lnTo>
                  <a:lnTo>
                    <a:pt x="29952" y="90652"/>
                  </a:lnTo>
                  <a:lnTo>
                    <a:pt x="61536" y="91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995">
              <a:extLst>
                <a:ext uri="{FF2B5EF4-FFF2-40B4-BE49-F238E27FC236}">
                  <a16:creationId xmlns:a16="http://schemas.microsoft.com/office/drawing/2014/main" xmlns="" id="{07BDFEB1-AFFE-4F1B-B8CD-5025F6093C9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264650" y="5099933"/>
              <a:ext cx="152401" cy="202318"/>
            </a:xfrm>
            <a:custGeom>
              <a:avLst/>
              <a:gdLst/>
              <a:ahLst/>
              <a:cxnLst/>
              <a:rect l="0" t="0" r="0" b="0"/>
              <a:pathLst>
                <a:path w="152401" h="202318">
                  <a:moveTo>
                    <a:pt x="152400" y="5467"/>
                  </a:moveTo>
                  <a:lnTo>
                    <a:pt x="152400" y="5467"/>
                  </a:lnTo>
                  <a:lnTo>
                    <a:pt x="149029" y="2096"/>
                  </a:lnTo>
                  <a:lnTo>
                    <a:pt x="145493" y="441"/>
                  </a:lnTo>
                  <a:lnTo>
                    <a:pt x="143562" y="0"/>
                  </a:lnTo>
                  <a:lnTo>
                    <a:pt x="130731" y="9492"/>
                  </a:lnTo>
                  <a:lnTo>
                    <a:pt x="102364" y="47576"/>
                  </a:lnTo>
                  <a:lnTo>
                    <a:pt x="77916" y="87715"/>
                  </a:lnTo>
                  <a:lnTo>
                    <a:pt x="52798" y="130183"/>
                  </a:lnTo>
                  <a:lnTo>
                    <a:pt x="20908" y="177172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996">
              <a:extLst>
                <a:ext uri="{FF2B5EF4-FFF2-40B4-BE49-F238E27FC236}">
                  <a16:creationId xmlns:a16="http://schemas.microsoft.com/office/drawing/2014/main" xmlns="" id="{435CEEDF-0A7E-4442-B12E-3630D382D05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804149" y="5045768"/>
              <a:ext cx="177802" cy="15183"/>
            </a:xfrm>
            <a:custGeom>
              <a:avLst/>
              <a:gdLst/>
              <a:ahLst/>
              <a:cxnLst/>
              <a:rect l="0" t="0" r="0" b="0"/>
              <a:pathLst>
                <a:path w="177802" h="15183">
                  <a:moveTo>
                    <a:pt x="1" y="15182"/>
                  </a:moveTo>
                  <a:lnTo>
                    <a:pt x="1" y="15182"/>
                  </a:lnTo>
                  <a:lnTo>
                    <a:pt x="0" y="9715"/>
                  </a:lnTo>
                  <a:lnTo>
                    <a:pt x="706" y="9420"/>
                  </a:lnTo>
                  <a:lnTo>
                    <a:pt x="46088" y="5483"/>
                  </a:lnTo>
                  <a:lnTo>
                    <a:pt x="86407" y="0"/>
                  </a:lnTo>
                  <a:lnTo>
                    <a:pt x="126262" y="649"/>
                  </a:lnTo>
                  <a:lnTo>
                    <a:pt x="177801" y="1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997">
              <a:extLst>
                <a:ext uri="{FF2B5EF4-FFF2-40B4-BE49-F238E27FC236}">
                  <a16:creationId xmlns:a16="http://schemas.microsoft.com/office/drawing/2014/main" xmlns="" id="{0980AEF8-1CFC-4559-9FE1-13957AE05D1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766050" y="52451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49542" y="1441"/>
                  </a:lnTo>
                  <a:lnTo>
                    <a:pt x="85940" y="427"/>
                  </a:lnTo>
                  <a:lnTo>
                    <a:pt x="129002" y="8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998">
              <a:extLst>
                <a:ext uri="{FF2B5EF4-FFF2-40B4-BE49-F238E27FC236}">
                  <a16:creationId xmlns:a16="http://schemas.microsoft.com/office/drawing/2014/main" xmlns="" id="{5869542E-6270-4DBD-A696-7518E9059E3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977960" y="5035705"/>
              <a:ext cx="117408" cy="260196"/>
            </a:xfrm>
            <a:custGeom>
              <a:avLst/>
              <a:gdLst/>
              <a:ahLst/>
              <a:cxnLst/>
              <a:rect l="0" t="0" r="0" b="0"/>
              <a:pathLst>
                <a:path w="117408" h="260196">
                  <a:moveTo>
                    <a:pt x="111940" y="12545"/>
                  </a:moveTo>
                  <a:lnTo>
                    <a:pt x="111940" y="12545"/>
                  </a:lnTo>
                  <a:lnTo>
                    <a:pt x="117407" y="1610"/>
                  </a:lnTo>
                  <a:lnTo>
                    <a:pt x="116996" y="1022"/>
                  </a:lnTo>
                  <a:lnTo>
                    <a:pt x="114658" y="368"/>
                  </a:lnTo>
                  <a:lnTo>
                    <a:pt x="109374" y="0"/>
                  </a:lnTo>
                  <a:lnTo>
                    <a:pt x="86059" y="15789"/>
                  </a:lnTo>
                  <a:lnTo>
                    <a:pt x="45981" y="60210"/>
                  </a:lnTo>
                  <a:lnTo>
                    <a:pt x="20822" y="106161"/>
                  </a:lnTo>
                  <a:lnTo>
                    <a:pt x="5606" y="153250"/>
                  </a:lnTo>
                  <a:lnTo>
                    <a:pt x="0" y="195112"/>
                  </a:lnTo>
                  <a:lnTo>
                    <a:pt x="1710" y="227583"/>
                  </a:lnTo>
                  <a:lnTo>
                    <a:pt x="5292" y="235632"/>
                  </a:lnTo>
                  <a:lnTo>
                    <a:pt x="16799" y="248338"/>
                  </a:lnTo>
                  <a:lnTo>
                    <a:pt x="31320" y="254924"/>
                  </a:lnTo>
                  <a:lnTo>
                    <a:pt x="54790" y="260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999">
              <a:extLst>
                <a:ext uri="{FF2B5EF4-FFF2-40B4-BE49-F238E27FC236}">
                  <a16:creationId xmlns:a16="http://schemas.microsoft.com/office/drawing/2014/main" xmlns="" id="{F5230562-5FB8-4D4D-BFEA-67AAC8B1F18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096250" y="5099050"/>
              <a:ext cx="95251" cy="146051"/>
            </a:xfrm>
            <a:custGeom>
              <a:avLst/>
              <a:gdLst/>
              <a:ahLst/>
              <a:cxnLst/>
              <a:rect l="0" t="0" r="0" b="0"/>
              <a:pathLst>
                <a:path w="95251" h="146051">
                  <a:moveTo>
                    <a:pt x="0" y="0"/>
                  </a:moveTo>
                  <a:lnTo>
                    <a:pt x="0" y="0"/>
                  </a:lnTo>
                  <a:lnTo>
                    <a:pt x="6480" y="15915"/>
                  </a:lnTo>
                  <a:lnTo>
                    <a:pt x="37963" y="62557"/>
                  </a:lnTo>
                  <a:lnTo>
                    <a:pt x="64457" y="109245"/>
                  </a:lnTo>
                  <a:lnTo>
                    <a:pt x="86588" y="139740"/>
                  </a:lnTo>
                  <a:lnTo>
                    <a:pt x="952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00">
              <a:extLst>
                <a:ext uri="{FF2B5EF4-FFF2-40B4-BE49-F238E27FC236}">
                  <a16:creationId xmlns:a16="http://schemas.microsoft.com/office/drawing/2014/main" xmlns="" id="{BFEAECB5-BFA3-423D-819F-99ED60FCC81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108950" y="5080883"/>
              <a:ext cx="107951" cy="176918"/>
            </a:xfrm>
            <a:custGeom>
              <a:avLst/>
              <a:gdLst/>
              <a:ahLst/>
              <a:cxnLst/>
              <a:rect l="0" t="0" r="0" b="0"/>
              <a:pathLst>
                <a:path w="107951" h="176918">
                  <a:moveTo>
                    <a:pt x="107950" y="5467"/>
                  </a:moveTo>
                  <a:lnTo>
                    <a:pt x="107950" y="5467"/>
                  </a:lnTo>
                  <a:lnTo>
                    <a:pt x="104579" y="2096"/>
                  </a:lnTo>
                  <a:lnTo>
                    <a:pt x="101042" y="441"/>
                  </a:lnTo>
                  <a:lnTo>
                    <a:pt x="99111" y="0"/>
                  </a:lnTo>
                  <a:lnTo>
                    <a:pt x="97119" y="411"/>
                  </a:lnTo>
                  <a:lnTo>
                    <a:pt x="93023" y="2750"/>
                  </a:lnTo>
                  <a:lnTo>
                    <a:pt x="62380" y="48669"/>
                  </a:lnTo>
                  <a:lnTo>
                    <a:pt x="37878" y="92004"/>
                  </a:lnTo>
                  <a:lnTo>
                    <a:pt x="17726" y="138193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001">
              <a:extLst>
                <a:ext uri="{FF2B5EF4-FFF2-40B4-BE49-F238E27FC236}">
                  <a16:creationId xmlns:a16="http://schemas.microsoft.com/office/drawing/2014/main" xmlns="" id="{092AC35D-0164-4077-BF90-BC4D7343C89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867650" y="5012842"/>
              <a:ext cx="12439" cy="244959"/>
            </a:xfrm>
            <a:custGeom>
              <a:avLst/>
              <a:gdLst/>
              <a:ahLst/>
              <a:cxnLst/>
              <a:rect l="0" t="0" r="0" b="0"/>
              <a:pathLst>
                <a:path w="12439" h="244959">
                  <a:moveTo>
                    <a:pt x="6350" y="3658"/>
                  </a:moveTo>
                  <a:lnTo>
                    <a:pt x="6350" y="3658"/>
                  </a:lnTo>
                  <a:lnTo>
                    <a:pt x="6350" y="0"/>
                  </a:lnTo>
                  <a:lnTo>
                    <a:pt x="8231" y="36656"/>
                  </a:lnTo>
                  <a:lnTo>
                    <a:pt x="11376" y="77641"/>
                  </a:lnTo>
                  <a:lnTo>
                    <a:pt x="12112" y="109917"/>
                  </a:lnTo>
                  <a:lnTo>
                    <a:pt x="12438" y="145428"/>
                  </a:lnTo>
                  <a:lnTo>
                    <a:pt x="9251" y="191009"/>
                  </a:lnTo>
                  <a:lnTo>
                    <a:pt x="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02">
              <a:extLst>
                <a:ext uri="{FF2B5EF4-FFF2-40B4-BE49-F238E27FC236}">
                  <a16:creationId xmlns:a16="http://schemas.microsoft.com/office/drawing/2014/main" xmlns="" id="{29440E39-3A1A-40A8-9851-5073AA32D47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235950" y="52387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003">
              <a:extLst>
                <a:ext uri="{FF2B5EF4-FFF2-40B4-BE49-F238E27FC236}">
                  <a16:creationId xmlns:a16="http://schemas.microsoft.com/office/drawing/2014/main" xmlns="" id="{C43E00ED-5D23-4DA8-9F60-88532F7FA72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320301" y="5109261"/>
              <a:ext cx="87100" cy="104090"/>
            </a:xfrm>
            <a:custGeom>
              <a:avLst/>
              <a:gdLst/>
              <a:ahLst/>
              <a:cxnLst/>
              <a:rect l="0" t="0" r="0" b="0"/>
              <a:pathLst>
                <a:path w="87100" h="104090">
                  <a:moveTo>
                    <a:pt x="87099" y="8839"/>
                  </a:moveTo>
                  <a:lnTo>
                    <a:pt x="87099" y="8839"/>
                  </a:lnTo>
                  <a:lnTo>
                    <a:pt x="78260" y="0"/>
                  </a:lnTo>
                  <a:lnTo>
                    <a:pt x="75562" y="124"/>
                  </a:lnTo>
                  <a:lnTo>
                    <a:pt x="68801" y="4025"/>
                  </a:lnTo>
                  <a:lnTo>
                    <a:pt x="25962" y="42448"/>
                  </a:lnTo>
                  <a:lnTo>
                    <a:pt x="4276" y="69213"/>
                  </a:lnTo>
                  <a:lnTo>
                    <a:pt x="0" y="79253"/>
                  </a:lnTo>
                  <a:lnTo>
                    <a:pt x="105" y="81887"/>
                  </a:lnTo>
                  <a:lnTo>
                    <a:pt x="2103" y="86695"/>
                  </a:lnTo>
                  <a:lnTo>
                    <a:pt x="7195" y="93369"/>
                  </a:lnTo>
                  <a:lnTo>
                    <a:pt x="14897" y="95797"/>
                  </a:lnTo>
                  <a:lnTo>
                    <a:pt x="61699" y="104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04">
              <a:extLst>
                <a:ext uri="{FF2B5EF4-FFF2-40B4-BE49-F238E27FC236}">
                  <a16:creationId xmlns:a16="http://schemas.microsoft.com/office/drawing/2014/main" xmlns="" id="{6103DD09-05BD-4625-9847-B400D7D5E69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318500" y="5245980"/>
              <a:ext cx="101601" cy="5471"/>
            </a:xfrm>
            <a:custGeom>
              <a:avLst/>
              <a:gdLst/>
              <a:ahLst/>
              <a:cxnLst/>
              <a:rect l="0" t="0" r="0" b="0"/>
              <a:pathLst>
                <a:path w="101601" h="5471">
                  <a:moveTo>
                    <a:pt x="0" y="5470"/>
                  </a:moveTo>
                  <a:lnTo>
                    <a:pt x="0" y="5470"/>
                  </a:lnTo>
                  <a:lnTo>
                    <a:pt x="3370" y="2099"/>
                  </a:lnTo>
                  <a:lnTo>
                    <a:pt x="8789" y="444"/>
                  </a:lnTo>
                  <a:lnTo>
                    <a:pt x="33613" y="0"/>
                  </a:lnTo>
                  <a:lnTo>
                    <a:pt x="79371" y="4896"/>
                  </a:lnTo>
                  <a:lnTo>
                    <a:pt x="10160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05">
              <a:extLst>
                <a:ext uri="{FF2B5EF4-FFF2-40B4-BE49-F238E27FC236}">
                  <a16:creationId xmlns:a16="http://schemas.microsoft.com/office/drawing/2014/main" xmlns="" id="{651A384A-7698-4B75-BB21-3436DC5D517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435261" y="5130800"/>
              <a:ext cx="114328" cy="120651"/>
            </a:xfrm>
            <a:custGeom>
              <a:avLst/>
              <a:gdLst/>
              <a:ahLst/>
              <a:cxnLst/>
              <a:rect l="0" t="0" r="0" b="0"/>
              <a:pathLst>
                <a:path w="114328" h="120651">
                  <a:moveTo>
                    <a:pt x="105489" y="0"/>
                  </a:moveTo>
                  <a:lnTo>
                    <a:pt x="105489" y="0"/>
                  </a:lnTo>
                  <a:lnTo>
                    <a:pt x="114327" y="0"/>
                  </a:lnTo>
                  <a:lnTo>
                    <a:pt x="114203" y="2117"/>
                  </a:lnTo>
                  <a:lnTo>
                    <a:pt x="94889" y="42633"/>
                  </a:lnTo>
                  <a:lnTo>
                    <a:pt x="58084" y="90080"/>
                  </a:lnTo>
                  <a:lnTo>
                    <a:pt x="27006" y="113148"/>
                  </a:lnTo>
                  <a:lnTo>
                    <a:pt x="18161" y="117316"/>
                  </a:lnTo>
                  <a:lnTo>
                    <a:pt x="14109" y="117016"/>
                  </a:lnTo>
                  <a:lnTo>
                    <a:pt x="5845" y="112920"/>
                  </a:lnTo>
                  <a:lnTo>
                    <a:pt x="3075" y="109852"/>
                  </a:lnTo>
                  <a:lnTo>
                    <a:pt x="0" y="102681"/>
                  </a:lnTo>
                  <a:lnTo>
                    <a:pt x="591" y="98792"/>
                  </a:lnTo>
                  <a:lnTo>
                    <a:pt x="7459" y="87284"/>
                  </a:lnTo>
                  <a:lnTo>
                    <a:pt x="12061" y="81597"/>
                  </a:lnTo>
                  <a:lnTo>
                    <a:pt x="14981" y="80503"/>
                  </a:lnTo>
                  <a:lnTo>
                    <a:pt x="21989" y="81169"/>
                  </a:lnTo>
                  <a:lnTo>
                    <a:pt x="55163" y="100106"/>
                  </a:lnTo>
                  <a:lnTo>
                    <a:pt x="75113" y="115129"/>
                  </a:lnTo>
                  <a:lnTo>
                    <a:pt x="9278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006">
              <a:extLst>
                <a:ext uri="{FF2B5EF4-FFF2-40B4-BE49-F238E27FC236}">
                  <a16:creationId xmlns:a16="http://schemas.microsoft.com/office/drawing/2014/main" xmlns="" id="{183A2E1D-B836-4EAA-8892-A4ABAA680CB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572500" y="5069992"/>
              <a:ext cx="40291" cy="244959"/>
            </a:xfrm>
            <a:custGeom>
              <a:avLst/>
              <a:gdLst/>
              <a:ahLst/>
              <a:cxnLst/>
              <a:rect l="0" t="0" r="0" b="0"/>
              <a:pathLst>
                <a:path w="40291" h="244959">
                  <a:moveTo>
                    <a:pt x="25400" y="3658"/>
                  </a:moveTo>
                  <a:lnTo>
                    <a:pt x="25400" y="3658"/>
                  </a:lnTo>
                  <a:lnTo>
                    <a:pt x="25400" y="0"/>
                  </a:lnTo>
                  <a:lnTo>
                    <a:pt x="32307" y="41682"/>
                  </a:lnTo>
                  <a:lnTo>
                    <a:pt x="38265" y="83598"/>
                  </a:lnTo>
                  <a:lnTo>
                    <a:pt x="40290" y="115387"/>
                  </a:lnTo>
                  <a:lnTo>
                    <a:pt x="36486" y="148330"/>
                  </a:lnTo>
                  <a:lnTo>
                    <a:pt x="23040" y="191868"/>
                  </a:lnTo>
                  <a:lnTo>
                    <a:pt x="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007">
              <a:extLst>
                <a:ext uri="{FF2B5EF4-FFF2-40B4-BE49-F238E27FC236}">
                  <a16:creationId xmlns:a16="http://schemas.microsoft.com/office/drawing/2014/main" xmlns="" id="{2391D35F-CE2D-41EC-981E-116C2604A91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724900" y="52070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4258" y="10819"/>
                  </a:lnTo>
                  <a:lnTo>
                    <a:pt x="82493" y="7674"/>
                  </a:lnTo>
                  <a:lnTo>
                    <a:pt x="129967" y="324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008">
              <a:extLst>
                <a:ext uri="{FF2B5EF4-FFF2-40B4-BE49-F238E27FC236}">
                  <a16:creationId xmlns:a16="http://schemas.microsoft.com/office/drawing/2014/main" xmlns="" id="{92E4A59C-7B90-49F9-8EB9-6B1730EB9B6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607300" y="51752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2507" y="17639"/>
                  </a:lnTo>
                  <a:lnTo>
                    <a:pt x="70836" y="8999"/>
                  </a:lnTo>
                  <a:lnTo>
                    <a:pt x="115005" y="233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009">
              <a:extLst>
                <a:ext uri="{FF2B5EF4-FFF2-40B4-BE49-F238E27FC236}">
                  <a16:creationId xmlns:a16="http://schemas.microsoft.com/office/drawing/2014/main" xmlns="" id="{1434389E-4E66-480F-9752-7A2D998680C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801100" y="513715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8837" y="24419"/>
                  </a:lnTo>
                  <a:lnTo>
                    <a:pt x="16301" y="70179"/>
                  </a:lnTo>
                  <a:lnTo>
                    <a:pt x="18236" y="107342"/>
                  </a:lnTo>
                  <a:lnTo>
                    <a:pt x="18890" y="148098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010">
              <a:extLst>
                <a:ext uri="{FF2B5EF4-FFF2-40B4-BE49-F238E27FC236}">
                  <a16:creationId xmlns:a16="http://schemas.microsoft.com/office/drawing/2014/main" xmlns="" id="{D5E5B87C-1721-4381-A84F-CEEB1D27738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010650" y="5070279"/>
              <a:ext cx="12701" cy="181172"/>
            </a:xfrm>
            <a:custGeom>
              <a:avLst/>
              <a:gdLst/>
              <a:ahLst/>
              <a:cxnLst/>
              <a:rect l="0" t="0" r="0" b="0"/>
              <a:pathLst>
                <a:path w="12701" h="181172">
                  <a:moveTo>
                    <a:pt x="12700" y="3371"/>
                  </a:moveTo>
                  <a:lnTo>
                    <a:pt x="12700" y="3371"/>
                  </a:lnTo>
                  <a:lnTo>
                    <a:pt x="9329" y="0"/>
                  </a:lnTo>
                  <a:lnTo>
                    <a:pt x="7631" y="1123"/>
                  </a:lnTo>
                  <a:lnTo>
                    <a:pt x="3862" y="8017"/>
                  </a:lnTo>
                  <a:lnTo>
                    <a:pt x="763" y="50672"/>
                  </a:lnTo>
                  <a:lnTo>
                    <a:pt x="226" y="95075"/>
                  </a:lnTo>
                  <a:lnTo>
                    <a:pt x="67" y="134965"/>
                  </a:lnTo>
                  <a:lnTo>
                    <a:pt x="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011">
              <a:extLst>
                <a:ext uri="{FF2B5EF4-FFF2-40B4-BE49-F238E27FC236}">
                  <a16:creationId xmlns:a16="http://schemas.microsoft.com/office/drawing/2014/main" xmlns="" id="{ADE5A015-572C-40DE-9DEA-8EB889AA5F6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941682" y="5068706"/>
              <a:ext cx="145169" cy="17645"/>
            </a:xfrm>
            <a:custGeom>
              <a:avLst/>
              <a:gdLst/>
              <a:ahLst/>
              <a:cxnLst/>
              <a:rect l="0" t="0" r="0" b="0"/>
              <a:pathLst>
                <a:path w="145169" h="17645">
                  <a:moveTo>
                    <a:pt x="5468" y="17644"/>
                  </a:moveTo>
                  <a:lnTo>
                    <a:pt x="5468" y="17644"/>
                  </a:lnTo>
                  <a:lnTo>
                    <a:pt x="442" y="5710"/>
                  </a:lnTo>
                  <a:lnTo>
                    <a:pt x="0" y="3338"/>
                  </a:lnTo>
                  <a:lnTo>
                    <a:pt x="1822" y="1757"/>
                  </a:lnTo>
                  <a:lnTo>
                    <a:pt x="9493" y="0"/>
                  </a:lnTo>
                  <a:lnTo>
                    <a:pt x="55326" y="3805"/>
                  </a:lnTo>
                  <a:lnTo>
                    <a:pt x="97852" y="6488"/>
                  </a:lnTo>
                  <a:lnTo>
                    <a:pt x="145168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012">
              <a:extLst>
                <a:ext uri="{FF2B5EF4-FFF2-40B4-BE49-F238E27FC236}">
                  <a16:creationId xmlns:a16="http://schemas.microsoft.com/office/drawing/2014/main" xmlns="" id="{EF200AB3-2BD6-451D-9E7D-CDA9BB1AAA3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921750" y="5264150"/>
              <a:ext cx="165101" cy="10052"/>
            </a:xfrm>
            <a:custGeom>
              <a:avLst/>
              <a:gdLst/>
              <a:ahLst/>
              <a:cxnLst/>
              <a:rect l="0" t="0" r="0" b="0"/>
              <a:pathLst>
                <a:path w="165101" h="10052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9459" y="10051"/>
                  </a:lnTo>
                  <a:lnTo>
                    <a:pt x="66481" y="8806"/>
                  </a:lnTo>
                  <a:lnTo>
                    <a:pt x="110323" y="707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013">
              <a:extLst>
                <a:ext uri="{FF2B5EF4-FFF2-40B4-BE49-F238E27FC236}">
                  <a16:creationId xmlns:a16="http://schemas.microsoft.com/office/drawing/2014/main" xmlns="" id="{F669123A-F473-4A36-A6DA-39BA8AD1B39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162659" y="5046577"/>
              <a:ext cx="114692" cy="249324"/>
            </a:xfrm>
            <a:custGeom>
              <a:avLst/>
              <a:gdLst/>
              <a:ahLst/>
              <a:cxnLst/>
              <a:rect l="0" t="0" r="0" b="0"/>
              <a:pathLst>
                <a:path w="114692" h="249324">
                  <a:moveTo>
                    <a:pt x="114691" y="8023"/>
                  </a:moveTo>
                  <a:lnTo>
                    <a:pt x="114691" y="8023"/>
                  </a:lnTo>
                  <a:lnTo>
                    <a:pt x="111320" y="1281"/>
                  </a:lnTo>
                  <a:lnTo>
                    <a:pt x="107505" y="0"/>
                  </a:lnTo>
                  <a:lnTo>
                    <a:pt x="95739" y="459"/>
                  </a:lnTo>
                  <a:lnTo>
                    <a:pt x="73249" y="11426"/>
                  </a:lnTo>
                  <a:lnTo>
                    <a:pt x="48711" y="31453"/>
                  </a:lnTo>
                  <a:lnTo>
                    <a:pt x="26937" y="65373"/>
                  </a:lnTo>
                  <a:lnTo>
                    <a:pt x="10451" y="106703"/>
                  </a:lnTo>
                  <a:lnTo>
                    <a:pt x="0" y="153600"/>
                  </a:lnTo>
                  <a:lnTo>
                    <a:pt x="2548" y="196501"/>
                  </a:lnTo>
                  <a:lnTo>
                    <a:pt x="12403" y="219262"/>
                  </a:lnTo>
                  <a:lnTo>
                    <a:pt x="18983" y="229282"/>
                  </a:lnTo>
                  <a:lnTo>
                    <a:pt x="26896" y="235962"/>
                  </a:lnTo>
                  <a:lnTo>
                    <a:pt x="63891" y="249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14">
              <a:extLst>
                <a:ext uri="{FF2B5EF4-FFF2-40B4-BE49-F238E27FC236}">
                  <a16:creationId xmlns:a16="http://schemas.microsoft.com/office/drawing/2014/main" xmlns="" id="{C548C5F4-0AFE-48A0-BA44-40238534594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309100" y="5118100"/>
              <a:ext cx="76201" cy="158751"/>
            </a:xfrm>
            <a:custGeom>
              <a:avLst/>
              <a:gdLst/>
              <a:ahLst/>
              <a:cxnLst/>
              <a:rect l="0" t="0" r="0" b="0"/>
              <a:pathLst>
                <a:path w="76201" h="158751">
                  <a:moveTo>
                    <a:pt x="0" y="0"/>
                  </a:moveTo>
                  <a:lnTo>
                    <a:pt x="0" y="0"/>
                  </a:lnTo>
                  <a:lnTo>
                    <a:pt x="15580" y="18951"/>
                  </a:lnTo>
                  <a:lnTo>
                    <a:pt x="33599" y="58933"/>
                  </a:lnTo>
                  <a:lnTo>
                    <a:pt x="52629" y="103415"/>
                  </a:lnTo>
                  <a:lnTo>
                    <a:pt x="71946" y="148013"/>
                  </a:lnTo>
                  <a:lnTo>
                    <a:pt x="762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15">
              <a:extLst>
                <a:ext uri="{FF2B5EF4-FFF2-40B4-BE49-F238E27FC236}">
                  <a16:creationId xmlns:a16="http://schemas.microsoft.com/office/drawing/2014/main" xmlns="" id="{1987061B-809E-4B2E-AE9E-C69E4D3345A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217150" y="5276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016">
              <a:extLst>
                <a:ext uri="{FF2B5EF4-FFF2-40B4-BE49-F238E27FC236}">
                  <a16:creationId xmlns:a16="http://schemas.microsoft.com/office/drawing/2014/main" xmlns="" id="{DA63BE10-7213-4A86-96EB-2A1B2DB8F74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058400" y="5168900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38100" y="0"/>
                  </a:moveTo>
                  <a:lnTo>
                    <a:pt x="38100" y="0"/>
                  </a:lnTo>
                  <a:lnTo>
                    <a:pt x="31357" y="40452"/>
                  </a:lnTo>
                  <a:lnTo>
                    <a:pt x="23795" y="85834"/>
                  </a:lnTo>
                  <a:lnTo>
                    <a:pt x="13713" y="12609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017">
              <a:extLst>
                <a:ext uri="{FF2B5EF4-FFF2-40B4-BE49-F238E27FC236}">
                  <a16:creationId xmlns:a16="http://schemas.microsoft.com/office/drawing/2014/main" xmlns="" id="{F70C601A-2E23-4D72-A769-39E37DFB7CC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026650" y="5239630"/>
              <a:ext cx="114301" cy="5471"/>
            </a:xfrm>
            <a:custGeom>
              <a:avLst/>
              <a:gdLst/>
              <a:ahLst/>
              <a:cxnLst/>
              <a:rect l="0" t="0" r="0" b="0"/>
              <a:pathLst>
                <a:path w="114301" h="5471">
                  <a:moveTo>
                    <a:pt x="0" y="5470"/>
                  </a:moveTo>
                  <a:lnTo>
                    <a:pt x="0" y="5470"/>
                  </a:lnTo>
                  <a:lnTo>
                    <a:pt x="3370" y="2099"/>
                  </a:lnTo>
                  <a:lnTo>
                    <a:pt x="8789" y="444"/>
                  </a:lnTo>
                  <a:lnTo>
                    <a:pt x="33613" y="0"/>
                  </a:lnTo>
                  <a:lnTo>
                    <a:pt x="71813" y="4180"/>
                  </a:lnTo>
                  <a:lnTo>
                    <a:pt x="11430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018">
              <a:extLst>
                <a:ext uri="{FF2B5EF4-FFF2-40B4-BE49-F238E27FC236}">
                  <a16:creationId xmlns:a16="http://schemas.microsoft.com/office/drawing/2014/main" xmlns="" id="{A81D7E7E-B513-4CC2-B49E-6AD535A656A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886950" y="5082979"/>
              <a:ext cx="84941" cy="244672"/>
            </a:xfrm>
            <a:custGeom>
              <a:avLst/>
              <a:gdLst/>
              <a:ahLst/>
              <a:cxnLst/>
              <a:rect l="0" t="0" r="0" b="0"/>
              <a:pathLst>
                <a:path w="84941" h="244672">
                  <a:moveTo>
                    <a:pt x="50800" y="3371"/>
                  </a:moveTo>
                  <a:lnTo>
                    <a:pt x="50800" y="3371"/>
                  </a:lnTo>
                  <a:lnTo>
                    <a:pt x="54171" y="0"/>
                  </a:lnTo>
                  <a:lnTo>
                    <a:pt x="73122" y="14759"/>
                  </a:lnTo>
                  <a:lnTo>
                    <a:pt x="81888" y="37595"/>
                  </a:lnTo>
                  <a:lnTo>
                    <a:pt x="84940" y="82186"/>
                  </a:lnTo>
                  <a:lnTo>
                    <a:pt x="84144" y="98248"/>
                  </a:lnTo>
                  <a:lnTo>
                    <a:pt x="76557" y="120244"/>
                  </a:lnTo>
                  <a:lnTo>
                    <a:pt x="64443" y="146197"/>
                  </a:lnTo>
                  <a:lnTo>
                    <a:pt x="49312" y="174788"/>
                  </a:lnTo>
                  <a:lnTo>
                    <a:pt x="17904" y="221770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019">
              <a:extLst>
                <a:ext uri="{FF2B5EF4-FFF2-40B4-BE49-F238E27FC236}">
                  <a16:creationId xmlns:a16="http://schemas.microsoft.com/office/drawing/2014/main" xmlns="" id="{9575FFE6-FE17-4B3D-A29E-848793AAFB3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729501" y="5143500"/>
              <a:ext cx="159938" cy="158751"/>
            </a:xfrm>
            <a:custGeom>
              <a:avLst/>
              <a:gdLst/>
              <a:ahLst/>
              <a:cxnLst/>
              <a:rect l="0" t="0" r="0" b="0"/>
              <a:pathLst>
                <a:path w="159938" h="158751">
                  <a:moveTo>
                    <a:pt x="151099" y="0"/>
                  </a:moveTo>
                  <a:lnTo>
                    <a:pt x="151099" y="0"/>
                  </a:lnTo>
                  <a:lnTo>
                    <a:pt x="159937" y="0"/>
                  </a:lnTo>
                  <a:lnTo>
                    <a:pt x="159814" y="2117"/>
                  </a:lnTo>
                  <a:lnTo>
                    <a:pt x="150780" y="17326"/>
                  </a:lnTo>
                  <a:lnTo>
                    <a:pt x="113433" y="57436"/>
                  </a:lnTo>
                  <a:lnTo>
                    <a:pt x="83558" y="79150"/>
                  </a:lnTo>
                  <a:lnTo>
                    <a:pt x="42059" y="102911"/>
                  </a:lnTo>
                  <a:lnTo>
                    <a:pt x="26194" y="107413"/>
                  </a:lnTo>
                  <a:lnTo>
                    <a:pt x="14207" y="106887"/>
                  </a:lnTo>
                  <a:lnTo>
                    <a:pt x="4804" y="103008"/>
                  </a:lnTo>
                  <a:lnTo>
                    <a:pt x="652" y="99011"/>
                  </a:lnTo>
                  <a:lnTo>
                    <a:pt x="0" y="94935"/>
                  </a:lnTo>
                  <a:lnTo>
                    <a:pt x="1684" y="90806"/>
                  </a:lnTo>
                  <a:lnTo>
                    <a:pt x="5628" y="88055"/>
                  </a:lnTo>
                  <a:lnTo>
                    <a:pt x="17536" y="84996"/>
                  </a:lnTo>
                  <a:lnTo>
                    <a:pt x="53591" y="100130"/>
                  </a:lnTo>
                  <a:lnTo>
                    <a:pt x="98311" y="138390"/>
                  </a:lnTo>
                  <a:lnTo>
                    <a:pt x="11934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20">
              <a:extLst>
                <a:ext uri="{FF2B5EF4-FFF2-40B4-BE49-F238E27FC236}">
                  <a16:creationId xmlns:a16="http://schemas.microsoft.com/office/drawing/2014/main" xmlns="" id="{6AC7BBDD-6D1F-4809-9971-E078CD2FEF7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600950" y="51117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43584" y="4468"/>
                  </a:lnTo>
                  <a:lnTo>
                    <a:pt x="86613" y="88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3021">
            <a:extLst>
              <a:ext uri="{FF2B5EF4-FFF2-40B4-BE49-F238E27FC236}">
                <a16:creationId xmlns:a16="http://schemas.microsoft.com/office/drawing/2014/main" xmlns="" id="{AA49C7A0-781A-4218-AF95-88AE080BE4A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36883" y="4573712"/>
            <a:ext cx="1641091" cy="1064200"/>
          </a:xfrm>
          <a:custGeom>
            <a:avLst/>
            <a:gdLst/>
            <a:ahLst/>
            <a:cxnLst/>
            <a:rect l="0" t="0" r="0" b="0"/>
            <a:pathLst>
              <a:path w="1641091" h="1064200">
                <a:moveTo>
                  <a:pt x="1211217" y="112588"/>
                </a:moveTo>
                <a:lnTo>
                  <a:pt x="1211217" y="112588"/>
                </a:lnTo>
                <a:lnTo>
                  <a:pt x="1202428" y="98773"/>
                </a:lnTo>
                <a:lnTo>
                  <a:pt x="1162882" y="61351"/>
                </a:lnTo>
                <a:lnTo>
                  <a:pt x="1116767" y="40665"/>
                </a:lnTo>
                <a:lnTo>
                  <a:pt x="1079163" y="29116"/>
                </a:lnTo>
                <a:lnTo>
                  <a:pt x="1032817" y="18810"/>
                </a:lnTo>
                <a:lnTo>
                  <a:pt x="1007617" y="14086"/>
                </a:lnTo>
                <a:lnTo>
                  <a:pt x="979528" y="10231"/>
                </a:lnTo>
                <a:lnTo>
                  <a:pt x="949513" y="6956"/>
                </a:lnTo>
                <a:lnTo>
                  <a:pt x="918214" y="4066"/>
                </a:lnTo>
                <a:lnTo>
                  <a:pt x="884649" y="2140"/>
                </a:lnTo>
                <a:lnTo>
                  <a:pt x="849571" y="856"/>
                </a:lnTo>
                <a:lnTo>
                  <a:pt x="813487" y="0"/>
                </a:lnTo>
                <a:lnTo>
                  <a:pt x="776730" y="134"/>
                </a:lnTo>
                <a:lnTo>
                  <a:pt x="739526" y="930"/>
                </a:lnTo>
                <a:lnTo>
                  <a:pt x="702022" y="2166"/>
                </a:lnTo>
                <a:lnTo>
                  <a:pt x="663616" y="6518"/>
                </a:lnTo>
                <a:lnTo>
                  <a:pt x="624605" y="12946"/>
                </a:lnTo>
                <a:lnTo>
                  <a:pt x="585192" y="20760"/>
                </a:lnTo>
                <a:lnTo>
                  <a:pt x="544806" y="32320"/>
                </a:lnTo>
                <a:lnTo>
                  <a:pt x="503771" y="46375"/>
                </a:lnTo>
                <a:lnTo>
                  <a:pt x="462303" y="62096"/>
                </a:lnTo>
                <a:lnTo>
                  <a:pt x="422663" y="80338"/>
                </a:lnTo>
                <a:lnTo>
                  <a:pt x="384242" y="100260"/>
                </a:lnTo>
                <a:lnTo>
                  <a:pt x="346634" y="121303"/>
                </a:lnTo>
                <a:lnTo>
                  <a:pt x="310978" y="144503"/>
                </a:lnTo>
                <a:lnTo>
                  <a:pt x="276624" y="169143"/>
                </a:lnTo>
                <a:lnTo>
                  <a:pt x="243138" y="194741"/>
                </a:lnTo>
                <a:lnTo>
                  <a:pt x="212348" y="222390"/>
                </a:lnTo>
                <a:lnTo>
                  <a:pt x="183354" y="251406"/>
                </a:lnTo>
                <a:lnTo>
                  <a:pt x="155558" y="281333"/>
                </a:lnTo>
                <a:lnTo>
                  <a:pt x="131383" y="310457"/>
                </a:lnTo>
                <a:lnTo>
                  <a:pt x="109623" y="339045"/>
                </a:lnTo>
                <a:lnTo>
                  <a:pt x="89471" y="367276"/>
                </a:lnTo>
                <a:lnTo>
                  <a:pt x="72508" y="396680"/>
                </a:lnTo>
                <a:lnTo>
                  <a:pt x="57672" y="426866"/>
                </a:lnTo>
                <a:lnTo>
                  <a:pt x="44254" y="457573"/>
                </a:lnTo>
                <a:lnTo>
                  <a:pt x="33191" y="490744"/>
                </a:lnTo>
                <a:lnTo>
                  <a:pt x="23700" y="525559"/>
                </a:lnTo>
                <a:lnTo>
                  <a:pt x="15255" y="561469"/>
                </a:lnTo>
                <a:lnTo>
                  <a:pt x="8921" y="595991"/>
                </a:lnTo>
                <a:lnTo>
                  <a:pt x="3991" y="629591"/>
                </a:lnTo>
                <a:lnTo>
                  <a:pt x="0" y="662573"/>
                </a:lnTo>
                <a:lnTo>
                  <a:pt x="161" y="693027"/>
                </a:lnTo>
                <a:lnTo>
                  <a:pt x="3091" y="721798"/>
                </a:lnTo>
                <a:lnTo>
                  <a:pt x="7866" y="749444"/>
                </a:lnTo>
                <a:lnTo>
                  <a:pt x="15989" y="774931"/>
                </a:lnTo>
                <a:lnTo>
                  <a:pt x="38184" y="822064"/>
                </a:lnTo>
                <a:lnTo>
                  <a:pt x="64511" y="864649"/>
                </a:lnTo>
                <a:lnTo>
                  <a:pt x="93381" y="904037"/>
                </a:lnTo>
                <a:lnTo>
                  <a:pt x="125027" y="940358"/>
                </a:lnTo>
                <a:lnTo>
                  <a:pt x="161670" y="971553"/>
                </a:lnTo>
                <a:lnTo>
                  <a:pt x="202179" y="997412"/>
                </a:lnTo>
                <a:lnTo>
                  <a:pt x="246054" y="1015960"/>
                </a:lnTo>
                <a:lnTo>
                  <a:pt x="293306" y="1031259"/>
                </a:lnTo>
                <a:lnTo>
                  <a:pt x="317759" y="1038302"/>
                </a:lnTo>
                <a:lnTo>
                  <a:pt x="342529" y="1044408"/>
                </a:lnTo>
                <a:lnTo>
                  <a:pt x="367508" y="1049890"/>
                </a:lnTo>
                <a:lnTo>
                  <a:pt x="392627" y="1054956"/>
                </a:lnTo>
                <a:lnTo>
                  <a:pt x="419958" y="1058334"/>
                </a:lnTo>
                <a:lnTo>
                  <a:pt x="448760" y="1060585"/>
                </a:lnTo>
                <a:lnTo>
                  <a:pt x="478546" y="1062086"/>
                </a:lnTo>
                <a:lnTo>
                  <a:pt x="508281" y="1063087"/>
                </a:lnTo>
                <a:lnTo>
                  <a:pt x="537982" y="1063754"/>
                </a:lnTo>
                <a:lnTo>
                  <a:pt x="567660" y="1064199"/>
                </a:lnTo>
                <a:lnTo>
                  <a:pt x="597323" y="1063790"/>
                </a:lnTo>
                <a:lnTo>
                  <a:pt x="626977" y="1062811"/>
                </a:lnTo>
                <a:lnTo>
                  <a:pt x="656623" y="1061454"/>
                </a:lnTo>
                <a:lnTo>
                  <a:pt x="684855" y="1060549"/>
                </a:lnTo>
                <a:lnTo>
                  <a:pt x="712142" y="1059945"/>
                </a:lnTo>
                <a:lnTo>
                  <a:pt x="738800" y="1059543"/>
                </a:lnTo>
                <a:lnTo>
                  <a:pt x="763628" y="1059274"/>
                </a:lnTo>
                <a:lnTo>
                  <a:pt x="810029" y="1058976"/>
                </a:lnTo>
                <a:lnTo>
                  <a:pt x="856052" y="1058844"/>
                </a:lnTo>
                <a:lnTo>
                  <a:pt x="902377" y="1058785"/>
                </a:lnTo>
                <a:lnTo>
                  <a:pt x="948837" y="1058759"/>
                </a:lnTo>
                <a:lnTo>
                  <a:pt x="995355" y="1056866"/>
                </a:lnTo>
                <a:lnTo>
                  <a:pt x="1042606" y="1052967"/>
                </a:lnTo>
                <a:lnTo>
                  <a:pt x="1067060" y="1049952"/>
                </a:lnTo>
                <a:lnTo>
                  <a:pt x="1091829" y="1046530"/>
                </a:lnTo>
                <a:lnTo>
                  <a:pt x="1116808" y="1042838"/>
                </a:lnTo>
                <a:lnTo>
                  <a:pt x="1141928" y="1038966"/>
                </a:lnTo>
                <a:lnTo>
                  <a:pt x="1167141" y="1034974"/>
                </a:lnTo>
                <a:lnTo>
                  <a:pt x="1191711" y="1030195"/>
                </a:lnTo>
                <a:lnTo>
                  <a:pt x="1215852" y="1024893"/>
                </a:lnTo>
                <a:lnTo>
                  <a:pt x="1262665" y="1013356"/>
                </a:lnTo>
                <a:lnTo>
                  <a:pt x="1306990" y="1001174"/>
                </a:lnTo>
                <a:lnTo>
                  <a:pt x="1350209" y="986823"/>
                </a:lnTo>
                <a:lnTo>
                  <a:pt x="1392230" y="970331"/>
                </a:lnTo>
                <a:lnTo>
                  <a:pt x="1432073" y="951243"/>
                </a:lnTo>
                <a:lnTo>
                  <a:pt x="1469065" y="932881"/>
                </a:lnTo>
                <a:lnTo>
                  <a:pt x="1504322" y="914607"/>
                </a:lnTo>
                <a:lnTo>
                  <a:pt x="1538806" y="894726"/>
                </a:lnTo>
                <a:lnTo>
                  <a:pt x="1579841" y="856958"/>
                </a:lnTo>
                <a:lnTo>
                  <a:pt x="1607600" y="811117"/>
                </a:lnTo>
                <a:lnTo>
                  <a:pt x="1620456" y="776529"/>
                </a:lnTo>
                <a:lnTo>
                  <a:pt x="1630167" y="739284"/>
                </a:lnTo>
                <a:lnTo>
                  <a:pt x="1636836" y="699212"/>
                </a:lnTo>
                <a:lnTo>
                  <a:pt x="1640270" y="659765"/>
                </a:lnTo>
                <a:lnTo>
                  <a:pt x="1641090" y="620361"/>
                </a:lnTo>
                <a:lnTo>
                  <a:pt x="1639103" y="579330"/>
                </a:lnTo>
                <a:lnTo>
                  <a:pt x="1635868" y="537575"/>
                </a:lnTo>
                <a:lnTo>
                  <a:pt x="1631373" y="495499"/>
                </a:lnTo>
                <a:lnTo>
                  <a:pt x="1624671" y="453280"/>
                </a:lnTo>
                <a:lnTo>
                  <a:pt x="1613226" y="414761"/>
                </a:lnTo>
                <a:lnTo>
                  <a:pt x="1597321" y="379531"/>
                </a:lnTo>
                <a:lnTo>
                  <a:pt x="1565977" y="332637"/>
                </a:lnTo>
                <a:lnTo>
                  <a:pt x="1537484" y="291617"/>
                </a:lnTo>
                <a:lnTo>
                  <a:pt x="1506306" y="253358"/>
                </a:lnTo>
                <a:lnTo>
                  <a:pt x="1469160" y="219366"/>
                </a:lnTo>
                <a:lnTo>
                  <a:pt x="1438982" y="197674"/>
                </a:lnTo>
                <a:lnTo>
                  <a:pt x="1401111" y="176274"/>
                </a:lnTo>
                <a:lnTo>
                  <a:pt x="1360525" y="155709"/>
                </a:lnTo>
                <a:lnTo>
                  <a:pt x="1323673" y="137162"/>
                </a:lnTo>
                <a:lnTo>
                  <a:pt x="1277933" y="114225"/>
                </a:lnTo>
                <a:lnTo>
                  <a:pt x="1234199" y="97394"/>
                </a:lnTo>
                <a:lnTo>
                  <a:pt x="1197207" y="91723"/>
                </a:lnTo>
                <a:lnTo>
                  <a:pt x="1154896" y="88498"/>
                </a:lnTo>
                <a:lnTo>
                  <a:pt x="1110220" y="84713"/>
                </a:lnTo>
                <a:lnTo>
                  <a:pt x="1068257" y="80679"/>
                </a:lnTo>
                <a:lnTo>
                  <a:pt x="1029851" y="77239"/>
                </a:lnTo>
                <a:lnTo>
                  <a:pt x="985402" y="75303"/>
                </a:lnTo>
                <a:lnTo>
                  <a:pt x="963567" y="744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558">
            <a:extLst>
              <a:ext uri="{FF2B5EF4-FFF2-40B4-BE49-F238E27FC236}">
                <a16:creationId xmlns:a16="http://schemas.microsoft.com/office/drawing/2014/main" xmlns="" id="{3D429756-B4F4-4500-A388-0236CFEB1DEB}"/>
              </a:ext>
            </a:extLst>
          </p:cNvPr>
          <p:cNvGrpSpPr/>
          <p:nvPr/>
        </p:nvGrpSpPr>
        <p:grpSpPr>
          <a:xfrm>
            <a:off x="1842023" y="5113156"/>
            <a:ext cx="482078" cy="424045"/>
            <a:chOff x="1842023" y="5113156"/>
            <a:chExt cx="482078" cy="424045"/>
          </a:xfrm>
        </p:grpSpPr>
        <p:sp>
          <p:nvSpPr>
            <p:cNvPr id="150" name="SMARTInkShape-3022">
              <a:extLst>
                <a:ext uri="{FF2B5EF4-FFF2-40B4-BE49-F238E27FC236}">
                  <a16:creationId xmlns:a16="http://schemas.microsoft.com/office/drawing/2014/main" xmlns="" id="{06396299-378B-4CAC-91D2-EEA4AC70091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231829" y="5353050"/>
              <a:ext cx="41472" cy="12701"/>
            </a:xfrm>
            <a:custGeom>
              <a:avLst/>
              <a:gdLst/>
              <a:ahLst/>
              <a:cxnLst/>
              <a:rect l="0" t="0" r="0" b="0"/>
              <a:pathLst>
                <a:path w="414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646" y="12700"/>
                  </a:lnTo>
                  <a:lnTo>
                    <a:pt x="41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023">
              <a:extLst>
                <a:ext uri="{FF2B5EF4-FFF2-40B4-BE49-F238E27FC236}">
                  <a16:creationId xmlns:a16="http://schemas.microsoft.com/office/drawing/2014/main" xmlns="" id="{81CD6B2A-850A-4B84-9D2E-C29C34E3CE2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235200" y="52768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5"/>
                  </a:lnTo>
                  <a:lnTo>
                    <a:pt x="48808" y="257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024">
              <a:extLst>
                <a:ext uri="{FF2B5EF4-FFF2-40B4-BE49-F238E27FC236}">
                  <a16:creationId xmlns:a16="http://schemas.microsoft.com/office/drawing/2014/main" xmlns="" id="{4EDBFF84-B1D4-46B4-AAC3-8CBCB45450C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007227" y="5113156"/>
              <a:ext cx="81924" cy="424045"/>
            </a:xfrm>
            <a:custGeom>
              <a:avLst/>
              <a:gdLst/>
              <a:ahLst/>
              <a:cxnLst/>
              <a:rect l="0" t="0" r="0" b="0"/>
              <a:pathLst>
                <a:path w="81924" h="424045">
                  <a:moveTo>
                    <a:pt x="81923" y="17644"/>
                  </a:moveTo>
                  <a:lnTo>
                    <a:pt x="81923" y="17644"/>
                  </a:lnTo>
                  <a:lnTo>
                    <a:pt x="76897" y="5711"/>
                  </a:lnTo>
                  <a:lnTo>
                    <a:pt x="76456" y="3338"/>
                  </a:lnTo>
                  <a:lnTo>
                    <a:pt x="75456" y="1757"/>
                  </a:lnTo>
                  <a:lnTo>
                    <a:pt x="74084" y="703"/>
                  </a:lnTo>
                  <a:lnTo>
                    <a:pt x="72463" y="0"/>
                  </a:lnTo>
                  <a:lnTo>
                    <a:pt x="70678" y="942"/>
                  </a:lnTo>
                  <a:lnTo>
                    <a:pt x="46432" y="31286"/>
                  </a:lnTo>
                  <a:lnTo>
                    <a:pt x="31352" y="75434"/>
                  </a:lnTo>
                  <a:lnTo>
                    <a:pt x="26072" y="112158"/>
                  </a:lnTo>
                  <a:lnTo>
                    <a:pt x="21787" y="149679"/>
                  </a:lnTo>
                  <a:lnTo>
                    <a:pt x="18037" y="181453"/>
                  </a:lnTo>
                  <a:lnTo>
                    <a:pt x="13312" y="216037"/>
                  </a:lnTo>
                  <a:lnTo>
                    <a:pt x="6509" y="250222"/>
                  </a:lnTo>
                  <a:lnTo>
                    <a:pt x="1487" y="297830"/>
                  </a:lnTo>
                  <a:lnTo>
                    <a:pt x="0" y="336475"/>
                  </a:lnTo>
                  <a:lnTo>
                    <a:pt x="8225" y="379726"/>
                  </a:lnTo>
                  <a:lnTo>
                    <a:pt x="18423" y="42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25">
              <a:extLst>
                <a:ext uri="{FF2B5EF4-FFF2-40B4-BE49-F238E27FC236}">
                  <a16:creationId xmlns:a16="http://schemas.microsoft.com/office/drawing/2014/main" xmlns="" id="{13E24028-C963-4C54-A71C-1FA752D024B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842023" y="5118100"/>
              <a:ext cx="189978" cy="222251"/>
            </a:xfrm>
            <a:custGeom>
              <a:avLst/>
              <a:gdLst/>
              <a:ahLst/>
              <a:cxnLst/>
              <a:rect l="0" t="0" r="0" b="0"/>
              <a:pathLst>
                <a:path w="189978" h="222251">
                  <a:moveTo>
                    <a:pt x="12177" y="0"/>
                  </a:moveTo>
                  <a:lnTo>
                    <a:pt x="12177" y="0"/>
                  </a:lnTo>
                  <a:lnTo>
                    <a:pt x="1242" y="0"/>
                  </a:lnTo>
                  <a:lnTo>
                    <a:pt x="654" y="1411"/>
                  </a:lnTo>
                  <a:lnTo>
                    <a:pt x="0" y="6742"/>
                  </a:lnTo>
                  <a:lnTo>
                    <a:pt x="6374" y="27789"/>
                  </a:lnTo>
                  <a:lnTo>
                    <a:pt x="37084" y="72282"/>
                  </a:lnTo>
                  <a:lnTo>
                    <a:pt x="71062" y="112825"/>
                  </a:lnTo>
                  <a:lnTo>
                    <a:pt x="107236" y="151257"/>
                  </a:lnTo>
                  <a:lnTo>
                    <a:pt x="149540" y="192443"/>
                  </a:lnTo>
                  <a:lnTo>
                    <a:pt x="18997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559">
            <a:extLst>
              <a:ext uri="{FF2B5EF4-FFF2-40B4-BE49-F238E27FC236}">
                <a16:creationId xmlns:a16="http://schemas.microsoft.com/office/drawing/2014/main" xmlns="" id="{9247B15E-D391-418F-9467-A883EFDB72B7}"/>
              </a:ext>
            </a:extLst>
          </p:cNvPr>
          <p:cNvGrpSpPr/>
          <p:nvPr/>
        </p:nvGrpSpPr>
        <p:grpSpPr>
          <a:xfrm>
            <a:off x="2756783" y="5937512"/>
            <a:ext cx="424568" cy="533139"/>
            <a:chOff x="2756783" y="5937512"/>
            <a:chExt cx="424568" cy="533139"/>
          </a:xfrm>
        </p:grpSpPr>
        <p:sp>
          <p:nvSpPr>
            <p:cNvPr id="155" name="SMARTInkShape-3026">
              <a:extLst>
                <a:ext uri="{FF2B5EF4-FFF2-40B4-BE49-F238E27FC236}">
                  <a16:creationId xmlns:a16="http://schemas.microsoft.com/office/drawing/2014/main" xmlns="" id="{5268BA3F-3220-4E2B-810D-208BDCDA94D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016330" y="5937512"/>
              <a:ext cx="165021" cy="533139"/>
            </a:xfrm>
            <a:custGeom>
              <a:avLst/>
              <a:gdLst/>
              <a:ahLst/>
              <a:cxnLst/>
              <a:rect l="0" t="0" r="0" b="0"/>
              <a:pathLst>
                <a:path w="165021" h="533139">
                  <a:moveTo>
                    <a:pt x="165020" y="6088"/>
                  </a:moveTo>
                  <a:lnTo>
                    <a:pt x="165020" y="6088"/>
                  </a:lnTo>
                  <a:lnTo>
                    <a:pt x="161649" y="2717"/>
                  </a:lnTo>
                  <a:lnTo>
                    <a:pt x="158113" y="1062"/>
                  </a:lnTo>
                  <a:lnTo>
                    <a:pt x="153465" y="0"/>
                  </a:lnTo>
                  <a:lnTo>
                    <a:pt x="149288" y="3187"/>
                  </a:lnTo>
                  <a:lnTo>
                    <a:pt x="116895" y="44006"/>
                  </a:lnTo>
                  <a:lnTo>
                    <a:pt x="89613" y="84116"/>
                  </a:lnTo>
                  <a:lnTo>
                    <a:pt x="61773" y="129161"/>
                  </a:lnTo>
                  <a:lnTo>
                    <a:pt x="34945" y="172611"/>
                  </a:lnTo>
                  <a:lnTo>
                    <a:pt x="6832" y="218256"/>
                  </a:lnTo>
                  <a:lnTo>
                    <a:pt x="0" y="234485"/>
                  </a:lnTo>
                  <a:lnTo>
                    <a:pt x="3315" y="231257"/>
                  </a:lnTo>
                  <a:lnTo>
                    <a:pt x="6838" y="229635"/>
                  </a:lnTo>
                  <a:lnTo>
                    <a:pt x="12282" y="228414"/>
                  </a:lnTo>
                  <a:lnTo>
                    <a:pt x="7123" y="228345"/>
                  </a:lnTo>
                  <a:lnTo>
                    <a:pt x="11408" y="235247"/>
                  </a:lnTo>
                  <a:lnTo>
                    <a:pt x="11812" y="237177"/>
                  </a:lnTo>
                  <a:lnTo>
                    <a:pt x="27525" y="271444"/>
                  </a:lnTo>
                  <a:lnTo>
                    <a:pt x="31557" y="308767"/>
                  </a:lnTo>
                  <a:lnTo>
                    <a:pt x="36497" y="344596"/>
                  </a:lnTo>
                  <a:lnTo>
                    <a:pt x="42429" y="385473"/>
                  </a:lnTo>
                  <a:lnTo>
                    <a:pt x="47950" y="424709"/>
                  </a:lnTo>
                  <a:lnTo>
                    <a:pt x="50605" y="462440"/>
                  </a:lnTo>
                  <a:lnTo>
                    <a:pt x="55584" y="503389"/>
                  </a:lnTo>
                  <a:lnTo>
                    <a:pt x="57070" y="53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027">
              <a:extLst>
                <a:ext uri="{FF2B5EF4-FFF2-40B4-BE49-F238E27FC236}">
                  <a16:creationId xmlns:a16="http://schemas.microsoft.com/office/drawing/2014/main" xmlns="" id="{9A76F64F-863E-43E1-977B-C62079A5E25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756783" y="5962727"/>
              <a:ext cx="291218" cy="203124"/>
            </a:xfrm>
            <a:custGeom>
              <a:avLst/>
              <a:gdLst/>
              <a:ahLst/>
              <a:cxnLst/>
              <a:rect l="0" t="0" r="0" b="0"/>
              <a:pathLst>
                <a:path w="291218" h="203124">
                  <a:moveTo>
                    <a:pt x="5467" y="6273"/>
                  </a:moveTo>
                  <a:lnTo>
                    <a:pt x="5467" y="6273"/>
                  </a:lnTo>
                  <a:lnTo>
                    <a:pt x="5467" y="2902"/>
                  </a:lnTo>
                  <a:lnTo>
                    <a:pt x="4761" y="1909"/>
                  </a:lnTo>
                  <a:lnTo>
                    <a:pt x="3585" y="1247"/>
                  </a:lnTo>
                  <a:lnTo>
                    <a:pt x="0" y="185"/>
                  </a:lnTo>
                  <a:lnTo>
                    <a:pt x="2749" y="0"/>
                  </a:lnTo>
                  <a:lnTo>
                    <a:pt x="3655" y="680"/>
                  </a:lnTo>
                  <a:lnTo>
                    <a:pt x="6013" y="6395"/>
                  </a:lnTo>
                  <a:lnTo>
                    <a:pt x="27129" y="26486"/>
                  </a:lnTo>
                  <a:lnTo>
                    <a:pt x="62845" y="47947"/>
                  </a:lnTo>
                  <a:lnTo>
                    <a:pt x="102666" y="70832"/>
                  </a:lnTo>
                  <a:lnTo>
                    <a:pt x="147626" y="95487"/>
                  </a:lnTo>
                  <a:lnTo>
                    <a:pt x="192932" y="122547"/>
                  </a:lnTo>
                  <a:lnTo>
                    <a:pt x="239426" y="156554"/>
                  </a:lnTo>
                  <a:lnTo>
                    <a:pt x="286610" y="195575"/>
                  </a:lnTo>
                  <a:lnTo>
                    <a:pt x="291217" y="203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3028">
            <a:extLst>
              <a:ext uri="{FF2B5EF4-FFF2-40B4-BE49-F238E27FC236}">
                <a16:creationId xmlns:a16="http://schemas.microsoft.com/office/drawing/2014/main" xmlns="" id="{FD58D265-EFB3-4994-9CB2-020E9CF3D8F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32341" y="6227920"/>
            <a:ext cx="504660" cy="128431"/>
          </a:xfrm>
          <a:custGeom>
            <a:avLst/>
            <a:gdLst/>
            <a:ahLst/>
            <a:cxnLst/>
            <a:rect l="0" t="0" r="0" b="0"/>
            <a:pathLst>
              <a:path w="504660" h="128431">
                <a:moveTo>
                  <a:pt x="22059" y="128430"/>
                </a:moveTo>
                <a:lnTo>
                  <a:pt x="22059" y="128430"/>
                </a:lnTo>
                <a:lnTo>
                  <a:pt x="7132" y="128429"/>
                </a:lnTo>
                <a:lnTo>
                  <a:pt x="5758" y="127725"/>
                </a:lnTo>
                <a:lnTo>
                  <a:pt x="4841" y="126548"/>
                </a:lnTo>
                <a:lnTo>
                  <a:pt x="0" y="116221"/>
                </a:lnTo>
                <a:lnTo>
                  <a:pt x="25" y="106776"/>
                </a:lnTo>
                <a:lnTo>
                  <a:pt x="5888" y="87677"/>
                </a:lnTo>
                <a:lnTo>
                  <a:pt x="23882" y="55939"/>
                </a:lnTo>
                <a:lnTo>
                  <a:pt x="55931" y="20968"/>
                </a:lnTo>
                <a:lnTo>
                  <a:pt x="71685" y="9409"/>
                </a:lnTo>
                <a:lnTo>
                  <a:pt x="88095" y="1918"/>
                </a:lnTo>
                <a:lnTo>
                  <a:pt x="102914" y="0"/>
                </a:lnTo>
                <a:lnTo>
                  <a:pt x="129674" y="4518"/>
                </a:lnTo>
                <a:lnTo>
                  <a:pt x="164071" y="17980"/>
                </a:lnTo>
                <a:lnTo>
                  <a:pt x="210218" y="51862"/>
                </a:lnTo>
                <a:lnTo>
                  <a:pt x="251159" y="79529"/>
                </a:lnTo>
                <a:lnTo>
                  <a:pt x="290844" y="103716"/>
                </a:lnTo>
                <a:lnTo>
                  <a:pt x="337811" y="112541"/>
                </a:lnTo>
                <a:lnTo>
                  <a:pt x="379824" y="106565"/>
                </a:lnTo>
                <a:lnTo>
                  <a:pt x="427141" y="96589"/>
                </a:lnTo>
                <a:lnTo>
                  <a:pt x="443396" y="91700"/>
                </a:lnTo>
                <a:lnTo>
                  <a:pt x="455323" y="84825"/>
                </a:lnTo>
                <a:lnTo>
                  <a:pt x="478894" y="57855"/>
                </a:lnTo>
                <a:lnTo>
                  <a:pt x="501575" y="19288"/>
                </a:lnTo>
                <a:lnTo>
                  <a:pt x="504659" y="77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561">
            <a:extLst>
              <a:ext uri="{FF2B5EF4-FFF2-40B4-BE49-F238E27FC236}">
                <a16:creationId xmlns:a16="http://schemas.microsoft.com/office/drawing/2014/main" xmlns="" id="{106EA8C9-8575-4431-A5AC-884DD78D7E92}"/>
              </a:ext>
            </a:extLst>
          </p:cNvPr>
          <p:cNvGrpSpPr/>
          <p:nvPr/>
        </p:nvGrpSpPr>
        <p:grpSpPr>
          <a:xfrm>
            <a:off x="8726899" y="3709545"/>
            <a:ext cx="1896495" cy="456056"/>
            <a:chOff x="8726899" y="3709545"/>
            <a:chExt cx="1896495" cy="456056"/>
          </a:xfrm>
        </p:grpSpPr>
        <p:sp>
          <p:nvSpPr>
            <p:cNvPr id="159" name="SMARTInkShape-3029">
              <a:extLst>
                <a:ext uri="{FF2B5EF4-FFF2-40B4-BE49-F238E27FC236}">
                  <a16:creationId xmlns:a16="http://schemas.microsoft.com/office/drawing/2014/main" xmlns="" id="{7159362E-FE9F-47B8-8E54-55259B40ECE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502900" y="3775890"/>
              <a:ext cx="120494" cy="389711"/>
            </a:xfrm>
            <a:custGeom>
              <a:avLst/>
              <a:gdLst/>
              <a:ahLst/>
              <a:cxnLst/>
              <a:rect l="0" t="0" r="0" b="0"/>
              <a:pathLst>
                <a:path w="120494" h="389711">
                  <a:moveTo>
                    <a:pt x="0" y="15060"/>
                  </a:moveTo>
                  <a:lnTo>
                    <a:pt x="0" y="15060"/>
                  </a:lnTo>
                  <a:lnTo>
                    <a:pt x="10844" y="5626"/>
                  </a:lnTo>
                  <a:lnTo>
                    <a:pt x="21047" y="754"/>
                  </a:lnTo>
                  <a:lnTo>
                    <a:pt x="34520" y="0"/>
                  </a:lnTo>
                  <a:lnTo>
                    <a:pt x="42063" y="787"/>
                  </a:lnTo>
                  <a:lnTo>
                    <a:pt x="47798" y="3428"/>
                  </a:lnTo>
                  <a:lnTo>
                    <a:pt x="56051" y="12007"/>
                  </a:lnTo>
                  <a:lnTo>
                    <a:pt x="60189" y="26638"/>
                  </a:lnTo>
                  <a:lnTo>
                    <a:pt x="61292" y="35479"/>
                  </a:lnTo>
                  <a:lnTo>
                    <a:pt x="52732" y="68147"/>
                  </a:lnTo>
                  <a:lnTo>
                    <a:pt x="32288" y="110631"/>
                  </a:lnTo>
                  <a:lnTo>
                    <a:pt x="21875" y="138987"/>
                  </a:lnTo>
                  <a:lnTo>
                    <a:pt x="19607" y="155015"/>
                  </a:lnTo>
                  <a:lnTo>
                    <a:pt x="22586" y="166046"/>
                  </a:lnTo>
                  <a:lnTo>
                    <a:pt x="31324" y="183121"/>
                  </a:lnTo>
                  <a:lnTo>
                    <a:pt x="64020" y="228659"/>
                  </a:lnTo>
                  <a:lnTo>
                    <a:pt x="90884" y="271323"/>
                  </a:lnTo>
                  <a:lnTo>
                    <a:pt x="116417" y="313565"/>
                  </a:lnTo>
                  <a:lnTo>
                    <a:pt x="120414" y="331644"/>
                  </a:lnTo>
                  <a:lnTo>
                    <a:pt x="120493" y="340416"/>
                  </a:lnTo>
                  <a:lnTo>
                    <a:pt x="116312" y="348381"/>
                  </a:lnTo>
                  <a:lnTo>
                    <a:pt x="100377" y="362875"/>
                  </a:lnTo>
                  <a:lnTo>
                    <a:pt x="55524" y="382946"/>
                  </a:lnTo>
                  <a:lnTo>
                    <a:pt x="38100" y="389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030">
              <a:extLst>
                <a:ext uri="{FF2B5EF4-FFF2-40B4-BE49-F238E27FC236}">
                  <a16:creationId xmlns:a16="http://schemas.microsoft.com/office/drawing/2014/main" xmlns="" id="{3AB2BB38-0127-4B11-960D-7F08DA956D2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337800" y="4039231"/>
              <a:ext cx="88901" cy="126370"/>
            </a:xfrm>
            <a:custGeom>
              <a:avLst/>
              <a:gdLst/>
              <a:ahLst/>
              <a:cxnLst/>
              <a:rect l="0" t="0" r="0" b="0"/>
              <a:pathLst>
                <a:path w="88901" h="126370">
                  <a:moveTo>
                    <a:pt x="0" y="37469"/>
                  </a:moveTo>
                  <a:lnTo>
                    <a:pt x="0" y="37469"/>
                  </a:lnTo>
                  <a:lnTo>
                    <a:pt x="705" y="47608"/>
                  </a:lnTo>
                  <a:lnTo>
                    <a:pt x="5025" y="65081"/>
                  </a:lnTo>
                  <a:lnTo>
                    <a:pt x="6316" y="96541"/>
                  </a:lnTo>
                  <a:lnTo>
                    <a:pt x="6327" y="95900"/>
                  </a:lnTo>
                  <a:lnTo>
                    <a:pt x="21929" y="58104"/>
                  </a:lnTo>
                  <a:lnTo>
                    <a:pt x="49297" y="11293"/>
                  </a:lnTo>
                  <a:lnTo>
                    <a:pt x="54032" y="5202"/>
                  </a:lnTo>
                  <a:lnTo>
                    <a:pt x="59305" y="1847"/>
                  </a:lnTo>
                  <a:lnTo>
                    <a:pt x="70807" y="0"/>
                  </a:lnTo>
                  <a:lnTo>
                    <a:pt x="75426" y="1201"/>
                  </a:lnTo>
                  <a:lnTo>
                    <a:pt x="82441" y="6298"/>
                  </a:lnTo>
                  <a:lnTo>
                    <a:pt x="86029" y="18911"/>
                  </a:lnTo>
                  <a:lnTo>
                    <a:pt x="88522" y="65887"/>
                  </a:lnTo>
                  <a:lnTo>
                    <a:pt x="88850" y="111278"/>
                  </a:lnTo>
                  <a:lnTo>
                    <a:pt x="88900" y="126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031">
              <a:extLst>
                <a:ext uri="{FF2B5EF4-FFF2-40B4-BE49-F238E27FC236}">
                  <a16:creationId xmlns:a16="http://schemas.microsoft.com/office/drawing/2014/main" xmlns="" id="{E6F130FB-D620-4806-8EEF-E05CC777033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128250" y="3805415"/>
              <a:ext cx="177801" cy="341136"/>
            </a:xfrm>
            <a:custGeom>
              <a:avLst/>
              <a:gdLst/>
              <a:ahLst/>
              <a:cxnLst/>
              <a:rect l="0" t="0" r="0" b="0"/>
              <a:pathLst>
                <a:path w="177801" h="341136">
                  <a:moveTo>
                    <a:pt x="177800" y="10935"/>
                  </a:moveTo>
                  <a:lnTo>
                    <a:pt x="177800" y="10935"/>
                  </a:lnTo>
                  <a:lnTo>
                    <a:pt x="177800" y="0"/>
                  </a:lnTo>
                  <a:lnTo>
                    <a:pt x="167687" y="8871"/>
                  </a:lnTo>
                  <a:lnTo>
                    <a:pt x="144542" y="41759"/>
                  </a:lnTo>
                  <a:lnTo>
                    <a:pt x="125389" y="73318"/>
                  </a:lnTo>
                  <a:lnTo>
                    <a:pt x="105117" y="109217"/>
                  </a:lnTo>
                  <a:lnTo>
                    <a:pt x="84348" y="148690"/>
                  </a:lnTo>
                  <a:lnTo>
                    <a:pt x="61477" y="189752"/>
                  </a:lnTo>
                  <a:lnTo>
                    <a:pt x="39318" y="230109"/>
                  </a:lnTo>
                  <a:lnTo>
                    <a:pt x="22414" y="266861"/>
                  </a:lnTo>
                  <a:lnTo>
                    <a:pt x="7738" y="312543"/>
                  </a:lnTo>
                  <a:lnTo>
                    <a:pt x="0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032">
              <a:extLst>
                <a:ext uri="{FF2B5EF4-FFF2-40B4-BE49-F238E27FC236}">
                  <a16:creationId xmlns:a16="http://schemas.microsoft.com/office/drawing/2014/main" xmlns="" id="{EEF417A7-01C5-426C-B4FD-8C40EC02D0D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109200" y="3822700"/>
              <a:ext cx="177801" cy="292101"/>
            </a:xfrm>
            <a:custGeom>
              <a:avLst/>
              <a:gdLst/>
              <a:ahLst/>
              <a:cxnLst/>
              <a:rect l="0" t="0" r="0" b="0"/>
              <a:pathLst>
                <a:path w="177801" h="292101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44813" y="54272"/>
                  </a:lnTo>
                  <a:lnTo>
                    <a:pt x="78188" y="93300"/>
                  </a:lnTo>
                  <a:lnTo>
                    <a:pt x="108147" y="139514"/>
                  </a:lnTo>
                  <a:lnTo>
                    <a:pt x="128029" y="172308"/>
                  </a:lnTo>
                  <a:lnTo>
                    <a:pt x="153411" y="218741"/>
                  </a:lnTo>
                  <a:lnTo>
                    <a:pt x="167985" y="257429"/>
                  </a:lnTo>
                  <a:lnTo>
                    <a:pt x="1778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033">
              <a:extLst>
                <a:ext uri="{FF2B5EF4-FFF2-40B4-BE49-F238E27FC236}">
                  <a16:creationId xmlns:a16="http://schemas.microsoft.com/office/drawing/2014/main" xmlns="" id="{549A50F5-F8C7-402A-9781-01EB8B8F37B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893300" y="41021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27786" y="3869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034">
              <a:extLst>
                <a:ext uri="{FF2B5EF4-FFF2-40B4-BE49-F238E27FC236}">
                  <a16:creationId xmlns:a16="http://schemas.microsoft.com/office/drawing/2014/main" xmlns="" id="{5C9D12D2-B917-4240-BF65-BEF3EDCCD02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759950" y="41021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035">
              <a:extLst>
                <a:ext uri="{FF2B5EF4-FFF2-40B4-BE49-F238E27FC236}">
                  <a16:creationId xmlns:a16="http://schemas.microsoft.com/office/drawing/2014/main" xmlns="" id="{9C73BC64-2BD3-420B-8541-7981D4D4062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518650" y="41211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23144" y="88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036">
              <a:extLst>
                <a:ext uri="{FF2B5EF4-FFF2-40B4-BE49-F238E27FC236}">
                  <a16:creationId xmlns:a16="http://schemas.microsoft.com/office/drawing/2014/main" xmlns="" id="{739F6C30-E1FB-4D5F-8C62-21BDF17CC37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290050" y="412115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63500" y="0"/>
                  </a:moveTo>
                  <a:lnTo>
                    <a:pt x="63500" y="0"/>
                  </a:lnTo>
                  <a:lnTo>
                    <a:pt x="20758" y="2207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037">
              <a:extLst>
                <a:ext uri="{FF2B5EF4-FFF2-40B4-BE49-F238E27FC236}">
                  <a16:creationId xmlns:a16="http://schemas.microsoft.com/office/drawing/2014/main" xmlns="" id="{CF750E22-1F93-4F89-A5C6-4C1C067B243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245600" y="40449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556" y="48335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038">
              <a:extLst>
                <a:ext uri="{FF2B5EF4-FFF2-40B4-BE49-F238E27FC236}">
                  <a16:creationId xmlns:a16="http://schemas.microsoft.com/office/drawing/2014/main" xmlns="" id="{EAECEF3D-0830-4E62-9F29-D076AB9BAE2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997950" y="3827157"/>
              <a:ext cx="165101" cy="249544"/>
            </a:xfrm>
            <a:custGeom>
              <a:avLst/>
              <a:gdLst/>
              <a:ahLst/>
              <a:cxnLst/>
              <a:rect l="0" t="0" r="0" b="0"/>
              <a:pathLst>
                <a:path w="165101" h="249544">
                  <a:moveTo>
                    <a:pt x="165100" y="20943"/>
                  </a:moveTo>
                  <a:lnTo>
                    <a:pt x="165100" y="20943"/>
                  </a:lnTo>
                  <a:lnTo>
                    <a:pt x="164394" y="7145"/>
                  </a:lnTo>
                  <a:lnTo>
                    <a:pt x="161729" y="1170"/>
                  </a:lnTo>
                  <a:lnTo>
                    <a:pt x="159325" y="0"/>
                  </a:lnTo>
                  <a:lnTo>
                    <a:pt x="152891" y="581"/>
                  </a:lnTo>
                  <a:lnTo>
                    <a:pt x="137964" y="11617"/>
                  </a:lnTo>
                  <a:lnTo>
                    <a:pt x="103818" y="55293"/>
                  </a:lnTo>
                  <a:lnTo>
                    <a:pt x="73486" y="101990"/>
                  </a:lnTo>
                  <a:lnTo>
                    <a:pt x="52651" y="137397"/>
                  </a:lnTo>
                  <a:lnTo>
                    <a:pt x="33514" y="170537"/>
                  </a:lnTo>
                  <a:lnTo>
                    <a:pt x="12516" y="213199"/>
                  </a:lnTo>
                  <a:lnTo>
                    <a:pt x="0" y="249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039">
              <a:extLst>
                <a:ext uri="{FF2B5EF4-FFF2-40B4-BE49-F238E27FC236}">
                  <a16:creationId xmlns:a16="http://schemas.microsoft.com/office/drawing/2014/main" xmlns="" id="{628972E0-3C5F-4717-945F-28D7B8A7C9B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959850" y="3842633"/>
              <a:ext cx="190501" cy="221368"/>
            </a:xfrm>
            <a:custGeom>
              <a:avLst/>
              <a:gdLst/>
              <a:ahLst/>
              <a:cxnLst/>
              <a:rect l="0" t="0" r="0" b="0"/>
              <a:pathLst>
                <a:path w="190501" h="221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338" y="33073"/>
                  </a:lnTo>
                  <a:lnTo>
                    <a:pt x="89935" y="74002"/>
                  </a:lnTo>
                  <a:lnTo>
                    <a:pt x="123542" y="113027"/>
                  </a:lnTo>
                  <a:lnTo>
                    <a:pt x="151375" y="151401"/>
                  </a:lnTo>
                  <a:lnTo>
                    <a:pt x="171852" y="187701"/>
                  </a:lnTo>
                  <a:lnTo>
                    <a:pt x="182387" y="211392"/>
                  </a:lnTo>
                  <a:lnTo>
                    <a:pt x="19050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040">
              <a:extLst>
                <a:ext uri="{FF2B5EF4-FFF2-40B4-BE49-F238E27FC236}">
                  <a16:creationId xmlns:a16="http://schemas.microsoft.com/office/drawing/2014/main" xmlns="" id="{A04BDDA3-E478-4864-B4B4-DEDB5872C2C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726899" y="3709545"/>
              <a:ext cx="144052" cy="406880"/>
            </a:xfrm>
            <a:custGeom>
              <a:avLst/>
              <a:gdLst/>
              <a:ahLst/>
              <a:cxnLst/>
              <a:rect l="0" t="0" r="0" b="0"/>
              <a:pathLst>
                <a:path w="144052" h="406880">
                  <a:moveTo>
                    <a:pt x="125001" y="11555"/>
                  </a:moveTo>
                  <a:lnTo>
                    <a:pt x="125001" y="11555"/>
                  </a:lnTo>
                  <a:lnTo>
                    <a:pt x="100583" y="2717"/>
                  </a:lnTo>
                  <a:lnTo>
                    <a:pt x="74099" y="0"/>
                  </a:lnTo>
                  <a:lnTo>
                    <a:pt x="43910" y="5936"/>
                  </a:lnTo>
                  <a:lnTo>
                    <a:pt x="12949" y="20584"/>
                  </a:lnTo>
                  <a:lnTo>
                    <a:pt x="2057" y="28738"/>
                  </a:lnTo>
                  <a:lnTo>
                    <a:pt x="0" y="32888"/>
                  </a:lnTo>
                  <a:lnTo>
                    <a:pt x="39" y="37066"/>
                  </a:lnTo>
                  <a:lnTo>
                    <a:pt x="3846" y="45471"/>
                  </a:lnTo>
                  <a:lnTo>
                    <a:pt x="10241" y="53910"/>
                  </a:lnTo>
                  <a:lnTo>
                    <a:pt x="57274" y="91500"/>
                  </a:lnTo>
                  <a:lnTo>
                    <a:pt x="68559" y="109410"/>
                  </a:lnTo>
                  <a:lnTo>
                    <a:pt x="75220" y="130540"/>
                  </a:lnTo>
                  <a:lnTo>
                    <a:pt x="78182" y="156395"/>
                  </a:lnTo>
                  <a:lnTo>
                    <a:pt x="73854" y="180586"/>
                  </a:lnTo>
                  <a:lnTo>
                    <a:pt x="64169" y="202391"/>
                  </a:lnTo>
                  <a:lnTo>
                    <a:pt x="30241" y="244738"/>
                  </a:lnTo>
                  <a:lnTo>
                    <a:pt x="19150" y="252775"/>
                  </a:lnTo>
                  <a:lnTo>
                    <a:pt x="7274" y="257935"/>
                  </a:lnTo>
                  <a:lnTo>
                    <a:pt x="7006" y="257653"/>
                  </a:lnTo>
                  <a:lnTo>
                    <a:pt x="8589" y="255458"/>
                  </a:lnTo>
                  <a:lnTo>
                    <a:pt x="24081" y="249005"/>
                  </a:lnTo>
                  <a:lnTo>
                    <a:pt x="30288" y="247616"/>
                  </a:lnTo>
                  <a:lnTo>
                    <a:pt x="32931" y="249362"/>
                  </a:lnTo>
                  <a:lnTo>
                    <a:pt x="37750" y="256947"/>
                  </a:lnTo>
                  <a:lnTo>
                    <a:pt x="44428" y="276488"/>
                  </a:lnTo>
                  <a:lnTo>
                    <a:pt x="43199" y="321705"/>
                  </a:lnTo>
                  <a:lnTo>
                    <a:pt x="42517" y="366510"/>
                  </a:lnTo>
                  <a:lnTo>
                    <a:pt x="42495" y="373075"/>
                  </a:lnTo>
                  <a:lnTo>
                    <a:pt x="46233" y="384132"/>
                  </a:lnTo>
                  <a:lnTo>
                    <a:pt x="52598" y="393045"/>
                  </a:lnTo>
                  <a:lnTo>
                    <a:pt x="60131" y="399358"/>
                  </a:lnTo>
                  <a:lnTo>
                    <a:pt x="82419" y="406879"/>
                  </a:lnTo>
                  <a:lnTo>
                    <a:pt x="126756" y="401944"/>
                  </a:lnTo>
                  <a:lnTo>
                    <a:pt x="144051" y="398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562">
            <a:extLst>
              <a:ext uri="{FF2B5EF4-FFF2-40B4-BE49-F238E27FC236}">
                <a16:creationId xmlns:a16="http://schemas.microsoft.com/office/drawing/2014/main" xmlns="" id="{0580DCA5-F9D0-4318-AA82-6349C00CB8E6}"/>
              </a:ext>
            </a:extLst>
          </p:cNvPr>
          <p:cNvGrpSpPr/>
          <p:nvPr/>
        </p:nvGrpSpPr>
        <p:grpSpPr>
          <a:xfrm>
            <a:off x="10998200" y="3952342"/>
            <a:ext cx="273051" cy="276759"/>
            <a:chOff x="10998200" y="3952342"/>
            <a:chExt cx="273051" cy="276759"/>
          </a:xfrm>
        </p:grpSpPr>
        <p:sp>
          <p:nvSpPr>
            <p:cNvPr id="172" name="SMARTInkShape-3041">
              <a:extLst>
                <a:ext uri="{FF2B5EF4-FFF2-40B4-BE49-F238E27FC236}">
                  <a16:creationId xmlns:a16="http://schemas.microsoft.com/office/drawing/2014/main" xmlns="" id="{743BA2C1-FBE9-486A-A79A-F4ABDA781C4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178749" y="3952342"/>
              <a:ext cx="92502" cy="276759"/>
            </a:xfrm>
            <a:custGeom>
              <a:avLst/>
              <a:gdLst/>
              <a:ahLst/>
              <a:cxnLst/>
              <a:rect l="0" t="0" r="0" b="0"/>
              <a:pathLst>
                <a:path w="92502" h="276759">
                  <a:moveTo>
                    <a:pt x="54401" y="143408"/>
                  </a:moveTo>
                  <a:lnTo>
                    <a:pt x="54401" y="143408"/>
                  </a:lnTo>
                  <a:lnTo>
                    <a:pt x="51031" y="140037"/>
                  </a:lnTo>
                  <a:lnTo>
                    <a:pt x="49375" y="136500"/>
                  </a:lnTo>
                  <a:lnTo>
                    <a:pt x="48933" y="134570"/>
                  </a:lnTo>
                  <a:lnTo>
                    <a:pt x="49345" y="132577"/>
                  </a:lnTo>
                  <a:lnTo>
                    <a:pt x="57523" y="116445"/>
                  </a:lnTo>
                  <a:lnTo>
                    <a:pt x="57187" y="114849"/>
                  </a:lnTo>
                  <a:lnTo>
                    <a:pt x="56258" y="113785"/>
                  </a:lnTo>
                  <a:lnTo>
                    <a:pt x="51463" y="112604"/>
                  </a:lnTo>
                  <a:lnTo>
                    <a:pt x="48210" y="112288"/>
                  </a:lnTo>
                  <a:lnTo>
                    <a:pt x="38950" y="119464"/>
                  </a:lnTo>
                  <a:lnTo>
                    <a:pt x="21836" y="143134"/>
                  </a:lnTo>
                  <a:lnTo>
                    <a:pt x="11001" y="165864"/>
                  </a:lnTo>
                  <a:lnTo>
                    <a:pt x="1638" y="205016"/>
                  </a:lnTo>
                  <a:lnTo>
                    <a:pt x="0" y="244922"/>
                  </a:lnTo>
                  <a:lnTo>
                    <a:pt x="1200" y="251300"/>
                  </a:lnTo>
                  <a:lnTo>
                    <a:pt x="4117" y="255552"/>
                  </a:lnTo>
                  <a:lnTo>
                    <a:pt x="8178" y="258388"/>
                  </a:lnTo>
                  <a:lnTo>
                    <a:pt x="13003" y="260278"/>
                  </a:lnTo>
                  <a:lnTo>
                    <a:pt x="17629" y="259421"/>
                  </a:lnTo>
                  <a:lnTo>
                    <a:pt x="26534" y="252825"/>
                  </a:lnTo>
                  <a:lnTo>
                    <a:pt x="39480" y="230469"/>
                  </a:lnTo>
                  <a:lnTo>
                    <a:pt x="52254" y="184648"/>
                  </a:lnTo>
                  <a:lnTo>
                    <a:pt x="62618" y="142687"/>
                  </a:lnTo>
                  <a:lnTo>
                    <a:pt x="72870" y="98637"/>
                  </a:lnTo>
                  <a:lnTo>
                    <a:pt x="79778" y="60245"/>
                  </a:lnTo>
                  <a:lnTo>
                    <a:pt x="84892" y="16365"/>
                  </a:lnTo>
                  <a:lnTo>
                    <a:pt x="85985" y="0"/>
                  </a:lnTo>
                  <a:lnTo>
                    <a:pt x="82731" y="8254"/>
                  </a:lnTo>
                  <a:lnTo>
                    <a:pt x="73927" y="44331"/>
                  </a:lnTo>
                  <a:lnTo>
                    <a:pt x="68253" y="77502"/>
                  </a:lnTo>
                  <a:lnTo>
                    <a:pt x="64086" y="113411"/>
                  </a:lnTo>
                  <a:lnTo>
                    <a:pt x="62233" y="150537"/>
                  </a:lnTo>
                  <a:lnTo>
                    <a:pt x="67054" y="184442"/>
                  </a:lnTo>
                  <a:lnTo>
                    <a:pt x="79787" y="231296"/>
                  </a:lnTo>
                  <a:lnTo>
                    <a:pt x="92501" y="276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042">
              <a:extLst>
                <a:ext uri="{FF2B5EF4-FFF2-40B4-BE49-F238E27FC236}">
                  <a16:creationId xmlns:a16="http://schemas.microsoft.com/office/drawing/2014/main" xmlns="" id="{5AD28DC4-7C53-4E30-9B26-C0D6BC47624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137900" y="4019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1765"/>
                  </a:lnTo>
                  <a:lnTo>
                    <a:pt x="705" y="117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043">
              <a:extLst>
                <a:ext uri="{FF2B5EF4-FFF2-40B4-BE49-F238E27FC236}">
                  <a16:creationId xmlns:a16="http://schemas.microsoft.com/office/drawing/2014/main" xmlns="" id="{F2A1947C-A6FF-44DD-A1E8-22EEB8D9D06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099800" y="4083050"/>
              <a:ext cx="11818" cy="120651"/>
            </a:xfrm>
            <a:custGeom>
              <a:avLst/>
              <a:gdLst/>
              <a:ahLst/>
              <a:cxnLst/>
              <a:rect l="0" t="0" r="0" b="0"/>
              <a:pathLst>
                <a:path w="11818" h="1206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3" y="2117"/>
                  </a:lnTo>
                  <a:lnTo>
                    <a:pt x="11817" y="10113"/>
                  </a:lnTo>
                  <a:lnTo>
                    <a:pt x="7558" y="52410"/>
                  </a:lnTo>
                  <a:lnTo>
                    <a:pt x="5804" y="9379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044">
              <a:extLst>
                <a:ext uri="{FF2B5EF4-FFF2-40B4-BE49-F238E27FC236}">
                  <a16:creationId xmlns:a16="http://schemas.microsoft.com/office/drawing/2014/main" xmlns="" id="{03060EEA-8183-4B5B-8DBF-92957A46ABA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017250" y="3968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045">
              <a:extLst>
                <a:ext uri="{FF2B5EF4-FFF2-40B4-BE49-F238E27FC236}">
                  <a16:creationId xmlns:a16="http://schemas.microsoft.com/office/drawing/2014/main" xmlns="" id="{4C038860-1020-4F42-9C6F-CB3341307BA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998200" y="40640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6350" y="42632"/>
                  </a:lnTo>
                  <a:lnTo>
                    <a:pt x="2980" y="900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563">
            <a:extLst>
              <a:ext uri="{FF2B5EF4-FFF2-40B4-BE49-F238E27FC236}">
                <a16:creationId xmlns:a16="http://schemas.microsoft.com/office/drawing/2014/main" xmlns="" id="{EBBB64FD-ED49-4B19-9577-40756D513DEC}"/>
              </a:ext>
            </a:extLst>
          </p:cNvPr>
          <p:cNvGrpSpPr/>
          <p:nvPr/>
        </p:nvGrpSpPr>
        <p:grpSpPr>
          <a:xfrm>
            <a:off x="4268083" y="5899195"/>
            <a:ext cx="577424" cy="429264"/>
            <a:chOff x="4268083" y="5899195"/>
            <a:chExt cx="577424" cy="429264"/>
          </a:xfrm>
        </p:grpSpPr>
        <p:sp>
          <p:nvSpPr>
            <p:cNvPr id="178" name="SMARTInkShape-3046">
              <a:extLst>
                <a:ext uri="{FF2B5EF4-FFF2-40B4-BE49-F238E27FC236}">
                  <a16:creationId xmlns:a16="http://schemas.microsoft.com/office/drawing/2014/main" xmlns="" id="{665D7C60-2171-42EA-B9D3-38AB3122B4D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73600" y="6140324"/>
              <a:ext cx="171907" cy="177927"/>
            </a:xfrm>
            <a:custGeom>
              <a:avLst/>
              <a:gdLst/>
              <a:ahLst/>
              <a:cxnLst/>
              <a:rect l="0" t="0" r="0" b="0"/>
              <a:pathLst>
                <a:path w="171907" h="177927">
                  <a:moveTo>
                    <a:pt x="0" y="126"/>
                  </a:moveTo>
                  <a:lnTo>
                    <a:pt x="0" y="126"/>
                  </a:lnTo>
                  <a:lnTo>
                    <a:pt x="3371" y="126"/>
                  </a:lnTo>
                  <a:lnTo>
                    <a:pt x="12209" y="10239"/>
                  </a:lnTo>
                  <a:lnTo>
                    <a:pt x="30083" y="52537"/>
                  </a:lnTo>
                  <a:lnTo>
                    <a:pt x="33831" y="72808"/>
                  </a:lnTo>
                  <a:lnTo>
                    <a:pt x="31269" y="102644"/>
                  </a:lnTo>
                  <a:lnTo>
                    <a:pt x="22592" y="123400"/>
                  </a:lnTo>
                  <a:lnTo>
                    <a:pt x="17567" y="128997"/>
                  </a:lnTo>
                  <a:lnTo>
                    <a:pt x="15239" y="128374"/>
                  </a:lnTo>
                  <a:lnTo>
                    <a:pt x="10771" y="122036"/>
                  </a:lnTo>
                  <a:lnTo>
                    <a:pt x="11031" y="93084"/>
                  </a:lnTo>
                  <a:lnTo>
                    <a:pt x="22318" y="49855"/>
                  </a:lnTo>
                  <a:lnTo>
                    <a:pt x="42439" y="14781"/>
                  </a:lnTo>
                  <a:lnTo>
                    <a:pt x="58138" y="3112"/>
                  </a:lnTo>
                  <a:lnTo>
                    <a:pt x="66275" y="0"/>
                  </a:lnTo>
                  <a:lnTo>
                    <a:pt x="82843" y="304"/>
                  </a:lnTo>
                  <a:lnTo>
                    <a:pt x="91212" y="2362"/>
                  </a:lnTo>
                  <a:lnTo>
                    <a:pt x="123217" y="25483"/>
                  </a:lnTo>
                  <a:lnTo>
                    <a:pt x="152768" y="62515"/>
                  </a:lnTo>
                  <a:lnTo>
                    <a:pt x="169286" y="104768"/>
                  </a:lnTo>
                  <a:lnTo>
                    <a:pt x="171906" y="145196"/>
                  </a:lnTo>
                  <a:lnTo>
                    <a:pt x="165100" y="177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047">
              <a:extLst>
                <a:ext uri="{FF2B5EF4-FFF2-40B4-BE49-F238E27FC236}">
                  <a16:creationId xmlns:a16="http://schemas.microsoft.com/office/drawing/2014/main" xmlns="" id="{EC27112C-B91F-449D-AACF-BF49BF7AD63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593742" y="609600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2308"/>
                  </a:lnTo>
                  <a:lnTo>
                    <a:pt x="0" y="9616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048">
              <a:extLst>
                <a:ext uri="{FF2B5EF4-FFF2-40B4-BE49-F238E27FC236}">
                  <a16:creationId xmlns:a16="http://schemas.microsoft.com/office/drawing/2014/main" xmlns="" id="{D9F7D1F9-5D10-4151-B0BA-8D5F0B90998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91050" y="6172200"/>
              <a:ext cx="17645" cy="114301"/>
            </a:xfrm>
            <a:custGeom>
              <a:avLst/>
              <a:gdLst/>
              <a:ahLst/>
              <a:cxnLst/>
              <a:rect l="0" t="0" r="0" b="0"/>
              <a:pathLst>
                <a:path w="17645" h="114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306" y="35975"/>
                  </a:lnTo>
                  <a:lnTo>
                    <a:pt x="17644" y="66634"/>
                  </a:lnTo>
                  <a:lnTo>
                    <a:pt x="14662" y="8464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049">
              <a:extLst>
                <a:ext uri="{FF2B5EF4-FFF2-40B4-BE49-F238E27FC236}">
                  <a16:creationId xmlns:a16="http://schemas.microsoft.com/office/drawing/2014/main" xmlns="" id="{906422AF-62FD-4091-8B35-00F54044942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68083" y="5899195"/>
              <a:ext cx="200084" cy="429264"/>
            </a:xfrm>
            <a:custGeom>
              <a:avLst/>
              <a:gdLst/>
              <a:ahLst/>
              <a:cxnLst/>
              <a:rect l="0" t="0" r="0" b="0"/>
              <a:pathLst>
                <a:path w="200084" h="429264">
                  <a:moveTo>
                    <a:pt x="5467" y="126955"/>
                  </a:moveTo>
                  <a:lnTo>
                    <a:pt x="5467" y="126955"/>
                  </a:lnTo>
                  <a:lnTo>
                    <a:pt x="0" y="121488"/>
                  </a:lnTo>
                  <a:lnTo>
                    <a:pt x="411" y="121193"/>
                  </a:lnTo>
                  <a:lnTo>
                    <a:pt x="2749" y="120867"/>
                  </a:lnTo>
                  <a:lnTo>
                    <a:pt x="11403" y="130795"/>
                  </a:lnTo>
                  <a:lnTo>
                    <a:pt x="22905" y="160627"/>
                  </a:lnTo>
                  <a:lnTo>
                    <a:pt x="27328" y="196248"/>
                  </a:lnTo>
                  <a:lnTo>
                    <a:pt x="28588" y="240302"/>
                  </a:lnTo>
                  <a:lnTo>
                    <a:pt x="27937" y="263903"/>
                  </a:lnTo>
                  <a:lnTo>
                    <a:pt x="25331" y="310588"/>
                  </a:lnTo>
                  <a:lnTo>
                    <a:pt x="21821" y="352502"/>
                  </a:lnTo>
                  <a:lnTo>
                    <a:pt x="15879" y="394946"/>
                  </a:lnTo>
                  <a:lnTo>
                    <a:pt x="12619" y="417245"/>
                  </a:lnTo>
                  <a:lnTo>
                    <a:pt x="12352" y="417143"/>
                  </a:lnTo>
                  <a:lnTo>
                    <a:pt x="8551" y="386613"/>
                  </a:lnTo>
                  <a:lnTo>
                    <a:pt x="10601" y="344664"/>
                  </a:lnTo>
                  <a:lnTo>
                    <a:pt x="13123" y="318661"/>
                  </a:lnTo>
                  <a:lnTo>
                    <a:pt x="16921" y="291447"/>
                  </a:lnTo>
                  <a:lnTo>
                    <a:pt x="21570" y="263428"/>
                  </a:lnTo>
                  <a:lnTo>
                    <a:pt x="26785" y="234871"/>
                  </a:lnTo>
                  <a:lnTo>
                    <a:pt x="31674" y="209482"/>
                  </a:lnTo>
                  <a:lnTo>
                    <a:pt x="40868" y="164338"/>
                  </a:lnTo>
                  <a:lnTo>
                    <a:pt x="49658" y="123109"/>
                  </a:lnTo>
                  <a:lnTo>
                    <a:pt x="58974" y="85028"/>
                  </a:lnTo>
                  <a:lnTo>
                    <a:pt x="76824" y="37941"/>
                  </a:lnTo>
                  <a:lnTo>
                    <a:pt x="91744" y="15191"/>
                  </a:lnTo>
                  <a:lnTo>
                    <a:pt x="109664" y="3199"/>
                  </a:lnTo>
                  <a:lnTo>
                    <a:pt x="119382" y="0"/>
                  </a:lnTo>
                  <a:lnTo>
                    <a:pt x="141468" y="210"/>
                  </a:lnTo>
                  <a:lnTo>
                    <a:pt x="153284" y="2242"/>
                  </a:lnTo>
                  <a:lnTo>
                    <a:pt x="173939" y="13907"/>
                  </a:lnTo>
                  <a:lnTo>
                    <a:pt x="183398" y="21957"/>
                  </a:lnTo>
                  <a:lnTo>
                    <a:pt x="195790" y="45952"/>
                  </a:lnTo>
                  <a:lnTo>
                    <a:pt x="200083" y="60253"/>
                  </a:lnTo>
                  <a:lnTo>
                    <a:pt x="199207" y="91194"/>
                  </a:lnTo>
                  <a:lnTo>
                    <a:pt x="191057" y="121645"/>
                  </a:lnTo>
                  <a:lnTo>
                    <a:pt x="169896" y="157916"/>
                  </a:lnTo>
                  <a:lnTo>
                    <a:pt x="124609" y="201240"/>
                  </a:lnTo>
                  <a:lnTo>
                    <a:pt x="94298" y="220839"/>
                  </a:lnTo>
                  <a:lnTo>
                    <a:pt x="92205" y="223411"/>
                  </a:lnTo>
                  <a:lnTo>
                    <a:pt x="91514" y="225831"/>
                  </a:lnTo>
                  <a:lnTo>
                    <a:pt x="91760" y="228150"/>
                  </a:lnTo>
                  <a:lnTo>
                    <a:pt x="92629" y="230401"/>
                  </a:lnTo>
                  <a:lnTo>
                    <a:pt x="101120" y="234785"/>
                  </a:lnTo>
                  <a:lnTo>
                    <a:pt x="141953" y="251954"/>
                  </a:lnTo>
                  <a:lnTo>
                    <a:pt x="166714" y="272804"/>
                  </a:lnTo>
                  <a:lnTo>
                    <a:pt x="178497" y="288673"/>
                  </a:lnTo>
                  <a:lnTo>
                    <a:pt x="184675" y="305133"/>
                  </a:lnTo>
                  <a:lnTo>
                    <a:pt x="186322" y="313474"/>
                  </a:lnTo>
                  <a:lnTo>
                    <a:pt x="180627" y="334030"/>
                  </a:lnTo>
                  <a:lnTo>
                    <a:pt x="159672" y="367522"/>
                  </a:lnTo>
                  <a:lnTo>
                    <a:pt x="120986" y="407072"/>
                  </a:lnTo>
                  <a:lnTo>
                    <a:pt x="89867" y="423343"/>
                  </a:lnTo>
                  <a:lnTo>
                    <a:pt x="65047" y="429263"/>
                  </a:lnTo>
                  <a:lnTo>
                    <a:pt x="59297" y="427271"/>
                  </a:lnTo>
                  <a:lnTo>
                    <a:pt x="54760" y="423121"/>
                  </a:lnTo>
                  <a:lnTo>
                    <a:pt x="51029" y="417532"/>
                  </a:lnTo>
                  <a:lnTo>
                    <a:pt x="50658" y="410279"/>
                  </a:lnTo>
                  <a:lnTo>
                    <a:pt x="62617" y="37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SMARTInkShape-3050">
            <a:extLst>
              <a:ext uri="{FF2B5EF4-FFF2-40B4-BE49-F238E27FC236}">
                <a16:creationId xmlns:a16="http://schemas.microsoft.com/office/drawing/2014/main" xmlns="" id="{34D7A876-9B02-4D7F-A36D-CE49E643714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137591" y="5967225"/>
            <a:ext cx="228160" cy="344676"/>
          </a:xfrm>
          <a:custGeom>
            <a:avLst/>
            <a:gdLst/>
            <a:ahLst/>
            <a:cxnLst/>
            <a:rect l="0" t="0" r="0" b="0"/>
            <a:pathLst>
              <a:path w="228160" h="344676">
                <a:moveTo>
                  <a:pt x="139259" y="14475"/>
                </a:moveTo>
                <a:lnTo>
                  <a:pt x="139259" y="14475"/>
                </a:lnTo>
                <a:lnTo>
                  <a:pt x="139259" y="7733"/>
                </a:lnTo>
                <a:lnTo>
                  <a:pt x="137848" y="5041"/>
                </a:lnTo>
                <a:lnTo>
                  <a:pt x="132517" y="170"/>
                </a:lnTo>
                <a:lnTo>
                  <a:pt x="128414" y="0"/>
                </a:lnTo>
                <a:lnTo>
                  <a:pt x="118211" y="3573"/>
                </a:lnTo>
                <a:lnTo>
                  <a:pt x="90454" y="30373"/>
                </a:lnTo>
                <a:lnTo>
                  <a:pt x="65592" y="65285"/>
                </a:lnTo>
                <a:lnTo>
                  <a:pt x="39491" y="110435"/>
                </a:lnTo>
                <a:lnTo>
                  <a:pt x="27591" y="136304"/>
                </a:lnTo>
                <a:lnTo>
                  <a:pt x="16130" y="163426"/>
                </a:lnTo>
                <a:lnTo>
                  <a:pt x="8490" y="189271"/>
                </a:lnTo>
                <a:lnTo>
                  <a:pt x="3396" y="214261"/>
                </a:lnTo>
                <a:lnTo>
                  <a:pt x="0" y="238683"/>
                </a:lnTo>
                <a:lnTo>
                  <a:pt x="7516" y="278988"/>
                </a:lnTo>
                <a:lnTo>
                  <a:pt x="15447" y="296650"/>
                </a:lnTo>
                <a:lnTo>
                  <a:pt x="48718" y="321919"/>
                </a:lnTo>
                <a:lnTo>
                  <a:pt x="70432" y="331621"/>
                </a:lnTo>
                <a:lnTo>
                  <a:pt x="97608" y="337384"/>
                </a:lnTo>
                <a:lnTo>
                  <a:pt x="128425" y="340520"/>
                </a:lnTo>
                <a:lnTo>
                  <a:pt x="161669" y="341905"/>
                </a:lnTo>
                <a:lnTo>
                  <a:pt x="228159" y="344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Shape-3051">
            <a:extLst>
              <a:ext uri="{FF2B5EF4-FFF2-40B4-BE49-F238E27FC236}">
                <a16:creationId xmlns:a16="http://schemas.microsoft.com/office/drawing/2014/main" xmlns="" id="{8714C1B3-959A-4E9D-8ED4-9E37CF3B6BE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35700" y="5984679"/>
            <a:ext cx="99295" cy="352622"/>
          </a:xfrm>
          <a:custGeom>
            <a:avLst/>
            <a:gdLst/>
            <a:ahLst/>
            <a:cxnLst/>
            <a:rect l="0" t="0" r="0" b="0"/>
            <a:pathLst>
              <a:path w="99295" h="352622">
                <a:moveTo>
                  <a:pt x="12700" y="3371"/>
                </a:moveTo>
                <a:lnTo>
                  <a:pt x="12700" y="3371"/>
                </a:lnTo>
                <a:lnTo>
                  <a:pt x="16071" y="0"/>
                </a:lnTo>
                <a:lnTo>
                  <a:pt x="25252" y="226"/>
                </a:lnTo>
                <a:lnTo>
                  <a:pt x="31650" y="1274"/>
                </a:lnTo>
                <a:lnTo>
                  <a:pt x="54142" y="16234"/>
                </a:lnTo>
                <a:lnTo>
                  <a:pt x="78680" y="48654"/>
                </a:lnTo>
                <a:lnTo>
                  <a:pt x="91649" y="82998"/>
                </a:lnTo>
                <a:lnTo>
                  <a:pt x="99294" y="124133"/>
                </a:lnTo>
                <a:lnTo>
                  <a:pt x="97988" y="168286"/>
                </a:lnTo>
                <a:lnTo>
                  <a:pt x="87060" y="215661"/>
                </a:lnTo>
                <a:lnTo>
                  <a:pt x="71149" y="261411"/>
                </a:lnTo>
                <a:lnTo>
                  <a:pt x="54670" y="298208"/>
                </a:lnTo>
                <a:lnTo>
                  <a:pt x="34175" y="323498"/>
                </a:lnTo>
                <a:lnTo>
                  <a:pt x="0" y="3526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SMARTInkShape-Group566">
            <a:extLst>
              <a:ext uri="{FF2B5EF4-FFF2-40B4-BE49-F238E27FC236}">
                <a16:creationId xmlns:a16="http://schemas.microsoft.com/office/drawing/2014/main" xmlns="" id="{359AE63E-4380-43B3-BE20-5A66C45F982A}"/>
              </a:ext>
            </a:extLst>
          </p:cNvPr>
          <p:cNvGrpSpPr/>
          <p:nvPr/>
        </p:nvGrpSpPr>
        <p:grpSpPr>
          <a:xfrm>
            <a:off x="5403883" y="6077449"/>
            <a:ext cx="222218" cy="297952"/>
            <a:chOff x="5403883" y="6077449"/>
            <a:chExt cx="222218" cy="297952"/>
          </a:xfrm>
        </p:grpSpPr>
        <p:sp>
          <p:nvSpPr>
            <p:cNvPr id="185" name="SMARTInkShape-3052">
              <a:extLst>
                <a:ext uri="{FF2B5EF4-FFF2-40B4-BE49-F238E27FC236}">
                  <a16:creationId xmlns:a16="http://schemas.microsoft.com/office/drawing/2014/main" xmlns="" id="{D37DF750-49B3-4049-ABF4-86069B4A2E2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568950" y="629285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57150" y="0"/>
                  </a:moveTo>
                  <a:lnTo>
                    <a:pt x="57150" y="0"/>
                  </a:lnTo>
                  <a:lnTo>
                    <a:pt x="31111" y="3757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053">
              <a:extLst>
                <a:ext uri="{FF2B5EF4-FFF2-40B4-BE49-F238E27FC236}">
                  <a16:creationId xmlns:a16="http://schemas.microsoft.com/office/drawing/2014/main" xmlns="" id="{59D79008-F34D-471A-8DD7-1E183F9412E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403883" y="6077449"/>
              <a:ext cx="144470" cy="209052"/>
            </a:xfrm>
            <a:custGeom>
              <a:avLst/>
              <a:gdLst/>
              <a:ahLst/>
              <a:cxnLst/>
              <a:rect l="0" t="0" r="0" b="0"/>
              <a:pathLst>
                <a:path w="144470" h="209052">
                  <a:moveTo>
                    <a:pt x="25367" y="24901"/>
                  </a:moveTo>
                  <a:lnTo>
                    <a:pt x="25367" y="24901"/>
                  </a:lnTo>
                  <a:lnTo>
                    <a:pt x="25367" y="18628"/>
                  </a:lnTo>
                  <a:lnTo>
                    <a:pt x="20298" y="63702"/>
                  </a:lnTo>
                  <a:lnTo>
                    <a:pt x="12502" y="105081"/>
                  </a:lnTo>
                  <a:lnTo>
                    <a:pt x="1211" y="150998"/>
                  </a:lnTo>
                  <a:lnTo>
                    <a:pt x="335" y="159473"/>
                  </a:lnTo>
                  <a:lnTo>
                    <a:pt x="213" y="159772"/>
                  </a:lnTo>
                  <a:lnTo>
                    <a:pt x="0" y="139732"/>
                  </a:lnTo>
                  <a:lnTo>
                    <a:pt x="10113" y="108836"/>
                  </a:lnTo>
                  <a:lnTo>
                    <a:pt x="29617" y="63067"/>
                  </a:lnTo>
                  <a:lnTo>
                    <a:pt x="44838" y="34609"/>
                  </a:lnTo>
                  <a:lnTo>
                    <a:pt x="70704" y="5186"/>
                  </a:lnTo>
                  <a:lnTo>
                    <a:pt x="77502" y="2028"/>
                  </a:lnTo>
                  <a:lnTo>
                    <a:pt x="89993" y="0"/>
                  </a:lnTo>
                  <a:lnTo>
                    <a:pt x="96658" y="3486"/>
                  </a:lnTo>
                  <a:lnTo>
                    <a:pt x="118861" y="20225"/>
                  </a:lnTo>
                  <a:lnTo>
                    <a:pt x="137481" y="53189"/>
                  </a:lnTo>
                  <a:lnTo>
                    <a:pt x="144122" y="76271"/>
                  </a:lnTo>
                  <a:lnTo>
                    <a:pt x="144469" y="88654"/>
                  </a:lnTo>
                  <a:lnTo>
                    <a:pt x="138129" y="132865"/>
                  </a:lnTo>
                  <a:lnTo>
                    <a:pt x="130228" y="179399"/>
                  </a:lnTo>
                  <a:lnTo>
                    <a:pt x="126967" y="20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567">
            <a:extLst>
              <a:ext uri="{FF2B5EF4-FFF2-40B4-BE49-F238E27FC236}">
                <a16:creationId xmlns:a16="http://schemas.microsoft.com/office/drawing/2014/main" xmlns="" id="{CDB27356-7788-4666-B775-AFE0276E8921}"/>
              </a:ext>
            </a:extLst>
          </p:cNvPr>
          <p:cNvGrpSpPr/>
          <p:nvPr/>
        </p:nvGrpSpPr>
        <p:grpSpPr>
          <a:xfrm>
            <a:off x="5772602" y="6026150"/>
            <a:ext cx="435049" cy="381001"/>
            <a:chOff x="5772602" y="6026150"/>
            <a:chExt cx="435049" cy="381001"/>
          </a:xfrm>
        </p:grpSpPr>
        <p:sp>
          <p:nvSpPr>
            <p:cNvPr id="188" name="SMARTInkShape-3054">
              <a:extLst>
                <a:ext uri="{FF2B5EF4-FFF2-40B4-BE49-F238E27FC236}">
                  <a16:creationId xmlns:a16="http://schemas.microsoft.com/office/drawing/2014/main" xmlns="" id="{00F30B9E-0EF6-4B29-AEC4-FB46A76EDB3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65850" y="6038850"/>
              <a:ext cx="41801" cy="247651"/>
            </a:xfrm>
            <a:custGeom>
              <a:avLst/>
              <a:gdLst/>
              <a:ahLst/>
              <a:cxnLst/>
              <a:rect l="0" t="0" r="0" b="0"/>
              <a:pathLst>
                <a:path w="41801" h="2476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26440" y="44457"/>
                  </a:lnTo>
                  <a:lnTo>
                    <a:pt x="38486" y="84355"/>
                  </a:lnTo>
                  <a:lnTo>
                    <a:pt x="41800" y="117924"/>
                  </a:lnTo>
                  <a:lnTo>
                    <a:pt x="39509" y="152129"/>
                  </a:lnTo>
                  <a:lnTo>
                    <a:pt x="32376" y="185441"/>
                  </a:lnTo>
                  <a:lnTo>
                    <a:pt x="15315" y="227023"/>
                  </a:lnTo>
                  <a:lnTo>
                    <a:pt x="63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055">
              <a:extLst>
                <a:ext uri="{FF2B5EF4-FFF2-40B4-BE49-F238E27FC236}">
                  <a16:creationId xmlns:a16="http://schemas.microsoft.com/office/drawing/2014/main" xmlns="" id="{A5289A8A-7197-4244-A6FD-F1C227FC606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15024" y="6085992"/>
              <a:ext cx="119077" cy="143359"/>
            </a:xfrm>
            <a:custGeom>
              <a:avLst/>
              <a:gdLst/>
              <a:ahLst/>
              <a:cxnLst/>
              <a:rect l="0" t="0" r="0" b="0"/>
              <a:pathLst>
                <a:path w="119077" h="143359">
                  <a:moveTo>
                    <a:pt x="119076" y="3658"/>
                  </a:moveTo>
                  <a:lnTo>
                    <a:pt x="119076" y="3658"/>
                  </a:lnTo>
                  <a:lnTo>
                    <a:pt x="119076" y="0"/>
                  </a:lnTo>
                  <a:lnTo>
                    <a:pt x="119076" y="6407"/>
                  </a:lnTo>
                  <a:lnTo>
                    <a:pt x="112334" y="19054"/>
                  </a:lnTo>
                  <a:lnTo>
                    <a:pt x="78596" y="65329"/>
                  </a:lnTo>
                  <a:lnTo>
                    <a:pt x="52284" y="95296"/>
                  </a:lnTo>
                  <a:lnTo>
                    <a:pt x="35550" y="105677"/>
                  </a:lnTo>
                  <a:lnTo>
                    <a:pt x="23929" y="109851"/>
                  </a:lnTo>
                  <a:lnTo>
                    <a:pt x="16581" y="108946"/>
                  </a:lnTo>
                  <a:lnTo>
                    <a:pt x="12646" y="107716"/>
                  </a:lnTo>
                  <a:lnTo>
                    <a:pt x="6393" y="102587"/>
                  </a:lnTo>
                  <a:lnTo>
                    <a:pt x="1967" y="96310"/>
                  </a:lnTo>
                  <a:lnTo>
                    <a:pt x="0" y="91168"/>
                  </a:lnTo>
                  <a:lnTo>
                    <a:pt x="181" y="88809"/>
                  </a:lnTo>
                  <a:lnTo>
                    <a:pt x="4031" y="77804"/>
                  </a:lnTo>
                  <a:lnTo>
                    <a:pt x="5690" y="76372"/>
                  </a:lnTo>
                  <a:lnTo>
                    <a:pt x="16611" y="72193"/>
                  </a:lnTo>
                  <a:lnTo>
                    <a:pt x="19016" y="70514"/>
                  </a:lnTo>
                  <a:lnTo>
                    <a:pt x="22030" y="70101"/>
                  </a:lnTo>
                  <a:lnTo>
                    <a:pt x="41080" y="72920"/>
                  </a:lnTo>
                  <a:lnTo>
                    <a:pt x="49369" y="77010"/>
                  </a:lnTo>
                  <a:lnTo>
                    <a:pt x="69706" y="95136"/>
                  </a:lnTo>
                  <a:lnTo>
                    <a:pt x="82723" y="115902"/>
                  </a:lnTo>
                  <a:lnTo>
                    <a:pt x="87122" y="131375"/>
                  </a:lnTo>
                  <a:lnTo>
                    <a:pt x="88602" y="133253"/>
                  </a:lnTo>
                  <a:lnTo>
                    <a:pt x="90293" y="134505"/>
                  </a:lnTo>
                  <a:lnTo>
                    <a:pt x="92173" y="137778"/>
                  </a:lnTo>
                  <a:lnTo>
                    <a:pt x="93676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056">
              <a:extLst>
                <a:ext uri="{FF2B5EF4-FFF2-40B4-BE49-F238E27FC236}">
                  <a16:creationId xmlns:a16="http://schemas.microsoft.com/office/drawing/2014/main" xmlns="" id="{4D67C84E-0C50-4F9F-A805-B56632FB686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50438" y="6051549"/>
              <a:ext cx="82063" cy="199045"/>
            </a:xfrm>
            <a:custGeom>
              <a:avLst/>
              <a:gdLst/>
              <a:ahLst/>
              <a:cxnLst/>
              <a:rect l="0" t="0" r="0" b="0"/>
              <a:pathLst>
                <a:path w="82063" h="199045">
                  <a:moveTo>
                    <a:pt x="82062" y="1"/>
                  </a:moveTo>
                  <a:lnTo>
                    <a:pt x="82062" y="1"/>
                  </a:lnTo>
                  <a:lnTo>
                    <a:pt x="75320" y="0"/>
                  </a:lnTo>
                  <a:lnTo>
                    <a:pt x="70129" y="1883"/>
                  </a:lnTo>
                  <a:lnTo>
                    <a:pt x="67757" y="3372"/>
                  </a:lnTo>
                  <a:lnTo>
                    <a:pt x="37264" y="44446"/>
                  </a:lnTo>
                  <a:lnTo>
                    <a:pt x="18911" y="83386"/>
                  </a:lnTo>
                  <a:lnTo>
                    <a:pt x="5068" y="125050"/>
                  </a:lnTo>
                  <a:lnTo>
                    <a:pt x="243" y="169033"/>
                  </a:lnTo>
                  <a:lnTo>
                    <a:pt x="0" y="176189"/>
                  </a:lnTo>
                  <a:lnTo>
                    <a:pt x="1954" y="181665"/>
                  </a:lnTo>
                  <a:lnTo>
                    <a:pt x="9770" y="189631"/>
                  </a:lnTo>
                  <a:lnTo>
                    <a:pt x="26070" y="198083"/>
                  </a:lnTo>
                  <a:lnTo>
                    <a:pt x="36246" y="199044"/>
                  </a:lnTo>
                  <a:lnTo>
                    <a:pt x="50312" y="196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057">
              <a:extLst>
                <a:ext uri="{FF2B5EF4-FFF2-40B4-BE49-F238E27FC236}">
                  <a16:creationId xmlns:a16="http://schemas.microsoft.com/office/drawing/2014/main" xmlns="" id="{55DB4FE6-788F-4CE9-8722-F083247E125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791200" y="6286500"/>
              <a:ext cx="101601" cy="120651"/>
            </a:xfrm>
            <a:custGeom>
              <a:avLst/>
              <a:gdLst/>
              <a:ahLst/>
              <a:cxnLst/>
              <a:rect l="0" t="0" r="0" b="0"/>
              <a:pathLst>
                <a:path w="101601" h="120651">
                  <a:moveTo>
                    <a:pt x="101600" y="0"/>
                  </a:moveTo>
                  <a:lnTo>
                    <a:pt x="101600" y="0"/>
                  </a:lnTo>
                  <a:lnTo>
                    <a:pt x="92761" y="0"/>
                  </a:lnTo>
                  <a:lnTo>
                    <a:pt x="83302" y="6742"/>
                  </a:lnTo>
                  <a:lnTo>
                    <a:pt x="46937" y="50901"/>
                  </a:lnTo>
                  <a:lnTo>
                    <a:pt x="13310" y="9679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058">
              <a:extLst>
                <a:ext uri="{FF2B5EF4-FFF2-40B4-BE49-F238E27FC236}">
                  <a16:creationId xmlns:a16="http://schemas.microsoft.com/office/drawing/2014/main" xmlns="" id="{6DACE843-E433-4CD9-9974-1DE9C63A589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03899" y="6293733"/>
              <a:ext cx="63502" cy="94368"/>
            </a:xfrm>
            <a:custGeom>
              <a:avLst/>
              <a:gdLst/>
              <a:ahLst/>
              <a:cxnLst/>
              <a:rect l="0" t="0" r="0" b="0"/>
              <a:pathLst>
                <a:path w="63502" h="943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372" y="2749"/>
                  </a:lnTo>
                  <a:lnTo>
                    <a:pt x="37796" y="50263"/>
                  </a:lnTo>
                  <a:lnTo>
                    <a:pt x="63501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059">
              <a:extLst>
                <a:ext uri="{FF2B5EF4-FFF2-40B4-BE49-F238E27FC236}">
                  <a16:creationId xmlns:a16="http://schemas.microsoft.com/office/drawing/2014/main" xmlns="" id="{E90D3FCA-F7BB-4C84-8FB1-707DBA495C7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791200" y="6165849"/>
              <a:ext cx="107951" cy="6352"/>
            </a:xfrm>
            <a:custGeom>
              <a:avLst/>
              <a:gdLst/>
              <a:ahLst/>
              <a:cxnLst/>
              <a:rect l="0" t="0" r="0" b="0"/>
              <a:pathLst>
                <a:path w="107951" h="6352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6907" y="1883"/>
                  </a:lnTo>
                  <a:lnTo>
                    <a:pt x="8839" y="3372"/>
                  </a:lnTo>
                  <a:lnTo>
                    <a:pt x="47715" y="6089"/>
                  </a:lnTo>
                  <a:lnTo>
                    <a:pt x="94097" y="6328"/>
                  </a:lnTo>
                  <a:lnTo>
                    <a:pt x="10795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060">
              <a:extLst>
                <a:ext uri="{FF2B5EF4-FFF2-40B4-BE49-F238E27FC236}">
                  <a16:creationId xmlns:a16="http://schemas.microsoft.com/office/drawing/2014/main" xmlns="" id="{EAA7A28C-30AA-46D1-8D24-5DF7E5623C8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84850" y="60261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37576" y="33030"/>
                  </a:lnTo>
                  <a:lnTo>
                    <a:pt x="79938" y="25235"/>
                  </a:lnTo>
                  <a:lnTo>
                    <a:pt x="124540" y="1043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061">
              <a:extLst>
                <a:ext uri="{FF2B5EF4-FFF2-40B4-BE49-F238E27FC236}">
                  <a16:creationId xmlns:a16="http://schemas.microsoft.com/office/drawing/2014/main" xmlns="" id="{B7265BD3-7936-42D0-B742-4C68925F3B9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72602" y="6032839"/>
              <a:ext cx="35597" cy="225699"/>
            </a:xfrm>
            <a:custGeom>
              <a:avLst/>
              <a:gdLst/>
              <a:ahLst/>
              <a:cxnLst/>
              <a:rect l="0" t="0" r="0" b="0"/>
              <a:pathLst>
                <a:path w="35597" h="225699">
                  <a:moveTo>
                    <a:pt x="24948" y="12361"/>
                  </a:moveTo>
                  <a:lnTo>
                    <a:pt x="24948" y="12361"/>
                  </a:lnTo>
                  <a:lnTo>
                    <a:pt x="24948" y="805"/>
                  </a:lnTo>
                  <a:lnTo>
                    <a:pt x="25653" y="423"/>
                  </a:lnTo>
                  <a:lnTo>
                    <a:pt x="28319" y="0"/>
                  </a:lnTo>
                  <a:lnTo>
                    <a:pt x="29312" y="593"/>
                  </a:lnTo>
                  <a:lnTo>
                    <a:pt x="29974" y="1693"/>
                  </a:lnTo>
                  <a:lnTo>
                    <a:pt x="35488" y="23473"/>
                  </a:lnTo>
                  <a:lnTo>
                    <a:pt x="35596" y="58614"/>
                  </a:lnTo>
                  <a:lnTo>
                    <a:pt x="28025" y="101011"/>
                  </a:lnTo>
                  <a:lnTo>
                    <a:pt x="20294" y="146891"/>
                  </a:lnTo>
                  <a:lnTo>
                    <a:pt x="7278" y="193190"/>
                  </a:lnTo>
                  <a:lnTo>
                    <a:pt x="0" y="225698"/>
                  </a:lnTo>
                  <a:lnTo>
                    <a:pt x="555" y="225141"/>
                  </a:lnTo>
                  <a:lnTo>
                    <a:pt x="5898" y="21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1229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MARTInkShape-3218">
            <a:extLst>
              <a:ext uri="{FF2B5EF4-FFF2-40B4-BE49-F238E27FC236}">
                <a16:creationId xmlns:a16="http://schemas.microsoft.com/office/drawing/2014/main" xmlns="" id="{7BB215DC-EA7F-412E-B47F-1F79F05053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88122" y="5778268"/>
            <a:ext cx="258226" cy="297677"/>
          </a:xfrm>
          <a:custGeom>
            <a:avLst/>
            <a:gdLst/>
            <a:ahLst/>
            <a:cxnLst/>
            <a:rect l="0" t="0" r="0" b="0"/>
            <a:pathLst>
              <a:path w="258226" h="297677">
                <a:moveTo>
                  <a:pt x="188928" y="76432"/>
                </a:moveTo>
                <a:lnTo>
                  <a:pt x="188928" y="76432"/>
                </a:lnTo>
                <a:lnTo>
                  <a:pt x="190339" y="51790"/>
                </a:lnTo>
                <a:lnTo>
                  <a:pt x="199862" y="14008"/>
                </a:lnTo>
                <a:lnTo>
                  <a:pt x="198963" y="4472"/>
                </a:lnTo>
                <a:lnTo>
                  <a:pt x="197734" y="942"/>
                </a:lnTo>
                <a:lnTo>
                  <a:pt x="194093" y="0"/>
                </a:lnTo>
                <a:lnTo>
                  <a:pt x="182521" y="2717"/>
                </a:lnTo>
                <a:lnTo>
                  <a:pt x="139914" y="25661"/>
                </a:lnTo>
                <a:lnTo>
                  <a:pt x="104349" y="49399"/>
                </a:lnTo>
                <a:lnTo>
                  <a:pt x="68788" y="78530"/>
                </a:lnTo>
                <a:lnTo>
                  <a:pt x="36519" y="114994"/>
                </a:lnTo>
                <a:lnTo>
                  <a:pt x="15123" y="152837"/>
                </a:lnTo>
                <a:lnTo>
                  <a:pt x="3025" y="190117"/>
                </a:lnTo>
                <a:lnTo>
                  <a:pt x="0" y="225500"/>
                </a:lnTo>
                <a:lnTo>
                  <a:pt x="6653" y="254398"/>
                </a:lnTo>
                <a:lnTo>
                  <a:pt x="12378" y="267042"/>
                </a:lnTo>
                <a:lnTo>
                  <a:pt x="30028" y="284855"/>
                </a:lnTo>
                <a:lnTo>
                  <a:pt x="40661" y="291580"/>
                </a:lnTo>
                <a:lnTo>
                  <a:pt x="67528" y="297173"/>
                </a:lnTo>
                <a:lnTo>
                  <a:pt x="82594" y="297676"/>
                </a:lnTo>
                <a:lnTo>
                  <a:pt x="116269" y="288828"/>
                </a:lnTo>
                <a:lnTo>
                  <a:pt x="151695" y="271724"/>
                </a:lnTo>
                <a:lnTo>
                  <a:pt x="186256" y="247660"/>
                </a:lnTo>
                <a:lnTo>
                  <a:pt x="216668" y="216738"/>
                </a:lnTo>
                <a:lnTo>
                  <a:pt x="240767" y="181124"/>
                </a:lnTo>
                <a:lnTo>
                  <a:pt x="253831" y="141777"/>
                </a:lnTo>
                <a:lnTo>
                  <a:pt x="258225" y="104534"/>
                </a:lnTo>
                <a:lnTo>
                  <a:pt x="255710" y="71282"/>
                </a:lnTo>
                <a:lnTo>
                  <a:pt x="245185" y="44746"/>
                </a:lnTo>
                <a:lnTo>
                  <a:pt x="220021" y="13343"/>
                </a:lnTo>
                <a:lnTo>
                  <a:pt x="207540" y="8972"/>
                </a:lnTo>
                <a:lnTo>
                  <a:pt x="165985" y="10818"/>
                </a:lnTo>
                <a:lnTo>
                  <a:pt x="144478" y="129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SMARTInkShape-Group598">
            <a:extLst>
              <a:ext uri="{FF2B5EF4-FFF2-40B4-BE49-F238E27FC236}">
                <a16:creationId xmlns:a16="http://schemas.microsoft.com/office/drawing/2014/main" xmlns="" id="{3957D214-F151-4B01-AD22-93441E8F346A}"/>
              </a:ext>
            </a:extLst>
          </p:cNvPr>
          <p:cNvGrpSpPr/>
          <p:nvPr/>
        </p:nvGrpSpPr>
        <p:grpSpPr>
          <a:xfrm>
            <a:off x="6070600" y="5887333"/>
            <a:ext cx="787401" cy="354718"/>
            <a:chOff x="6070600" y="5887333"/>
            <a:chExt cx="787401" cy="354718"/>
          </a:xfrm>
        </p:grpSpPr>
        <p:sp>
          <p:nvSpPr>
            <p:cNvPr id="183" name="SMARTInkShape-3219">
              <a:extLst>
                <a:ext uri="{FF2B5EF4-FFF2-40B4-BE49-F238E27FC236}">
                  <a16:creationId xmlns:a16="http://schemas.microsoft.com/office/drawing/2014/main" xmlns="" id="{B4A5A4E9-647A-4166-9232-AA45758B018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070600" y="5887333"/>
              <a:ext cx="247651" cy="5468"/>
            </a:xfrm>
            <a:custGeom>
              <a:avLst/>
              <a:gdLst/>
              <a:ahLst/>
              <a:cxnLst/>
              <a:rect l="0" t="0" r="0" b="0"/>
              <a:pathLst>
                <a:path w="247651" h="5468">
                  <a:moveTo>
                    <a:pt x="0" y="5467"/>
                  </a:moveTo>
                  <a:lnTo>
                    <a:pt x="0" y="5467"/>
                  </a:lnTo>
                  <a:lnTo>
                    <a:pt x="34531" y="5467"/>
                  </a:lnTo>
                  <a:lnTo>
                    <a:pt x="65911" y="3585"/>
                  </a:lnTo>
                  <a:lnTo>
                    <a:pt x="104082" y="1103"/>
                  </a:lnTo>
                  <a:lnTo>
                    <a:pt x="146918" y="0"/>
                  </a:lnTo>
                  <a:lnTo>
                    <a:pt x="188064" y="1390"/>
                  </a:lnTo>
                  <a:lnTo>
                    <a:pt x="2476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220">
              <a:extLst>
                <a:ext uri="{FF2B5EF4-FFF2-40B4-BE49-F238E27FC236}">
                  <a16:creationId xmlns:a16="http://schemas.microsoft.com/office/drawing/2014/main" xmlns="" id="{B3ED5828-5272-4CE9-A853-E115675337D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172200" y="5975350"/>
              <a:ext cx="209551" cy="17531"/>
            </a:xfrm>
            <a:custGeom>
              <a:avLst/>
              <a:gdLst/>
              <a:ahLst/>
              <a:cxnLst/>
              <a:rect l="0" t="0" r="0" b="0"/>
              <a:pathLst>
                <a:path w="209551" h="17531">
                  <a:moveTo>
                    <a:pt x="0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7526" y="12865"/>
                  </a:lnTo>
                  <a:lnTo>
                    <a:pt x="23100" y="16301"/>
                  </a:lnTo>
                  <a:lnTo>
                    <a:pt x="64308" y="17530"/>
                  </a:lnTo>
                  <a:lnTo>
                    <a:pt x="98432" y="15317"/>
                  </a:lnTo>
                  <a:lnTo>
                    <a:pt x="140408" y="11981"/>
                  </a:lnTo>
                  <a:lnTo>
                    <a:pt x="178820" y="8853"/>
                  </a:lnTo>
                  <a:lnTo>
                    <a:pt x="209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221">
              <a:extLst>
                <a:ext uri="{FF2B5EF4-FFF2-40B4-BE49-F238E27FC236}">
                  <a16:creationId xmlns:a16="http://schemas.microsoft.com/office/drawing/2014/main" xmlns="" id="{4C1D041B-BD3A-4420-9184-C9D851BE03E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591300" y="6169892"/>
              <a:ext cx="260351" cy="21359"/>
            </a:xfrm>
            <a:custGeom>
              <a:avLst/>
              <a:gdLst/>
              <a:ahLst/>
              <a:cxnLst/>
              <a:rect l="0" t="0" r="0" b="0"/>
              <a:pathLst>
                <a:path w="260351" h="21359">
                  <a:moveTo>
                    <a:pt x="0" y="21358"/>
                  </a:moveTo>
                  <a:lnTo>
                    <a:pt x="0" y="21358"/>
                  </a:lnTo>
                  <a:lnTo>
                    <a:pt x="40800" y="12569"/>
                  </a:lnTo>
                  <a:lnTo>
                    <a:pt x="81634" y="6163"/>
                  </a:lnTo>
                  <a:lnTo>
                    <a:pt x="107338" y="3466"/>
                  </a:lnTo>
                  <a:lnTo>
                    <a:pt x="135058" y="964"/>
                  </a:lnTo>
                  <a:lnTo>
                    <a:pt x="161299" y="0"/>
                  </a:lnTo>
                  <a:lnTo>
                    <a:pt x="186555" y="65"/>
                  </a:lnTo>
                  <a:lnTo>
                    <a:pt x="227553" y="1310"/>
                  </a:lnTo>
                  <a:lnTo>
                    <a:pt x="260350" y="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222">
              <a:extLst>
                <a:ext uri="{FF2B5EF4-FFF2-40B4-BE49-F238E27FC236}">
                  <a16:creationId xmlns:a16="http://schemas.microsoft.com/office/drawing/2014/main" xmlns="" id="{54654542-C6CB-4898-86FB-464F49B4154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648450" y="62230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30288" y="13981"/>
                  </a:lnTo>
                  <a:lnTo>
                    <a:pt x="67788" y="10211"/>
                  </a:lnTo>
                  <a:lnTo>
                    <a:pt x="92464" y="8218"/>
                  </a:lnTo>
                  <a:lnTo>
                    <a:pt x="120205" y="6185"/>
                  </a:lnTo>
                  <a:lnTo>
                    <a:pt x="149985" y="412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599">
            <a:extLst>
              <a:ext uri="{FF2B5EF4-FFF2-40B4-BE49-F238E27FC236}">
                <a16:creationId xmlns:a16="http://schemas.microsoft.com/office/drawing/2014/main" xmlns="" id="{4FC444EA-4CF2-4C1B-A979-C739D4E584C5}"/>
              </a:ext>
            </a:extLst>
          </p:cNvPr>
          <p:cNvGrpSpPr/>
          <p:nvPr/>
        </p:nvGrpSpPr>
        <p:grpSpPr>
          <a:xfrm>
            <a:off x="8743950" y="4899664"/>
            <a:ext cx="1221690" cy="415287"/>
            <a:chOff x="8743950" y="4899664"/>
            <a:chExt cx="1221690" cy="415287"/>
          </a:xfrm>
        </p:grpSpPr>
        <p:sp>
          <p:nvSpPr>
            <p:cNvPr id="188" name="SMARTInkShape-3223">
              <a:extLst>
                <a:ext uri="{FF2B5EF4-FFF2-40B4-BE49-F238E27FC236}">
                  <a16:creationId xmlns:a16="http://schemas.microsoft.com/office/drawing/2014/main" xmlns="" id="{1F4DB9EC-1F27-4759-8B22-F00ACD06706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743950" y="508635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0"/>
                  </a:moveTo>
                  <a:lnTo>
                    <a:pt x="0" y="0"/>
                  </a:lnTo>
                  <a:lnTo>
                    <a:pt x="39693" y="0"/>
                  </a:lnTo>
                  <a:lnTo>
                    <a:pt x="69852" y="0"/>
                  </a:lnTo>
                  <a:lnTo>
                    <a:pt x="108186" y="1881"/>
                  </a:lnTo>
                  <a:lnTo>
                    <a:pt x="151094" y="5069"/>
                  </a:lnTo>
                  <a:lnTo>
                    <a:pt x="196034" y="8838"/>
                  </a:lnTo>
                  <a:lnTo>
                    <a:pt x="241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224">
              <a:extLst>
                <a:ext uri="{FF2B5EF4-FFF2-40B4-BE49-F238E27FC236}">
                  <a16:creationId xmlns:a16="http://schemas.microsoft.com/office/drawing/2014/main" xmlns="" id="{6AA61DEF-7997-42A0-B320-4487512C175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124950" y="4933950"/>
              <a:ext cx="37121" cy="292101"/>
            </a:xfrm>
            <a:custGeom>
              <a:avLst/>
              <a:gdLst/>
              <a:ahLst/>
              <a:cxnLst/>
              <a:rect l="0" t="0" r="0" b="0"/>
              <a:pathLst>
                <a:path w="37121" h="2921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3484"/>
                  </a:lnTo>
                  <a:lnTo>
                    <a:pt x="20393" y="48837"/>
                  </a:lnTo>
                  <a:lnTo>
                    <a:pt x="26939" y="84736"/>
                  </a:lnTo>
                  <a:lnTo>
                    <a:pt x="33139" y="126560"/>
                  </a:lnTo>
                  <a:lnTo>
                    <a:pt x="35895" y="171019"/>
                  </a:lnTo>
                  <a:lnTo>
                    <a:pt x="37120" y="209124"/>
                  </a:lnTo>
                  <a:lnTo>
                    <a:pt x="34047" y="254579"/>
                  </a:lnTo>
                  <a:lnTo>
                    <a:pt x="254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225">
              <a:extLst>
                <a:ext uri="{FF2B5EF4-FFF2-40B4-BE49-F238E27FC236}">
                  <a16:creationId xmlns:a16="http://schemas.microsoft.com/office/drawing/2014/main" xmlns="" id="{D9BFEEB8-723A-4353-B7C0-C702304C7725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118598" y="4899664"/>
              <a:ext cx="266703" cy="46987"/>
            </a:xfrm>
            <a:custGeom>
              <a:avLst/>
              <a:gdLst/>
              <a:ahLst/>
              <a:cxnLst/>
              <a:rect l="0" t="0" r="0" b="0"/>
              <a:pathLst>
                <a:path w="266703" h="46987">
                  <a:moveTo>
                    <a:pt x="2" y="46986"/>
                  </a:moveTo>
                  <a:lnTo>
                    <a:pt x="2" y="46986"/>
                  </a:lnTo>
                  <a:lnTo>
                    <a:pt x="0" y="36873"/>
                  </a:lnTo>
                  <a:lnTo>
                    <a:pt x="3765" y="28145"/>
                  </a:lnTo>
                  <a:lnTo>
                    <a:pt x="6743" y="23842"/>
                  </a:lnTo>
                  <a:lnTo>
                    <a:pt x="21343" y="17179"/>
                  </a:lnTo>
                  <a:lnTo>
                    <a:pt x="62768" y="9462"/>
                  </a:lnTo>
                  <a:lnTo>
                    <a:pt x="104099" y="4909"/>
                  </a:lnTo>
                  <a:lnTo>
                    <a:pt x="127961" y="2707"/>
                  </a:lnTo>
                  <a:lnTo>
                    <a:pt x="153041" y="533"/>
                  </a:lnTo>
                  <a:lnTo>
                    <a:pt x="199723" y="0"/>
                  </a:lnTo>
                  <a:lnTo>
                    <a:pt x="266702" y="2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226">
              <a:extLst>
                <a:ext uri="{FF2B5EF4-FFF2-40B4-BE49-F238E27FC236}">
                  <a16:creationId xmlns:a16="http://schemas.microsoft.com/office/drawing/2014/main" xmlns="" id="{4FD8E99C-6771-416E-88FE-E7D02C08A85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080500" y="506730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35357" y="13275"/>
                  </a:lnTo>
                  <a:lnTo>
                    <a:pt x="76627" y="6841"/>
                  </a:lnTo>
                  <a:lnTo>
                    <a:pt x="101883" y="4560"/>
                  </a:lnTo>
                  <a:lnTo>
                    <a:pt x="129307" y="3040"/>
                  </a:lnTo>
                  <a:lnTo>
                    <a:pt x="158171" y="2027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227">
              <a:extLst>
                <a:ext uri="{FF2B5EF4-FFF2-40B4-BE49-F238E27FC236}">
                  <a16:creationId xmlns:a16="http://schemas.microsoft.com/office/drawing/2014/main" xmlns="" id="{A124E07D-04A4-4F5C-9A31-D7230434A1C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271000" y="518795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0" y="0"/>
                  </a:moveTo>
                  <a:lnTo>
                    <a:pt x="0" y="0"/>
                  </a:lnTo>
                  <a:lnTo>
                    <a:pt x="12553" y="1881"/>
                  </a:lnTo>
                  <a:lnTo>
                    <a:pt x="18953" y="3371"/>
                  </a:lnTo>
                  <a:lnTo>
                    <a:pt x="44812" y="18952"/>
                  </a:lnTo>
                  <a:lnTo>
                    <a:pt x="79381" y="58933"/>
                  </a:lnTo>
                  <a:lnTo>
                    <a:pt x="1079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228">
              <a:extLst>
                <a:ext uri="{FF2B5EF4-FFF2-40B4-BE49-F238E27FC236}">
                  <a16:creationId xmlns:a16="http://schemas.microsoft.com/office/drawing/2014/main" xmlns="" id="{6760DA4E-D33F-43C5-B7A2-454460FBF1B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283700" y="5194300"/>
              <a:ext cx="101601" cy="120651"/>
            </a:xfrm>
            <a:custGeom>
              <a:avLst/>
              <a:gdLst/>
              <a:ahLst/>
              <a:cxnLst/>
              <a:rect l="0" t="0" r="0" b="0"/>
              <a:pathLst>
                <a:path w="101601" h="12065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86020" y="10113"/>
                  </a:lnTo>
                  <a:lnTo>
                    <a:pt x="52142" y="53483"/>
                  </a:lnTo>
                  <a:lnTo>
                    <a:pt x="19840" y="9526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229">
              <a:extLst>
                <a:ext uri="{FF2B5EF4-FFF2-40B4-BE49-F238E27FC236}">
                  <a16:creationId xmlns:a16="http://schemas.microsoft.com/office/drawing/2014/main" xmlns="" id="{39B4F4C6-B45C-43AF-8595-BC05B21BABF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532308" y="4941183"/>
              <a:ext cx="170493" cy="316618"/>
            </a:xfrm>
            <a:custGeom>
              <a:avLst/>
              <a:gdLst/>
              <a:ahLst/>
              <a:cxnLst/>
              <a:rect l="0" t="0" r="0" b="0"/>
              <a:pathLst>
                <a:path w="170493" h="316618">
                  <a:moveTo>
                    <a:pt x="170492" y="5467"/>
                  </a:moveTo>
                  <a:lnTo>
                    <a:pt x="170492" y="5467"/>
                  </a:lnTo>
                  <a:lnTo>
                    <a:pt x="167121" y="2096"/>
                  </a:lnTo>
                  <a:lnTo>
                    <a:pt x="163585" y="441"/>
                  </a:lnTo>
                  <a:lnTo>
                    <a:pt x="161653" y="0"/>
                  </a:lnTo>
                  <a:lnTo>
                    <a:pt x="145452" y="9492"/>
                  </a:lnTo>
                  <a:lnTo>
                    <a:pt x="102438" y="43919"/>
                  </a:lnTo>
                  <a:lnTo>
                    <a:pt x="55783" y="88434"/>
                  </a:lnTo>
                  <a:lnTo>
                    <a:pt x="30140" y="125833"/>
                  </a:lnTo>
                  <a:lnTo>
                    <a:pt x="12628" y="162209"/>
                  </a:lnTo>
                  <a:lnTo>
                    <a:pt x="2257" y="196485"/>
                  </a:lnTo>
                  <a:lnTo>
                    <a:pt x="0" y="228182"/>
                  </a:lnTo>
                  <a:lnTo>
                    <a:pt x="8876" y="256851"/>
                  </a:lnTo>
                  <a:lnTo>
                    <a:pt x="25285" y="281588"/>
                  </a:lnTo>
                  <a:lnTo>
                    <a:pt x="68892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230">
              <a:extLst>
                <a:ext uri="{FF2B5EF4-FFF2-40B4-BE49-F238E27FC236}">
                  <a16:creationId xmlns:a16="http://schemas.microsoft.com/office/drawing/2014/main" xmlns="" id="{8839F321-D2E6-41CD-8C58-16E7C2FC981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669831" y="5030965"/>
              <a:ext cx="190837" cy="163336"/>
            </a:xfrm>
            <a:custGeom>
              <a:avLst/>
              <a:gdLst/>
              <a:ahLst/>
              <a:cxnLst/>
              <a:rect l="0" t="0" r="0" b="0"/>
              <a:pathLst>
                <a:path w="190837" h="163336">
                  <a:moveTo>
                    <a:pt x="185369" y="10935"/>
                  </a:moveTo>
                  <a:lnTo>
                    <a:pt x="185369" y="10935"/>
                  </a:lnTo>
                  <a:lnTo>
                    <a:pt x="190836" y="0"/>
                  </a:lnTo>
                  <a:lnTo>
                    <a:pt x="161119" y="39210"/>
                  </a:lnTo>
                  <a:lnTo>
                    <a:pt x="135080" y="71949"/>
                  </a:lnTo>
                  <a:lnTo>
                    <a:pt x="94739" y="114386"/>
                  </a:lnTo>
                  <a:lnTo>
                    <a:pt x="55270" y="143658"/>
                  </a:lnTo>
                  <a:lnTo>
                    <a:pt x="33002" y="153884"/>
                  </a:lnTo>
                  <a:lnTo>
                    <a:pt x="13698" y="156077"/>
                  </a:lnTo>
                  <a:lnTo>
                    <a:pt x="7422" y="152147"/>
                  </a:lnTo>
                  <a:lnTo>
                    <a:pt x="3237" y="145293"/>
                  </a:lnTo>
                  <a:lnTo>
                    <a:pt x="448" y="136490"/>
                  </a:lnTo>
                  <a:lnTo>
                    <a:pt x="0" y="129211"/>
                  </a:lnTo>
                  <a:lnTo>
                    <a:pt x="3263" y="117360"/>
                  </a:lnTo>
                  <a:lnTo>
                    <a:pt x="11300" y="109270"/>
                  </a:lnTo>
                  <a:lnTo>
                    <a:pt x="16406" y="106125"/>
                  </a:lnTo>
                  <a:lnTo>
                    <a:pt x="31488" y="106394"/>
                  </a:lnTo>
                  <a:lnTo>
                    <a:pt x="73285" y="118065"/>
                  </a:lnTo>
                  <a:lnTo>
                    <a:pt x="115121" y="142685"/>
                  </a:lnTo>
                  <a:lnTo>
                    <a:pt x="140919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231">
              <a:extLst>
                <a:ext uri="{FF2B5EF4-FFF2-40B4-BE49-F238E27FC236}">
                  <a16:creationId xmlns:a16="http://schemas.microsoft.com/office/drawing/2014/main" xmlns="" id="{DE3DBC75-5DF0-47B5-8A36-B4672C34999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817100" y="4972050"/>
              <a:ext cx="148540" cy="317501"/>
            </a:xfrm>
            <a:custGeom>
              <a:avLst/>
              <a:gdLst/>
              <a:ahLst/>
              <a:cxnLst/>
              <a:rect l="0" t="0" r="0" b="0"/>
              <a:pathLst>
                <a:path w="148540" h="317501">
                  <a:moveTo>
                    <a:pt x="139700" y="0"/>
                  </a:moveTo>
                  <a:lnTo>
                    <a:pt x="139700" y="0"/>
                  </a:lnTo>
                  <a:lnTo>
                    <a:pt x="143071" y="3371"/>
                  </a:lnTo>
                  <a:lnTo>
                    <a:pt x="146607" y="46418"/>
                  </a:lnTo>
                  <a:lnTo>
                    <a:pt x="148539" y="79628"/>
                  </a:lnTo>
                  <a:lnTo>
                    <a:pt x="147709" y="108826"/>
                  </a:lnTo>
                  <a:lnTo>
                    <a:pt x="145039" y="135344"/>
                  </a:lnTo>
                  <a:lnTo>
                    <a:pt x="135723" y="182214"/>
                  </a:lnTo>
                  <a:lnTo>
                    <a:pt x="122174" y="221860"/>
                  </a:lnTo>
                  <a:lnTo>
                    <a:pt x="88567" y="269171"/>
                  </a:lnTo>
                  <a:lnTo>
                    <a:pt x="55826" y="291082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600">
            <a:extLst>
              <a:ext uri="{FF2B5EF4-FFF2-40B4-BE49-F238E27FC236}">
                <a16:creationId xmlns:a16="http://schemas.microsoft.com/office/drawing/2014/main" xmlns="" id="{46DFE162-5F56-49BA-A837-73B7AB6D1FF9}"/>
              </a:ext>
            </a:extLst>
          </p:cNvPr>
          <p:cNvGrpSpPr/>
          <p:nvPr/>
        </p:nvGrpSpPr>
        <p:grpSpPr>
          <a:xfrm>
            <a:off x="7794234" y="4794517"/>
            <a:ext cx="666920" cy="444234"/>
            <a:chOff x="7794234" y="4794517"/>
            <a:chExt cx="666920" cy="444234"/>
          </a:xfrm>
        </p:grpSpPr>
        <p:sp>
          <p:nvSpPr>
            <p:cNvPr id="198" name="SMARTInkShape-3232">
              <a:extLst>
                <a:ext uri="{FF2B5EF4-FFF2-40B4-BE49-F238E27FC236}">
                  <a16:creationId xmlns:a16="http://schemas.microsoft.com/office/drawing/2014/main" xmlns="" id="{7A55B9A0-3505-4D17-9FF6-4D874241C0C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794234" y="4923277"/>
              <a:ext cx="136917" cy="251974"/>
            </a:xfrm>
            <a:custGeom>
              <a:avLst/>
              <a:gdLst/>
              <a:ahLst/>
              <a:cxnLst/>
              <a:rect l="0" t="0" r="0" b="0"/>
              <a:pathLst>
                <a:path w="136917" h="251974">
                  <a:moveTo>
                    <a:pt x="136916" y="17023"/>
                  </a:moveTo>
                  <a:lnTo>
                    <a:pt x="136916" y="17023"/>
                  </a:lnTo>
                  <a:lnTo>
                    <a:pt x="124706" y="4814"/>
                  </a:lnTo>
                  <a:lnTo>
                    <a:pt x="117143" y="1013"/>
                  </a:lnTo>
                  <a:lnTo>
                    <a:pt x="113150" y="0"/>
                  </a:lnTo>
                  <a:lnTo>
                    <a:pt x="87305" y="15429"/>
                  </a:lnTo>
                  <a:lnTo>
                    <a:pt x="52837" y="49085"/>
                  </a:lnTo>
                  <a:lnTo>
                    <a:pt x="22556" y="93707"/>
                  </a:lnTo>
                  <a:lnTo>
                    <a:pt x="8242" y="126129"/>
                  </a:lnTo>
                  <a:lnTo>
                    <a:pt x="0" y="158648"/>
                  </a:lnTo>
                  <a:lnTo>
                    <a:pt x="1040" y="189564"/>
                  </a:lnTo>
                  <a:lnTo>
                    <a:pt x="8087" y="212241"/>
                  </a:lnTo>
                  <a:lnTo>
                    <a:pt x="12931" y="221251"/>
                  </a:lnTo>
                  <a:lnTo>
                    <a:pt x="31481" y="235026"/>
                  </a:lnTo>
                  <a:lnTo>
                    <a:pt x="67066" y="25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233">
              <a:extLst>
                <a:ext uri="{FF2B5EF4-FFF2-40B4-BE49-F238E27FC236}">
                  <a16:creationId xmlns:a16="http://schemas.microsoft.com/office/drawing/2014/main" xmlns="" id="{B3A980AA-5A9E-4EE6-AA8F-6CF567263BC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286750" y="4794517"/>
              <a:ext cx="174404" cy="444234"/>
            </a:xfrm>
            <a:custGeom>
              <a:avLst/>
              <a:gdLst/>
              <a:ahLst/>
              <a:cxnLst/>
              <a:rect l="0" t="0" r="0" b="0"/>
              <a:pathLst>
                <a:path w="174404" h="444234">
                  <a:moveTo>
                    <a:pt x="0" y="18783"/>
                  </a:moveTo>
                  <a:lnTo>
                    <a:pt x="0" y="18783"/>
                  </a:lnTo>
                  <a:lnTo>
                    <a:pt x="31801" y="4293"/>
                  </a:lnTo>
                  <a:lnTo>
                    <a:pt x="69572" y="633"/>
                  </a:lnTo>
                  <a:lnTo>
                    <a:pt x="105987" y="0"/>
                  </a:lnTo>
                  <a:lnTo>
                    <a:pt x="146524" y="3156"/>
                  </a:lnTo>
                  <a:lnTo>
                    <a:pt x="160606" y="10427"/>
                  </a:lnTo>
                  <a:lnTo>
                    <a:pt x="166337" y="15329"/>
                  </a:lnTo>
                  <a:lnTo>
                    <a:pt x="172706" y="32064"/>
                  </a:lnTo>
                  <a:lnTo>
                    <a:pt x="174403" y="42454"/>
                  </a:lnTo>
                  <a:lnTo>
                    <a:pt x="170646" y="72812"/>
                  </a:lnTo>
                  <a:lnTo>
                    <a:pt x="162626" y="110529"/>
                  </a:lnTo>
                  <a:lnTo>
                    <a:pt x="154358" y="153164"/>
                  </a:lnTo>
                  <a:lnTo>
                    <a:pt x="147861" y="194218"/>
                  </a:lnTo>
                  <a:lnTo>
                    <a:pt x="142622" y="234338"/>
                  </a:lnTo>
                  <a:lnTo>
                    <a:pt x="137940" y="275687"/>
                  </a:lnTo>
                  <a:lnTo>
                    <a:pt x="137272" y="311938"/>
                  </a:lnTo>
                  <a:lnTo>
                    <a:pt x="142743" y="356351"/>
                  </a:lnTo>
                  <a:lnTo>
                    <a:pt x="153862" y="399592"/>
                  </a:lnTo>
                  <a:lnTo>
                    <a:pt x="157301" y="416503"/>
                  </a:lnTo>
                  <a:lnTo>
                    <a:pt x="156225" y="425088"/>
                  </a:lnTo>
                  <a:lnTo>
                    <a:pt x="154949" y="429353"/>
                  </a:lnTo>
                  <a:lnTo>
                    <a:pt x="150571" y="432902"/>
                  </a:lnTo>
                  <a:lnTo>
                    <a:pt x="136300" y="438728"/>
                  </a:lnTo>
                  <a:lnTo>
                    <a:pt x="96982" y="443145"/>
                  </a:lnTo>
                  <a:lnTo>
                    <a:pt x="44450" y="44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234">
              <a:extLst>
                <a:ext uri="{FF2B5EF4-FFF2-40B4-BE49-F238E27FC236}">
                  <a16:creationId xmlns:a16="http://schemas.microsoft.com/office/drawing/2014/main" xmlns="" id="{F1DC8DBF-2436-4382-BCAC-D3D93F6FB57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153400" y="4959350"/>
              <a:ext cx="78437" cy="222251"/>
            </a:xfrm>
            <a:custGeom>
              <a:avLst/>
              <a:gdLst/>
              <a:ahLst/>
              <a:cxnLst/>
              <a:rect l="0" t="0" r="0" b="0"/>
              <a:pathLst>
                <a:path w="78437" h="222251">
                  <a:moveTo>
                    <a:pt x="44450" y="0"/>
                  </a:moveTo>
                  <a:lnTo>
                    <a:pt x="44450" y="0"/>
                  </a:lnTo>
                  <a:lnTo>
                    <a:pt x="68869" y="33257"/>
                  </a:lnTo>
                  <a:lnTo>
                    <a:pt x="76469" y="59937"/>
                  </a:lnTo>
                  <a:lnTo>
                    <a:pt x="78436" y="92961"/>
                  </a:lnTo>
                  <a:lnTo>
                    <a:pt x="74607" y="128805"/>
                  </a:lnTo>
                  <a:lnTo>
                    <a:pt x="57776" y="174572"/>
                  </a:lnTo>
                  <a:lnTo>
                    <a:pt x="34914" y="204831"/>
                  </a:lnTo>
                  <a:lnTo>
                    <a:pt x="20456" y="21450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235">
              <a:extLst>
                <a:ext uri="{FF2B5EF4-FFF2-40B4-BE49-F238E27FC236}">
                  <a16:creationId xmlns:a16="http://schemas.microsoft.com/office/drawing/2014/main" xmlns="" id="{8533055C-EA0F-40F0-BD6E-078F3DA6FED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880879" y="4984750"/>
              <a:ext cx="196322" cy="171451"/>
            </a:xfrm>
            <a:custGeom>
              <a:avLst/>
              <a:gdLst/>
              <a:ahLst/>
              <a:cxnLst/>
              <a:rect l="0" t="0" r="0" b="0"/>
              <a:pathLst>
                <a:path w="196322" h="171451">
                  <a:moveTo>
                    <a:pt x="196321" y="0"/>
                  </a:moveTo>
                  <a:lnTo>
                    <a:pt x="196321" y="0"/>
                  </a:lnTo>
                  <a:lnTo>
                    <a:pt x="192950" y="0"/>
                  </a:lnTo>
                  <a:lnTo>
                    <a:pt x="189413" y="5645"/>
                  </a:lnTo>
                  <a:lnTo>
                    <a:pt x="163400" y="47702"/>
                  </a:lnTo>
                  <a:lnTo>
                    <a:pt x="134747" y="83514"/>
                  </a:lnTo>
                  <a:lnTo>
                    <a:pt x="99759" y="118113"/>
                  </a:lnTo>
                  <a:lnTo>
                    <a:pt x="53774" y="141995"/>
                  </a:lnTo>
                  <a:lnTo>
                    <a:pt x="34894" y="147070"/>
                  </a:lnTo>
                  <a:lnTo>
                    <a:pt x="17096" y="146973"/>
                  </a:lnTo>
                  <a:lnTo>
                    <a:pt x="10515" y="144549"/>
                  </a:lnTo>
                  <a:lnTo>
                    <a:pt x="1322" y="136211"/>
                  </a:lnTo>
                  <a:lnTo>
                    <a:pt x="0" y="130318"/>
                  </a:lnTo>
                  <a:lnTo>
                    <a:pt x="2293" y="116245"/>
                  </a:lnTo>
                  <a:lnTo>
                    <a:pt x="6291" y="110658"/>
                  </a:lnTo>
                  <a:lnTo>
                    <a:pt x="18259" y="102569"/>
                  </a:lnTo>
                  <a:lnTo>
                    <a:pt x="44235" y="97419"/>
                  </a:lnTo>
                  <a:lnTo>
                    <a:pt x="77645" y="102634"/>
                  </a:lnTo>
                  <a:lnTo>
                    <a:pt x="110984" y="119859"/>
                  </a:lnTo>
                  <a:lnTo>
                    <a:pt x="142306" y="149552"/>
                  </a:lnTo>
                  <a:lnTo>
                    <a:pt x="15822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601">
            <a:extLst>
              <a:ext uri="{FF2B5EF4-FFF2-40B4-BE49-F238E27FC236}">
                <a16:creationId xmlns:a16="http://schemas.microsoft.com/office/drawing/2014/main" xmlns="" id="{6366A1A5-4C99-4C1D-B75A-3B368297497F}"/>
              </a:ext>
            </a:extLst>
          </p:cNvPr>
          <p:cNvGrpSpPr/>
          <p:nvPr/>
        </p:nvGrpSpPr>
        <p:grpSpPr>
          <a:xfrm>
            <a:off x="6545245" y="4704884"/>
            <a:ext cx="1017606" cy="654517"/>
            <a:chOff x="6545245" y="4704884"/>
            <a:chExt cx="1017606" cy="654517"/>
          </a:xfrm>
        </p:grpSpPr>
        <p:sp>
          <p:nvSpPr>
            <p:cNvPr id="203" name="SMARTInkShape-3236">
              <a:extLst>
                <a:ext uri="{FF2B5EF4-FFF2-40B4-BE49-F238E27FC236}">
                  <a16:creationId xmlns:a16="http://schemas.microsoft.com/office/drawing/2014/main" xmlns="" id="{C1BC8CE7-D078-40C9-B5BB-AB71D735BEB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547227" y="4785411"/>
              <a:ext cx="228224" cy="394859"/>
            </a:xfrm>
            <a:custGeom>
              <a:avLst/>
              <a:gdLst/>
              <a:ahLst/>
              <a:cxnLst/>
              <a:rect l="0" t="0" r="0" b="0"/>
              <a:pathLst>
                <a:path w="228224" h="394859">
                  <a:moveTo>
                    <a:pt x="228223" y="8839"/>
                  </a:moveTo>
                  <a:lnTo>
                    <a:pt x="228223" y="8839"/>
                  </a:lnTo>
                  <a:lnTo>
                    <a:pt x="228221" y="5468"/>
                  </a:lnTo>
                  <a:lnTo>
                    <a:pt x="226341" y="1931"/>
                  </a:lnTo>
                  <a:lnTo>
                    <a:pt x="224852" y="0"/>
                  </a:lnTo>
                  <a:lnTo>
                    <a:pt x="199159" y="7396"/>
                  </a:lnTo>
                  <a:lnTo>
                    <a:pt x="153524" y="26364"/>
                  </a:lnTo>
                  <a:lnTo>
                    <a:pt x="118118" y="41792"/>
                  </a:lnTo>
                  <a:lnTo>
                    <a:pt x="83332" y="58057"/>
                  </a:lnTo>
                  <a:lnTo>
                    <a:pt x="41359" y="83081"/>
                  </a:lnTo>
                  <a:lnTo>
                    <a:pt x="20054" y="99926"/>
                  </a:lnTo>
                  <a:lnTo>
                    <a:pt x="6822" y="122464"/>
                  </a:lnTo>
                  <a:lnTo>
                    <a:pt x="0" y="148945"/>
                  </a:lnTo>
                  <a:lnTo>
                    <a:pt x="127" y="192326"/>
                  </a:lnTo>
                  <a:lnTo>
                    <a:pt x="2903" y="224209"/>
                  </a:lnTo>
                  <a:lnTo>
                    <a:pt x="8371" y="257194"/>
                  </a:lnTo>
                  <a:lnTo>
                    <a:pt x="14094" y="289963"/>
                  </a:lnTo>
                  <a:lnTo>
                    <a:pt x="18021" y="334063"/>
                  </a:lnTo>
                  <a:lnTo>
                    <a:pt x="23962" y="381022"/>
                  </a:lnTo>
                  <a:lnTo>
                    <a:pt x="26432" y="389448"/>
                  </a:lnTo>
                  <a:lnTo>
                    <a:pt x="28079" y="391695"/>
                  </a:lnTo>
                  <a:lnTo>
                    <a:pt x="35554" y="394191"/>
                  </a:lnTo>
                  <a:lnTo>
                    <a:pt x="40510" y="394858"/>
                  </a:lnTo>
                  <a:lnTo>
                    <a:pt x="74453" y="389052"/>
                  </a:lnTo>
                  <a:lnTo>
                    <a:pt x="108140" y="382198"/>
                  </a:lnTo>
                  <a:lnTo>
                    <a:pt x="164723" y="370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237">
              <a:extLst>
                <a:ext uri="{FF2B5EF4-FFF2-40B4-BE49-F238E27FC236}">
                  <a16:creationId xmlns:a16="http://schemas.microsoft.com/office/drawing/2014/main" xmlns="" id="{05580B55-4C73-4692-A349-80BC94299FB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545245" y="5022850"/>
              <a:ext cx="261956" cy="50801"/>
            </a:xfrm>
            <a:custGeom>
              <a:avLst/>
              <a:gdLst/>
              <a:ahLst/>
              <a:cxnLst/>
              <a:rect l="0" t="0" r="0" b="0"/>
              <a:pathLst>
                <a:path w="261956" h="50801">
                  <a:moveTo>
                    <a:pt x="14305" y="50800"/>
                  </a:moveTo>
                  <a:lnTo>
                    <a:pt x="14305" y="50800"/>
                  </a:lnTo>
                  <a:lnTo>
                    <a:pt x="0" y="41962"/>
                  </a:lnTo>
                  <a:lnTo>
                    <a:pt x="1240" y="39263"/>
                  </a:lnTo>
                  <a:lnTo>
                    <a:pt x="10145" y="32502"/>
                  </a:lnTo>
                  <a:lnTo>
                    <a:pt x="47880" y="24134"/>
                  </a:lnTo>
                  <a:lnTo>
                    <a:pt x="92727" y="17546"/>
                  </a:lnTo>
                  <a:lnTo>
                    <a:pt x="119502" y="13814"/>
                  </a:lnTo>
                  <a:lnTo>
                    <a:pt x="147231" y="10621"/>
                  </a:lnTo>
                  <a:lnTo>
                    <a:pt x="175594" y="7786"/>
                  </a:lnTo>
                  <a:lnTo>
                    <a:pt x="204382" y="5192"/>
                  </a:lnTo>
                  <a:lnTo>
                    <a:pt x="2619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238">
              <a:extLst>
                <a:ext uri="{FF2B5EF4-FFF2-40B4-BE49-F238E27FC236}">
                  <a16:creationId xmlns:a16="http://schemas.microsoft.com/office/drawing/2014/main" xmlns="" id="{CF290A51-970C-4109-82B8-BE4CE4533E0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866548" y="4729144"/>
              <a:ext cx="270853" cy="478707"/>
            </a:xfrm>
            <a:custGeom>
              <a:avLst/>
              <a:gdLst/>
              <a:ahLst/>
              <a:cxnLst/>
              <a:rect l="0" t="0" r="0" b="0"/>
              <a:pathLst>
                <a:path w="270853" h="478707">
                  <a:moveTo>
                    <a:pt x="270852" y="14306"/>
                  </a:moveTo>
                  <a:lnTo>
                    <a:pt x="270852" y="14306"/>
                  </a:lnTo>
                  <a:lnTo>
                    <a:pt x="244337" y="0"/>
                  </a:lnTo>
                  <a:lnTo>
                    <a:pt x="219330" y="32"/>
                  </a:lnTo>
                  <a:lnTo>
                    <a:pt x="172088" y="21573"/>
                  </a:lnTo>
                  <a:lnTo>
                    <a:pt x="139469" y="36821"/>
                  </a:lnTo>
                  <a:lnTo>
                    <a:pt x="92145" y="64643"/>
                  </a:lnTo>
                  <a:lnTo>
                    <a:pt x="60327" y="91858"/>
                  </a:lnTo>
                  <a:lnTo>
                    <a:pt x="48405" y="111097"/>
                  </a:lnTo>
                  <a:lnTo>
                    <a:pt x="39606" y="139881"/>
                  </a:lnTo>
                  <a:lnTo>
                    <a:pt x="38959" y="159017"/>
                  </a:lnTo>
                  <a:lnTo>
                    <a:pt x="45822" y="194296"/>
                  </a:lnTo>
                  <a:lnTo>
                    <a:pt x="52639" y="237127"/>
                  </a:lnTo>
                  <a:lnTo>
                    <a:pt x="56981" y="271381"/>
                  </a:lnTo>
                  <a:lnTo>
                    <a:pt x="55619" y="304010"/>
                  </a:lnTo>
                  <a:lnTo>
                    <a:pt x="45037" y="350146"/>
                  </a:lnTo>
                  <a:lnTo>
                    <a:pt x="26614" y="395096"/>
                  </a:lnTo>
                  <a:lnTo>
                    <a:pt x="5220" y="441047"/>
                  </a:lnTo>
                  <a:lnTo>
                    <a:pt x="0" y="463657"/>
                  </a:lnTo>
                  <a:lnTo>
                    <a:pt x="1384" y="469095"/>
                  </a:lnTo>
                  <a:lnTo>
                    <a:pt x="4423" y="473427"/>
                  </a:lnTo>
                  <a:lnTo>
                    <a:pt x="8566" y="477020"/>
                  </a:lnTo>
                  <a:lnTo>
                    <a:pt x="44735" y="478706"/>
                  </a:lnTo>
                  <a:lnTo>
                    <a:pt x="87336" y="472588"/>
                  </a:lnTo>
                  <a:lnTo>
                    <a:pt x="129315" y="464932"/>
                  </a:lnTo>
                  <a:lnTo>
                    <a:pt x="162902" y="458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239">
              <a:extLst>
                <a:ext uri="{FF2B5EF4-FFF2-40B4-BE49-F238E27FC236}">
                  <a16:creationId xmlns:a16="http://schemas.microsoft.com/office/drawing/2014/main" xmlns="" id="{F433523C-9BB7-4572-A04D-676C27CC1D7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255946" y="4921250"/>
              <a:ext cx="31162" cy="248661"/>
            </a:xfrm>
            <a:custGeom>
              <a:avLst/>
              <a:gdLst/>
              <a:ahLst/>
              <a:cxnLst/>
              <a:rect l="0" t="0" r="0" b="0"/>
              <a:pathLst>
                <a:path w="31162" h="248661">
                  <a:moveTo>
                    <a:pt x="27504" y="0"/>
                  </a:moveTo>
                  <a:lnTo>
                    <a:pt x="27504" y="0"/>
                  </a:lnTo>
                  <a:lnTo>
                    <a:pt x="29385" y="35156"/>
                  </a:lnTo>
                  <a:lnTo>
                    <a:pt x="31161" y="65014"/>
                  </a:lnTo>
                  <a:lnTo>
                    <a:pt x="29600" y="101803"/>
                  </a:lnTo>
                  <a:lnTo>
                    <a:pt x="24672" y="141671"/>
                  </a:lnTo>
                  <a:lnTo>
                    <a:pt x="17778" y="180087"/>
                  </a:lnTo>
                  <a:lnTo>
                    <a:pt x="6670" y="223398"/>
                  </a:lnTo>
                  <a:lnTo>
                    <a:pt x="6" y="247049"/>
                  </a:lnTo>
                  <a:lnTo>
                    <a:pt x="0" y="248660"/>
                  </a:lnTo>
                  <a:lnTo>
                    <a:pt x="210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240">
              <a:extLst>
                <a:ext uri="{FF2B5EF4-FFF2-40B4-BE49-F238E27FC236}">
                  <a16:creationId xmlns:a16="http://schemas.microsoft.com/office/drawing/2014/main" xmlns="" id="{FE81C2CA-2C34-45B2-A97F-E8313DAFD3E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232648" y="4889500"/>
              <a:ext cx="196853" cy="50801"/>
            </a:xfrm>
            <a:custGeom>
              <a:avLst/>
              <a:gdLst/>
              <a:ahLst/>
              <a:cxnLst/>
              <a:rect l="0" t="0" r="0" b="0"/>
              <a:pathLst>
                <a:path w="196853" h="50801">
                  <a:moveTo>
                    <a:pt x="2" y="50800"/>
                  </a:moveTo>
                  <a:lnTo>
                    <a:pt x="2" y="50800"/>
                  </a:lnTo>
                  <a:lnTo>
                    <a:pt x="0" y="40687"/>
                  </a:lnTo>
                  <a:lnTo>
                    <a:pt x="3765" y="31959"/>
                  </a:lnTo>
                  <a:lnTo>
                    <a:pt x="6743" y="27656"/>
                  </a:lnTo>
                  <a:lnTo>
                    <a:pt x="37905" y="11487"/>
                  </a:lnTo>
                  <a:lnTo>
                    <a:pt x="74703" y="5106"/>
                  </a:lnTo>
                  <a:lnTo>
                    <a:pt x="117164" y="2268"/>
                  </a:lnTo>
                  <a:lnTo>
                    <a:pt x="157200" y="1008"/>
                  </a:lnTo>
                  <a:lnTo>
                    <a:pt x="196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241">
              <a:extLst>
                <a:ext uri="{FF2B5EF4-FFF2-40B4-BE49-F238E27FC236}">
                  <a16:creationId xmlns:a16="http://schemas.microsoft.com/office/drawing/2014/main" xmlns="" id="{58F3E988-394C-48DB-AEB7-93AD90B18F58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207250" y="5022850"/>
              <a:ext cx="336551" cy="50801"/>
            </a:xfrm>
            <a:custGeom>
              <a:avLst/>
              <a:gdLst/>
              <a:ahLst/>
              <a:cxnLst/>
              <a:rect l="0" t="0" r="0" b="0"/>
              <a:pathLst>
                <a:path w="336551" h="50801">
                  <a:moveTo>
                    <a:pt x="0" y="50800"/>
                  </a:moveTo>
                  <a:lnTo>
                    <a:pt x="0" y="50800"/>
                  </a:lnTo>
                  <a:lnTo>
                    <a:pt x="37656" y="40130"/>
                  </a:lnTo>
                  <a:lnTo>
                    <a:pt x="80235" y="30536"/>
                  </a:lnTo>
                  <a:lnTo>
                    <a:pt x="106407" y="26002"/>
                  </a:lnTo>
                  <a:lnTo>
                    <a:pt x="134438" y="21568"/>
                  </a:lnTo>
                  <a:lnTo>
                    <a:pt x="163709" y="17201"/>
                  </a:lnTo>
                  <a:lnTo>
                    <a:pt x="193806" y="12878"/>
                  </a:lnTo>
                  <a:lnTo>
                    <a:pt x="224454" y="8585"/>
                  </a:lnTo>
                  <a:lnTo>
                    <a:pt x="250530" y="5723"/>
                  </a:lnTo>
                  <a:lnTo>
                    <a:pt x="294556" y="2544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242">
              <a:extLst>
                <a:ext uri="{FF2B5EF4-FFF2-40B4-BE49-F238E27FC236}">
                  <a16:creationId xmlns:a16="http://schemas.microsoft.com/office/drawing/2014/main" xmlns="" id="{27EABBA4-941D-426A-AF03-E5AAFD2D3DD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335083" y="4704884"/>
              <a:ext cx="170618" cy="108417"/>
            </a:xfrm>
            <a:custGeom>
              <a:avLst/>
              <a:gdLst/>
              <a:ahLst/>
              <a:cxnLst/>
              <a:rect l="0" t="0" r="0" b="0"/>
              <a:pathLst>
                <a:path w="170618" h="108417">
                  <a:moveTo>
                    <a:pt x="37267" y="57616"/>
                  </a:moveTo>
                  <a:lnTo>
                    <a:pt x="37267" y="57616"/>
                  </a:lnTo>
                  <a:lnTo>
                    <a:pt x="1978" y="98372"/>
                  </a:lnTo>
                  <a:lnTo>
                    <a:pt x="1041" y="98896"/>
                  </a:lnTo>
                  <a:lnTo>
                    <a:pt x="416" y="98543"/>
                  </a:lnTo>
                  <a:lnTo>
                    <a:pt x="0" y="97600"/>
                  </a:lnTo>
                  <a:lnTo>
                    <a:pt x="21880" y="59545"/>
                  </a:lnTo>
                  <a:lnTo>
                    <a:pt x="52807" y="19035"/>
                  </a:lnTo>
                  <a:lnTo>
                    <a:pt x="71220" y="6837"/>
                  </a:lnTo>
                  <a:lnTo>
                    <a:pt x="90457" y="475"/>
                  </a:lnTo>
                  <a:lnTo>
                    <a:pt x="108415" y="0"/>
                  </a:lnTo>
                  <a:lnTo>
                    <a:pt x="123921" y="7785"/>
                  </a:lnTo>
                  <a:lnTo>
                    <a:pt x="137869" y="22064"/>
                  </a:lnTo>
                  <a:lnTo>
                    <a:pt x="156210" y="54608"/>
                  </a:lnTo>
                  <a:lnTo>
                    <a:pt x="170617" y="108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243">
              <a:extLst>
                <a:ext uri="{FF2B5EF4-FFF2-40B4-BE49-F238E27FC236}">
                  <a16:creationId xmlns:a16="http://schemas.microsoft.com/office/drawing/2014/main" xmlns="" id="{89F00B07-E3CC-463E-96D1-634D5074D7B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435850" y="518795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0" y="0"/>
                  </a:moveTo>
                  <a:lnTo>
                    <a:pt x="0" y="0"/>
                  </a:lnTo>
                  <a:lnTo>
                    <a:pt x="3370" y="10113"/>
                  </a:lnTo>
                  <a:lnTo>
                    <a:pt x="42376" y="49266"/>
                  </a:lnTo>
                  <a:lnTo>
                    <a:pt x="89202" y="95623"/>
                  </a:lnTo>
                  <a:lnTo>
                    <a:pt x="1016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244">
              <a:extLst>
                <a:ext uri="{FF2B5EF4-FFF2-40B4-BE49-F238E27FC236}">
                  <a16:creationId xmlns:a16="http://schemas.microsoft.com/office/drawing/2014/main" xmlns="" id="{7FC851CF-BF84-4CDA-BE28-DE06A041F7F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423150" y="5203629"/>
              <a:ext cx="139701" cy="155772"/>
            </a:xfrm>
            <a:custGeom>
              <a:avLst/>
              <a:gdLst/>
              <a:ahLst/>
              <a:cxnLst/>
              <a:rect l="0" t="0" r="0" b="0"/>
              <a:pathLst>
                <a:path w="139701" h="155772">
                  <a:moveTo>
                    <a:pt x="139700" y="3371"/>
                  </a:moveTo>
                  <a:lnTo>
                    <a:pt x="139700" y="3371"/>
                  </a:lnTo>
                  <a:lnTo>
                    <a:pt x="136329" y="0"/>
                  </a:lnTo>
                  <a:lnTo>
                    <a:pt x="133925" y="418"/>
                  </a:lnTo>
                  <a:lnTo>
                    <a:pt x="127491" y="4645"/>
                  </a:lnTo>
                  <a:lnTo>
                    <a:pt x="95184" y="47353"/>
                  </a:lnTo>
                  <a:lnTo>
                    <a:pt x="63480" y="85782"/>
                  </a:lnTo>
                  <a:lnTo>
                    <a:pt x="21162" y="133322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602">
            <a:extLst>
              <a:ext uri="{FF2B5EF4-FFF2-40B4-BE49-F238E27FC236}">
                <a16:creationId xmlns:a16="http://schemas.microsoft.com/office/drawing/2014/main" xmlns="" id="{2C423673-0085-44B6-B12F-14C9D29081C4}"/>
              </a:ext>
            </a:extLst>
          </p:cNvPr>
          <p:cNvGrpSpPr/>
          <p:nvPr/>
        </p:nvGrpSpPr>
        <p:grpSpPr>
          <a:xfrm>
            <a:off x="4590431" y="4697978"/>
            <a:ext cx="1638920" cy="597923"/>
            <a:chOff x="4590431" y="4697978"/>
            <a:chExt cx="1638920" cy="597923"/>
          </a:xfrm>
        </p:grpSpPr>
        <p:sp>
          <p:nvSpPr>
            <p:cNvPr id="213" name="SMARTInkShape-3245">
              <a:extLst>
                <a:ext uri="{FF2B5EF4-FFF2-40B4-BE49-F238E27FC236}">
                  <a16:creationId xmlns:a16="http://schemas.microsoft.com/office/drawing/2014/main" xmlns="" id="{A574FCAD-8775-485A-BB6B-8665C4C8EBE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590431" y="4780467"/>
              <a:ext cx="165720" cy="413834"/>
            </a:xfrm>
            <a:custGeom>
              <a:avLst/>
              <a:gdLst/>
              <a:ahLst/>
              <a:cxnLst/>
              <a:rect l="0" t="0" r="0" b="0"/>
              <a:pathLst>
                <a:path w="165720" h="413834">
                  <a:moveTo>
                    <a:pt x="165719" y="26483"/>
                  </a:moveTo>
                  <a:lnTo>
                    <a:pt x="165719" y="26483"/>
                  </a:lnTo>
                  <a:lnTo>
                    <a:pt x="144671" y="8806"/>
                  </a:lnTo>
                  <a:lnTo>
                    <a:pt x="127026" y="0"/>
                  </a:lnTo>
                  <a:lnTo>
                    <a:pt x="112775" y="837"/>
                  </a:lnTo>
                  <a:lnTo>
                    <a:pt x="105022" y="3036"/>
                  </a:lnTo>
                  <a:lnTo>
                    <a:pt x="73887" y="33098"/>
                  </a:lnTo>
                  <a:lnTo>
                    <a:pt x="51997" y="69639"/>
                  </a:lnTo>
                  <a:lnTo>
                    <a:pt x="31214" y="114808"/>
                  </a:lnTo>
                  <a:lnTo>
                    <a:pt x="21722" y="139694"/>
                  </a:lnTo>
                  <a:lnTo>
                    <a:pt x="12571" y="165457"/>
                  </a:lnTo>
                  <a:lnTo>
                    <a:pt x="6470" y="190394"/>
                  </a:lnTo>
                  <a:lnTo>
                    <a:pt x="2403" y="214779"/>
                  </a:lnTo>
                  <a:lnTo>
                    <a:pt x="0" y="261865"/>
                  </a:lnTo>
                  <a:lnTo>
                    <a:pt x="5988" y="306310"/>
                  </a:lnTo>
                  <a:lnTo>
                    <a:pt x="17587" y="343938"/>
                  </a:lnTo>
                  <a:lnTo>
                    <a:pt x="33560" y="375007"/>
                  </a:lnTo>
                  <a:lnTo>
                    <a:pt x="54770" y="398223"/>
                  </a:lnTo>
                  <a:lnTo>
                    <a:pt x="80190" y="408541"/>
                  </a:lnTo>
                  <a:lnTo>
                    <a:pt x="121269" y="413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246">
              <a:extLst>
                <a:ext uri="{FF2B5EF4-FFF2-40B4-BE49-F238E27FC236}">
                  <a16:creationId xmlns:a16="http://schemas.microsoft.com/office/drawing/2014/main" xmlns="" id="{8BC8E4EA-C800-417D-872F-F6F04618BB5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902200" y="4925780"/>
              <a:ext cx="31751" cy="243121"/>
            </a:xfrm>
            <a:custGeom>
              <a:avLst/>
              <a:gdLst/>
              <a:ahLst/>
              <a:cxnLst/>
              <a:rect l="0" t="0" r="0" b="0"/>
              <a:pathLst>
                <a:path w="31751" h="243121">
                  <a:moveTo>
                    <a:pt x="31750" y="8170"/>
                  </a:moveTo>
                  <a:lnTo>
                    <a:pt x="31750" y="8170"/>
                  </a:lnTo>
                  <a:lnTo>
                    <a:pt x="28379" y="1428"/>
                  </a:lnTo>
                  <a:lnTo>
                    <a:pt x="26681" y="147"/>
                  </a:lnTo>
                  <a:lnTo>
                    <a:pt x="24842" y="0"/>
                  </a:lnTo>
                  <a:lnTo>
                    <a:pt x="22911" y="607"/>
                  </a:lnTo>
                  <a:lnTo>
                    <a:pt x="20766" y="8806"/>
                  </a:lnTo>
                  <a:lnTo>
                    <a:pt x="16018" y="47180"/>
                  </a:lnTo>
                  <a:lnTo>
                    <a:pt x="10312" y="94752"/>
                  </a:lnTo>
                  <a:lnTo>
                    <a:pt x="8111" y="130612"/>
                  </a:lnTo>
                  <a:lnTo>
                    <a:pt x="6427" y="166305"/>
                  </a:lnTo>
                  <a:lnTo>
                    <a:pt x="2217" y="210639"/>
                  </a:lnTo>
                  <a:lnTo>
                    <a:pt x="0" y="243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247">
              <a:extLst>
                <a:ext uri="{FF2B5EF4-FFF2-40B4-BE49-F238E27FC236}">
                  <a16:creationId xmlns:a16="http://schemas.microsoft.com/office/drawing/2014/main" xmlns="" id="{EA861F8E-6FC8-4A77-A997-B82C826B05A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883150" y="4876800"/>
              <a:ext cx="177801" cy="101601"/>
            </a:xfrm>
            <a:custGeom>
              <a:avLst/>
              <a:gdLst/>
              <a:ahLst/>
              <a:cxnLst/>
              <a:rect l="0" t="0" r="0" b="0"/>
              <a:pathLst>
                <a:path w="177801" h="101601">
                  <a:moveTo>
                    <a:pt x="0" y="101600"/>
                  </a:moveTo>
                  <a:lnTo>
                    <a:pt x="0" y="101600"/>
                  </a:lnTo>
                  <a:lnTo>
                    <a:pt x="1881" y="75852"/>
                  </a:lnTo>
                  <a:lnTo>
                    <a:pt x="3371" y="69618"/>
                  </a:lnTo>
                  <a:lnTo>
                    <a:pt x="15580" y="50731"/>
                  </a:lnTo>
                  <a:lnTo>
                    <a:pt x="46087" y="31729"/>
                  </a:lnTo>
                  <a:lnTo>
                    <a:pt x="93149" y="12695"/>
                  </a:lnTo>
                  <a:lnTo>
                    <a:pt x="127007" y="564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248">
              <a:extLst>
                <a:ext uri="{FF2B5EF4-FFF2-40B4-BE49-F238E27FC236}">
                  <a16:creationId xmlns:a16="http://schemas.microsoft.com/office/drawing/2014/main" xmlns="" id="{5C13C1FB-292B-4765-AF56-3203167FFA3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857750" y="503555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0" y="50800"/>
                  </a:lnTo>
                  <a:lnTo>
                    <a:pt x="37037" y="40130"/>
                  </a:lnTo>
                  <a:lnTo>
                    <a:pt x="70083" y="29830"/>
                  </a:lnTo>
                  <a:lnTo>
                    <a:pt x="110640" y="18197"/>
                  </a:lnTo>
                  <a:lnTo>
                    <a:pt x="152655" y="973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249">
              <a:extLst>
                <a:ext uri="{FF2B5EF4-FFF2-40B4-BE49-F238E27FC236}">
                  <a16:creationId xmlns:a16="http://schemas.microsoft.com/office/drawing/2014/main" xmlns="" id="{DF3C0A5F-4AEB-4542-9256-FE49F9C4081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940698" y="4697978"/>
              <a:ext cx="158353" cy="123430"/>
            </a:xfrm>
            <a:custGeom>
              <a:avLst/>
              <a:gdLst/>
              <a:ahLst/>
              <a:cxnLst/>
              <a:rect l="0" t="0" r="0" b="0"/>
              <a:pathLst>
                <a:path w="158353" h="123430">
                  <a:moveTo>
                    <a:pt x="37702" y="58172"/>
                  </a:moveTo>
                  <a:lnTo>
                    <a:pt x="37702" y="58172"/>
                  </a:lnTo>
                  <a:lnTo>
                    <a:pt x="30960" y="58172"/>
                  </a:lnTo>
                  <a:lnTo>
                    <a:pt x="23887" y="65698"/>
                  </a:lnTo>
                  <a:lnTo>
                    <a:pt x="13853" y="85802"/>
                  </a:lnTo>
                  <a:lnTo>
                    <a:pt x="498" y="123249"/>
                  </a:lnTo>
                  <a:lnTo>
                    <a:pt x="200" y="123429"/>
                  </a:lnTo>
                  <a:lnTo>
                    <a:pt x="0" y="122843"/>
                  </a:lnTo>
                  <a:lnTo>
                    <a:pt x="11846" y="79680"/>
                  </a:lnTo>
                  <a:lnTo>
                    <a:pt x="41244" y="34120"/>
                  </a:lnTo>
                  <a:lnTo>
                    <a:pt x="62976" y="11064"/>
                  </a:lnTo>
                  <a:lnTo>
                    <a:pt x="78803" y="2428"/>
                  </a:lnTo>
                  <a:lnTo>
                    <a:pt x="93364" y="0"/>
                  </a:lnTo>
                  <a:lnTo>
                    <a:pt x="100210" y="341"/>
                  </a:lnTo>
                  <a:lnTo>
                    <a:pt x="113461" y="6364"/>
                  </a:lnTo>
                  <a:lnTo>
                    <a:pt x="126406" y="17507"/>
                  </a:lnTo>
                  <a:lnTo>
                    <a:pt x="144183" y="43614"/>
                  </a:lnTo>
                  <a:lnTo>
                    <a:pt x="158352" y="83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250">
              <a:extLst>
                <a:ext uri="{FF2B5EF4-FFF2-40B4-BE49-F238E27FC236}">
                  <a16:creationId xmlns:a16="http://schemas.microsoft.com/office/drawing/2014/main" xmlns="" id="{4260ABB4-C41F-4445-88A3-D88D9A34AEF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029200" y="5149850"/>
              <a:ext cx="82551" cy="120651"/>
            </a:xfrm>
            <a:custGeom>
              <a:avLst/>
              <a:gdLst/>
              <a:ahLst/>
              <a:cxnLst/>
              <a:rect l="0" t="0" r="0" b="0"/>
              <a:pathLst>
                <a:path w="8255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209" y="30507"/>
                  </a:lnTo>
                  <a:lnTo>
                    <a:pt x="43897" y="70243"/>
                  </a:lnTo>
                  <a:lnTo>
                    <a:pt x="825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251">
              <a:extLst>
                <a:ext uri="{FF2B5EF4-FFF2-40B4-BE49-F238E27FC236}">
                  <a16:creationId xmlns:a16="http://schemas.microsoft.com/office/drawing/2014/main" xmlns="" id="{F566454B-AF42-4C08-9571-EA4FA7A62E4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016500" y="5171879"/>
              <a:ext cx="120651" cy="124022"/>
            </a:xfrm>
            <a:custGeom>
              <a:avLst/>
              <a:gdLst/>
              <a:ahLst/>
              <a:cxnLst/>
              <a:rect l="0" t="0" r="0" b="0"/>
              <a:pathLst>
                <a:path w="120651" h="124022">
                  <a:moveTo>
                    <a:pt x="120650" y="3371"/>
                  </a:moveTo>
                  <a:lnTo>
                    <a:pt x="120650" y="3371"/>
                  </a:lnTo>
                  <a:lnTo>
                    <a:pt x="113908" y="0"/>
                  </a:lnTo>
                  <a:lnTo>
                    <a:pt x="109805" y="418"/>
                  </a:lnTo>
                  <a:lnTo>
                    <a:pt x="99602" y="4647"/>
                  </a:lnTo>
                  <a:lnTo>
                    <a:pt x="60797" y="43590"/>
                  </a:lnTo>
                  <a:lnTo>
                    <a:pt x="24004" y="84223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252">
              <a:extLst>
                <a:ext uri="{FF2B5EF4-FFF2-40B4-BE49-F238E27FC236}">
                  <a16:creationId xmlns:a16="http://schemas.microsoft.com/office/drawing/2014/main" xmlns="" id="{5DECA3DE-EFD4-4C7A-BE9D-7C90022EFC9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278918" y="4934833"/>
              <a:ext cx="80483" cy="227718"/>
            </a:xfrm>
            <a:custGeom>
              <a:avLst/>
              <a:gdLst/>
              <a:ahLst/>
              <a:cxnLst/>
              <a:rect l="0" t="0" r="0" b="0"/>
              <a:pathLst>
                <a:path w="80483" h="227718">
                  <a:moveTo>
                    <a:pt x="80482" y="5467"/>
                  </a:moveTo>
                  <a:lnTo>
                    <a:pt x="80482" y="5467"/>
                  </a:lnTo>
                  <a:lnTo>
                    <a:pt x="57338" y="0"/>
                  </a:lnTo>
                  <a:lnTo>
                    <a:pt x="45031" y="5154"/>
                  </a:lnTo>
                  <a:lnTo>
                    <a:pt x="37798" y="9491"/>
                  </a:lnTo>
                  <a:lnTo>
                    <a:pt x="17505" y="35823"/>
                  </a:lnTo>
                  <a:lnTo>
                    <a:pt x="4829" y="73806"/>
                  </a:lnTo>
                  <a:lnTo>
                    <a:pt x="997" y="105690"/>
                  </a:lnTo>
                  <a:lnTo>
                    <a:pt x="0" y="139616"/>
                  </a:lnTo>
                  <a:lnTo>
                    <a:pt x="4816" y="184366"/>
                  </a:lnTo>
                  <a:lnTo>
                    <a:pt x="13692" y="206569"/>
                  </a:lnTo>
                  <a:lnTo>
                    <a:pt x="20433" y="213617"/>
                  </a:lnTo>
                  <a:lnTo>
                    <a:pt x="55082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253">
              <a:extLst>
                <a:ext uri="{FF2B5EF4-FFF2-40B4-BE49-F238E27FC236}">
                  <a16:creationId xmlns:a16="http://schemas.microsoft.com/office/drawing/2014/main" xmlns="" id="{DB19317E-DC5F-4492-B588-61CE82A5BC4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388609" y="4949298"/>
              <a:ext cx="167381" cy="165937"/>
            </a:xfrm>
            <a:custGeom>
              <a:avLst/>
              <a:gdLst/>
              <a:ahLst/>
              <a:cxnLst/>
              <a:rect l="0" t="0" r="0" b="0"/>
              <a:pathLst>
                <a:path w="167381" h="165937">
                  <a:moveTo>
                    <a:pt x="161291" y="16402"/>
                  </a:moveTo>
                  <a:lnTo>
                    <a:pt x="161291" y="16402"/>
                  </a:lnTo>
                  <a:lnTo>
                    <a:pt x="166758" y="0"/>
                  </a:lnTo>
                  <a:lnTo>
                    <a:pt x="167380" y="8249"/>
                  </a:lnTo>
                  <a:lnTo>
                    <a:pt x="150970" y="54642"/>
                  </a:lnTo>
                  <a:lnTo>
                    <a:pt x="124287" y="96799"/>
                  </a:lnTo>
                  <a:lnTo>
                    <a:pt x="89885" y="135003"/>
                  </a:lnTo>
                  <a:lnTo>
                    <a:pt x="65349" y="155426"/>
                  </a:lnTo>
                  <a:lnTo>
                    <a:pt x="44097" y="164503"/>
                  </a:lnTo>
                  <a:lnTo>
                    <a:pt x="34478" y="165936"/>
                  </a:lnTo>
                  <a:lnTo>
                    <a:pt x="18147" y="161883"/>
                  </a:lnTo>
                  <a:lnTo>
                    <a:pt x="10828" y="157840"/>
                  </a:lnTo>
                  <a:lnTo>
                    <a:pt x="5949" y="152321"/>
                  </a:lnTo>
                  <a:lnTo>
                    <a:pt x="528" y="138664"/>
                  </a:lnTo>
                  <a:lnTo>
                    <a:pt x="0" y="125069"/>
                  </a:lnTo>
                  <a:lnTo>
                    <a:pt x="847" y="118480"/>
                  </a:lnTo>
                  <a:lnTo>
                    <a:pt x="7433" y="107396"/>
                  </a:lnTo>
                  <a:lnTo>
                    <a:pt x="12152" y="102465"/>
                  </a:lnTo>
                  <a:lnTo>
                    <a:pt x="26803" y="96985"/>
                  </a:lnTo>
                  <a:lnTo>
                    <a:pt x="45779" y="95961"/>
                  </a:lnTo>
                  <a:lnTo>
                    <a:pt x="68325" y="100210"/>
                  </a:lnTo>
                  <a:lnTo>
                    <a:pt x="101447" y="117277"/>
                  </a:lnTo>
                  <a:lnTo>
                    <a:pt x="135891" y="156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254">
              <a:extLst>
                <a:ext uri="{FF2B5EF4-FFF2-40B4-BE49-F238E27FC236}">
                  <a16:creationId xmlns:a16="http://schemas.microsoft.com/office/drawing/2014/main" xmlns="" id="{B4ED9AFA-7B05-428C-B456-710AB901077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657850" y="4921250"/>
              <a:ext cx="46409" cy="234951"/>
            </a:xfrm>
            <a:custGeom>
              <a:avLst/>
              <a:gdLst/>
              <a:ahLst/>
              <a:cxnLst/>
              <a:rect l="0" t="0" r="0" b="0"/>
              <a:pathLst>
                <a:path w="46409" h="234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3484"/>
                  </a:lnTo>
                  <a:lnTo>
                    <a:pt x="35975" y="45466"/>
                  </a:lnTo>
                  <a:lnTo>
                    <a:pt x="46408" y="89593"/>
                  </a:lnTo>
                  <a:lnTo>
                    <a:pt x="45084" y="121899"/>
                  </a:lnTo>
                  <a:lnTo>
                    <a:pt x="34525" y="168057"/>
                  </a:lnTo>
                  <a:lnTo>
                    <a:pt x="15365" y="214838"/>
                  </a:lnTo>
                  <a:lnTo>
                    <a:pt x="63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255">
              <a:extLst>
                <a:ext uri="{FF2B5EF4-FFF2-40B4-BE49-F238E27FC236}">
                  <a16:creationId xmlns:a16="http://schemas.microsoft.com/office/drawing/2014/main" xmlns="" id="{0779FB2F-AF27-46B9-8657-7DD9E7F2165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740400" y="4832350"/>
              <a:ext cx="102454" cy="381001"/>
            </a:xfrm>
            <a:custGeom>
              <a:avLst/>
              <a:gdLst/>
              <a:ahLst/>
              <a:cxnLst/>
              <a:rect l="0" t="0" r="0" b="0"/>
              <a:pathLst>
                <a:path w="102454" h="381001">
                  <a:moveTo>
                    <a:pt x="50800" y="0"/>
                  </a:moveTo>
                  <a:lnTo>
                    <a:pt x="50800" y="0"/>
                  </a:lnTo>
                  <a:lnTo>
                    <a:pt x="60939" y="11550"/>
                  </a:lnTo>
                  <a:lnTo>
                    <a:pt x="87395" y="57643"/>
                  </a:lnTo>
                  <a:lnTo>
                    <a:pt x="97168" y="88414"/>
                  </a:lnTo>
                  <a:lnTo>
                    <a:pt x="102453" y="123962"/>
                  </a:lnTo>
                  <a:lnTo>
                    <a:pt x="102448" y="163279"/>
                  </a:lnTo>
                  <a:lnTo>
                    <a:pt x="92570" y="206154"/>
                  </a:lnTo>
                  <a:lnTo>
                    <a:pt x="75715" y="249668"/>
                  </a:lnTo>
                  <a:lnTo>
                    <a:pt x="54112" y="290175"/>
                  </a:lnTo>
                  <a:lnTo>
                    <a:pt x="32282" y="327463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256">
              <a:extLst>
                <a:ext uri="{FF2B5EF4-FFF2-40B4-BE49-F238E27FC236}">
                  <a16:creationId xmlns:a16="http://schemas.microsoft.com/office/drawing/2014/main" xmlns="" id="{463DB64F-7011-4F3B-8015-5A22446D61E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969000" y="5030668"/>
              <a:ext cx="260351" cy="11233"/>
            </a:xfrm>
            <a:custGeom>
              <a:avLst/>
              <a:gdLst/>
              <a:ahLst/>
              <a:cxnLst/>
              <a:rect l="0" t="0" r="0" b="0"/>
              <a:pathLst>
                <a:path w="260351" h="11233">
                  <a:moveTo>
                    <a:pt x="0" y="11232"/>
                  </a:moveTo>
                  <a:lnTo>
                    <a:pt x="0" y="11232"/>
                  </a:lnTo>
                  <a:lnTo>
                    <a:pt x="40182" y="9350"/>
                  </a:lnTo>
                  <a:lnTo>
                    <a:pt x="71480" y="6163"/>
                  </a:lnTo>
                  <a:lnTo>
                    <a:pt x="111261" y="2393"/>
                  </a:lnTo>
                  <a:lnTo>
                    <a:pt x="152931" y="248"/>
                  </a:lnTo>
                  <a:lnTo>
                    <a:pt x="192853" y="0"/>
                  </a:lnTo>
                  <a:lnTo>
                    <a:pt x="238156" y="3122"/>
                  </a:lnTo>
                  <a:lnTo>
                    <a:pt x="26035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257">
              <a:extLst>
                <a:ext uri="{FF2B5EF4-FFF2-40B4-BE49-F238E27FC236}">
                  <a16:creationId xmlns:a16="http://schemas.microsoft.com/office/drawing/2014/main" xmlns="" id="{6ECDDF43-B680-4D4C-A5AC-0672EA03C40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984348" y="5124450"/>
              <a:ext cx="187853" cy="38101"/>
            </a:xfrm>
            <a:custGeom>
              <a:avLst/>
              <a:gdLst/>
              <a:ahLst/>
              <a:cxnLst/>
              <a:rect l="0" t="0" r="0" b="0"/>
              <a:pathLst>
                <a:path w="187853" h="38101">
                  <a:moveTo>
                    <a:pt x="16402" y="38100"/>
                  </a:moveTo>
                  <a:lnTo>
                    <a:pt x="16402" y="38100"/>
                  </a:lnTo>
                  <a:lnTo>
                    <a:pt x="0" y="38100"/>
                  </a:lnTo>
                  <a:lnTo>
                    <a:pt x="42264" y="27430"/>
                  </a:lnTo>
                  <a:lnTo>
                    <a:pt x="86457" y="17835"/>
                  </a:lnTo>
                  <a:lnTo>
                    <a:pt x="111083" y="13302"/>
                  </a:lnTo>
                  <a:lnTo>
                    <a:pt x="153732" y="5912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603">
            <a:extLst>
              <a:ext uri="{FF2B5EF4-FFF2-40B4-BE49-F238E27FC236}">
                <a16:creationId xmlns:a16="http://schemas.microsoft.com/office/drawing/2014/main" xmlns="" id="{83416BFE-8D9F-435F-8C6A-18E75EB06503}"/>
              </a:ext>
            </a:extLst>
          </p:cNvPr>
          <p:cNvGrpSpPr/>
          <p:nvPr/>
        </p:nvGrpSpPr>
        <p:grpSpPr>
          <a:xfrm>
            <a:off x="3632200" y="4730750"/>
            <a:ext cx="676543" cy="393701"/>
            <a:chOff x="3632200" y="4730750"/>
            <a:chExt cx="676543" cy="393701"/>
          </a:xfrm>
        </p:grpSpPr>
        <p:sp>
          <p:nvSpPr>
            <p:cNvPr id="227" name="SMARTInkShape-3258">
              <a:extLst>
                <a:ext uri="{FF2B5EF4-FFF2-40B4-BE49-F238E27FC236}">
                  <a16:creationId xmlns:a16="http://schemas.microsoft.com/office/drawing/2014/main" xmlns="" id="{70FE458A-0969-4EF6-8A89-4BA65A7B36F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632200" y="4730750"/>
              <a:ext cx="215992" cy="376049"/>
            </a:xfrm>
            <a:custGeom>
              <a:avLst/>
              <a:gdLst/>
              <a:ahLst/>
              <a:cxnLst/>
              <a:rect l="0" t="0" r="0" b="0"/>
              <a:pathLst>
                <a:path w="215992" h="376049">
                  <a:moveTo>
                    <a:pt x="44450" y="0"/>
                  </a:moveTo>
                  <a:lnTo>
                    <a:pt x="44450" y="0"/>
                  </a:lnTo>
                  <a:lnTo>
                    <a:pt x="47821" y="0"/>
                  </a:lnTo>
                  <a:lnTo>
                    <a:pt x="51357" y="5645"/>
                  </a:lnTo>
                  <a:lnTo>
                    <a:pt x="55281" y="18737"/>
                  </a:lnTo>
                  <a:lnTo>
                    <a:pt x="61457" y="62075"/>
                  </a:lnTo>
                  <a:lnTo>
                    <a:pt x="65649" y="109198"/>
                  </a:lnTo>
                  <a:lnTo>
                    <a:pt x="65638" y="136297"/>
                  </a:lnTo>
                  <a:lnTo>
                    <a:pt x="64220" y="164949"/>
                  </a:lnTo>
                  <a:lnTo>
                    <a:pt x="61863" y="194632"/>
                  </a:lnTo>
                  <a:lnTo>
                    <a:pt x="59587" y="221477"/>
                  </a:lnTo>
                  <a:lnTo>
                    <a:pt x="57363" y="246430"/>
                  </a:lnTo>
                  <a:lnTo>
                    <a:pt x="52306" y="290145"/>
                  </a:lnTo>
                  <a:lnTo>
                    <a:pt x="42936" y="335030"/>
                  </a:lnTo>
                  <a:lnTo>
                    <a:pt x="40239" y="352249"/>
                  </a:lnTo>
                  <a:lnTo>
                    <a:pt x="40937" y="352661"/>
                  </a:lnTo>
                  <a:lnTo>
                    <a:pt x="42108" y="351524"/>
                  </a:lnTo>
                  <a:lnTo>
                    <a:pt x="59901" y="312801"/>
                  </a:lnTo>
                  <a:lnTo>
                    <a:pt x="74130" y="280839"/>
                  </a:lnTo>
                  <a:lnTo>
                    <a:pt x="101379" y="233887"/>
                  </a:lnTo>
                  <a:lnTo>
                    <a:pt x="131795" y="198808"/>
                  </a:lnTo>
                  <a:lnTo>
                    <a:pt x="150768" y="187137"/>
                  </a:lnTo>
                  <a:lnTo>
                    <a:pt x="159779" y="184024"/>
                  </a:lnTo>
                  <a:lnTo>
                    <a:pt x="177316" y="184329"/>
                  </a:lnTo>
                  <a:lnTo>
                    <a:pt x="185944" y="186386"/>
                  </a:lnTo>
                  <a:lnTo>
                    <a:pt x="193107" y="191991"/>
                  </a:lnTo>
                  <a:lnTo>
                    <a:pt x="204829" y="209507"/>
                  </a:lnTo>
                  <a:lnTo>
                    <a:pt x="215991" y="243168"/>
                  </a:lnTo>
                  <a:lnTo>
                    <a:pt x="213653" y="279953"/>
                  </a:lnTo>
                  <a:lnTo>
                    <a:pt x="201966" y="303165"/>
                  </a:lnTo>
                  <a:lnTo>
                    <a:pt x="183602" y="324534"/>
                  </a:lnTo>
                  <a:lnTo>
                    <a:pt x="144790" y="351020"/>
                  </a:lnTo>
                  <a:lnTo>
                    <a:pt x="98561" y="367728"/>
                  </a:lnTo>
                  <a:lnTo>
                    <a:pt x="54681" y="376048"/>
                  </a:lnTo>
                  <a:lnTo>
                    <a:pt x="21533" y="374672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259">
              <a:extLst>
                <a:ext uri="{FF2B5EF4-FFF2-40B4-BE49-F238E27FC236}">
                  <a16:creationId xmlns:a16="http://schemas.microsoft.com/office/drawing/2014/main" xmlns="" id="{85FE1002-9E3B-41AD-9993-447665AE037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917950" y="49784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263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260">
              <a:extLst>
                <a:ext uri="{FF2B5EF4-FFF2-40B4-BE49-F238E27FC236}">
                  <a16:creationId xmlns:a16="http://schemas.microsoft.com/office/drawing/2014/main" xmlns="" id="{761692BE-A3C3-498C-935B-40EDC733421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930650" y="48387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5069" y="794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261">
              <a:extLst>
                <a:ext uri="{FF2B5EF4-FFF2-40B4-BE49-F238E27FC236}">
                  <a16:creationId xmlns:a16="http://schemas.microsoft.com/office/drawing/2014/main" xmlns="" id="{EAAD10C9-6B21-4BDF-A427-DA896A57BB6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998907" y="4930411"/>
              <a:ext cx="179394" cy="194040"/>
            </a:xfrm>
            <a:custGeom>
              <a:avLst/>
              <a:gdLst/>
              <a:ahLst/>
              <a:cxnLst/>
              <a:rect l="0" t="0" r="0" b="0"/>
              <a:pathLst>
                <a:path w="179394" h="194040">
                  <a:moveTo>
                    <a:pt x="134943" y="35289"/>
                  </a:moveTo>
                  <a:lnTo>
                    <a:pt x="134943" y="35289"/>
                  </a:lnTo>
                  <a:lnTo>
                    <a:pt x="131572" y="21805"/>
                  </a:lnTo>
                  <a:lnTo>
                    <a:pt x="122391" y="11422"/>
                  </a:lnTo>
                  <a:lnTo>
                    <a:pt x="110314" y="3515"/>
                  </a:lnTo>
                  <a:lnTo>
                    <a:pt x="100243" y="0"/>
                  </a:lnTo>
                  <a:lnTo>
                    <a:pt x="83538" y="7846"/>
                  </a:lnTo>
                  <a:lnTo>
                    <a:pt x="38319" y="48369"/>
                  </a:lnTo>
                  <a:lnTo>
                    <a:pt x="11299" y="89573"/>
                  </a:lnTo>
                  <a:lnTo>
                    <a:pt x="0" y="126319"/>
                  </a:lnTo>
                  <a:lnTo>
                    <a:pt x="1120" y="144890"/>
                  </a:lnTo>
                  <a:lnTo>
                    <a:pt x="3394" y="152807"/>
                  </a:lnTo>
                  <a:lnTo>
                    <a:pt x="7733" y="157378"/>
                  </a:lnTo>
                  <a:lnTo>
                    <a:pt x="13447" y="159721"/>
                  </a:lnTo>
                  <a:lnTo>
                    <a:pt x="20079" y="160577"/>
                  </a:lnTo>
                  <a:lnTo>
                    <a:pt x="38737" y="154002"/>
                  </a:lnTo>
                  <a:lnTo>
                    <a:pt x="71160" y="132552"/>
                  </a:lnTo>
                  <a:lnTo>
                    <a:pt x="112772" y="86223"/>
                  </a:lnTo>
                  <a:lnTo>
                    <a:pt x="121091" y="76036"/>
                  </a:lnTo>
                  <a:lnTo>
                    <a:pt x="124297" y="74448"/>
                  </a:lnTo>
                  <a:lnTo>
                    <a:pt x="127140" y="74800"/>
                  </a:lnTo>
                  <a:lnTo>
                    <a:pt x="129741" y="76447"/>
                  </a:lnTo>
                  <a:lnTo>
                    <a:pt x="136773" y="95618"/>
                  </a:lnTo>
                  <a:lnTo>
                    <a:pt x="141811" y="133702"/>
                  </a:lnTo>
                  <a:lnTo>
                    <a:pt x="147638" y="154288"/>
                  </a:lnTo>
                  <a:lnTo>
                    <a:pt x="158694" y="171433"/>
                  </a:lnTo>
                  <a:lnTo>
                    <a:pt x="179393" y="19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262">
              <a:extLst>
                <a:ext uri="{FF2B5EF4-FFF2-40B4-BE49-F238E27FC236}">
                  <a16:creationId xmlns:a16="http://schemas.microsoft.com/office/drawing/2014/main" xmlns="" id="{49F39A7F-E2DC-487B-ABF6-241EA5F651D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235450" y="4900379"/>
              <a:ext cx="73293" cy="224072"/>
            </a:xfrm>
            <a:custGeom>
              <a:avLst/>
              <a:gdLst/>
              <a:ahLst/>
              <a:cxnLst/>
              <a:rect l="0" t="0" r="0" b="0"/>
              <a:pathLst>
                <a:path w="73293" h="224072">
                  <a:moveTo>
                    <a:pt x="69850" y="8171"/>
                  </a:moveTo>
                  <a:lnTo>
                    <a:pt x="69850" y="8171"/>
                  </a:lnTo>
                  <a:lnTo>
                    <a:pt x="56366" y="1429"/>
                  </a:lnTo>
                  <a:lnTo>
                    <a:pt x="42220" y="0"/>
                  </a:lnTo>
                  <a:lnTo>
                    <a:pt x="22152" y="3163"/>
                  </a:lnTo>
                  <a:lnTo>
                    <a:pt x="16885" y="4832"/>
                  </a:lnTo>
                  <a:lnTo>
                    <a:pt x="12667" y="8061"/>
                  </a:lnTo>
                  <a:lnTo>
                    <a:pt x="6100" y="17294"/>
                  </a:lnTo>
                  <a:lnTo>
                    <a:pt x="4592" y="32217"/>
                  </a:lnTo>
                  <a:lnTo>
                    <a:pt x="6980" y="49903"/>
                  </a:lnTo>
                  <a:lnTo>
                    <a:pt x="12745" y="67170"/>
                  </a:lnTo>
                  <a:lnTo>
                    <a:pt x="43968" y="109736"/>
                  </a:lnTo>
                  <a:lnTo>
                    <a:pt x="66384" y="143631"/>
                  </a:lnTo>
                  <a:lnTo>
                    <a:pt x="73292" y="165664"/>
                  </a:lnTo>
                  <a:lnTo>
                    <a:pt x="71144" y="179062"/>
                  </a:lnTo>
                  <a:lnTo>
                    <a:pt x="68596" y="185598"/>
                  </a:lnTo>
                  <a:lnTo>
                    <a:pt x="58239" y="196623"/>
                  </a:lnTo>
                  <a:lnTo>
                    <a:pt x="32778" y="210765"/>
                  </a:lnTo>
                  <a:lnTo>
                    <a:pt x="0" y="2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604">
            <a:extLst>
              <a:ext uri="{FF2B5EF4-FFF2-40B4-BE49-F238E27FC236}">
                <a16:creationId xmlns:a16="http://schemas.microsoft.com/office/drawing/2014/main" xmlns="" id="{6BD018B4-3704-40B9-A35B-7B5B900B3AA0}"/>
              </a:ext>
            </a:extLst>
          </p:cNvPr>
          <p:cNvGrpSpPr/>
          <p:nvPr/>
        </p:nvGrpSpPr>
        <p:grpSpPr>
          <a:xfrm>
            <a:off x="2559050" y="4830575"/>
            <a:ext cx="611050" cy="306576"/>
            <a:chOff x="2559050" y="4830575"/>
            <a:chExt cx="611050" cy="306576"/>
          </a:xfrm>
        </p:grpSpPr>
        <p:sp>
          <p:nvSpPr>
            <p:cNvPr id="233" name="SMARTInkShape-3263">
              <a:extLst>
                <a:ext uri="{FF2B5EF4-FFF2-40B4-BE49-F238E27FC236}">
                  <a16:creationId xmlns:a16="http://schemas.microsoft.com/office/drawing/2014/main" xmlns="" id="{8CD501A4-444E-417A-B667-6047A516BEA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559050" y="4961195"/>
              <a:ext cx="527051" cy="42606"/>
            </a:xfrm>
            <a:custGeom>
              <a:avLst/>
              <a:gdLst/>
              <a:ahLst/>
              <a:cxnLst/>
              <a:rect l="0" t="0" r="0" b="0"/>
              <a:pathLst>
                <a:path w="527051" h="42606">
                  <a:moveTo>
                    <a:pt x="0" y="42605"/>
                  </a:moveTo>
                  <a:lnTo>
                    <a:pt x="0" y="42605"/>
                  </a:lnTo>
                  <a:lnTo>
                    <a:pt x="43945" y="33816"/>
                  </a:lnTo>
                  <a:lnTo>
                    <a:pt x="84442" y="25999"/>
                  </a:lnTo>
                  <a:lnTo>
                    <a:pt x="112033" y="20951"/>
                  </a:lnTo>
                  <a:lnTo>
                    <a:pt x="142422" y="15469"/>
                  </a:lnTo>
                  <a:lnTo>
                    <a:pt x="174676" y="11108"/>
                  </a:lnTo>
                  <a:lnTo>
                    <a:pt x="208173" y="7496"/>
                  </a:lnTo>
                  <a:lnTo>
                    <a:pt x="242498" y="4382"/>
                  </a:lnTo>
                  <a:lnTo>
                    <a:pt x="278082" y="2307"/>
                  </a:lnTo>
                  <a:lnTo>
                    <a:pt x="314505" y="923"/>
                  </a:lnTo>
                  <a:lnTo>
                    <a:pt x="351486" y="0"/>
                  </a:lnTo>
                  <a:lnTo>
                    <a:pt x="387430" y="91"/>
                  </a:lnTo>
                  <a:lnTo>
                    <a:pt x="422681" y="857"/>
                  </a:lnTo>
                  <a:lnTo>
                    <a:pt x="457471" y="2073"/>
                  </a:lnTo>
                  <a:lnTo>
                    <a:pt x="527050" y="4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264">
              <a:extLst>
                <a:ext uri="{FF2B5EF4-FFF2-40B4-BE49-F238E27FC236}">
                  <a16:creationId xmlns:a16="http://schemas.microsoft.com/office/drawing/2014/main" xmlns="" id="{27C5181B-6944-41E1-BA73-0663FF7B9F8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609850" y="5041900"/>
              <a:ext cx="527051" cy="69851"/>
            </a:xfrm>
            <a:custGeom>
              <a:avLst/>
              <a:gdLst/>
              <a:ahLst/>
              <a:cxnLst/>
              <a:rect l="0" t="0" r="0" b="0"/>
              <a:pathLst>
                <a:path w="527051" h="69851">
                  <a:moveTo>
                    <a:pt x="0" y="69850"/>
                  </a:moveTo>
                  <a:lnTo>
                    <a:pt x="0" y="69850"/>
                  </a:lnTo>
                  <a:lnTo>
                    <a:pt x="34651" y="68438"/>
                  </a:lnTo>
                  <a:lnTo>
                    <a:pt x="73256" y="63108"/>
                  </a:lnTo>
                  <a:lnTo>
                    <a:pt x="99637" y="59005"/>
                  </a:lnTo>
                  <a:lnTo>
                    <a:pt x="129925" y="54153"/>
                  </a:lnTo>
                  <a:lnTo>
                    <a:pt x="162816" y="48802"/>
                  </a:lnTo>
                  <a:lnTo>
                    <a:pt x="198150" y="42412"/>
                  </a:lnTo>
                  <a:lnTo>
                    <a:pt x="235111" y="35331"/>
                  </a:lnTo>
                  <a:lnTo>
                    <a:pt x="273157" y="27787"/>
                  </a:lnTo>
                  <a:lnTo>
                    <a:pt x="310516" y="22053"/>
                  </a:lnTo>
                  <a:lnTo>
                    <a:pt x="347416" y="17524"/>
                  </a:lnTo>
                  <a:lnTo>
                    <a:pt x="384011" y="13800"/>
                  </a:lnTo>
                  <a:lnTo>
                    <a:pt x="416168" y="10611"/>
                  </a:lnTo>
                  <a:lnTo>
                    <a:pt x="445368" y="7779"/>
                  </a:lnTo>
                  <a:lnTo>
                    <a:pt x="490747" y="3458"/>
                  </a:lnTo>
                  <a:lnTo>
                    <a:pt x="527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265">
              <a:extLst>
                <a:ext uri="{FF2B5EF4-FFF2-40B4-BE49-F238E27FC236}">
                  <a16:creationId xmlns:a16="http://schemas.microsoft.com/office/drawing/2014/main" xmlns="" id="{E9ECCF13-5BE3-4D35-AC5D-7D8EA8BA677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965450" y="4830575"/>
              <a:ext cx="204650" cy="306576"/>
            </a:xfrm>
            <a:custGeom>
              <a:avLst/>
              <a:gdLst/>
              <a:ahLst/>
              <a:cxnLst/>
              <a:rect l="0" t="0" r="0" b="0"/>
              <a:pathLst>
                <a:path w="204650" h="306576">
                  <a:moveTo>
                    <a:pt x="0" y="14475"/>
                  </a:moveTo>
                  <a:lnTo>
                    <a:pt x="0" y="14475"/>
                  </a:lnTo>
                  <a:lnTo>
                    <a:pt x="31393" y="2541"/>
                  </a:lnTo>
                  <a:lnTo>
                    <a:pt x="54875" y="0"/>
                  </a:lnTo>
                  <a:lnTo>
                    <a:pt x="84126" y="3573"/>
                  </a:lnTo>
                  <a:lnTo>
                    <a:pt x="128956" y="23631"/>
                  </a:lnTo>
                  <a:lnTo>
                    <a:pt x="170149" y="55288"/>
                  </a:lnTo>
                  <a:lnTo>
                    <a:pt x="199051" y="91478"/>
                  </a:lnTo>
                  <a:lnTo>
                    <a:pt x="204649" y="118314"/>
                  </a:lnTo>
                  <a:lnTo>
                    <a:pt x="204166" y="132384"/>
                  </a:lnTo>
                  <a:lnTo>
                    <a:pt x="192340" y="161188"/>
                  </a:lnTo>
                  <a:lnTo>
                    <a:pt x="160001" y="203290"/>
                  </a:lnTo>
                  <a:lnTo>
                    <a:pt x="122902" y="242576"/>
                  </a:lnTo>
                  <a:lnTo>
                    <a:pt x="97093" y="277264"/>
                  </a:lnTo>
                  <a:lnTo>
                    <a:pt x="82550" y="306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SMARTInkShape-3266">
            <a:extLst>
              <a:ext uri="{FF2B5EF4-FFF2-40B4-BE49-F238E27FC236}">
                <a16:creationId xmlns:a16="http://schemas.microsoft.com/office/drawing/2014/main" xmlns="" id="{2D513742-00E6-45C4-A4A4-2459C311DC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0679" y="3340100"/>
            <a:ext cx="587572" cy="527051"/>
          </a:xfrm>
          <a:custGeom>
            <a:avLst/>
            <a:gdLst/>
            <a:ahLst/>
            <a:cxnLst/>
            <a:rect l="0" t="0" r="0" b="0"/>
            <a:pathLst>
              <a:path w="587572" h="527051">
                <a:moveTo>
                  <a:pt x="3371" y="527050"/>
                </a:moveTo>
                <a:lnTo>
                  <a:pt x="3371" y="527050"/>
                </a:lnTo>
                <a:lnTo>
                  <a:pt x="0" y="523679"/>
                </a:lnTo>
                <a:lnTo>
                  <a:pt x="1124" y="521275"/>
                </a:lnTo>
                <a:lnTo>
                  <a:pt x="33910" y="489801"/>
                </a:lnTo>
                <a:lnTo>
                  <a:pt x="67744" y="454286"/>
                </a:lnTo>
                <a:lnTo>
                  <a:pt x="88620" y="431973"/>
                </a:lnTo>
                <a:lnTo>
                  <a:pt x="115942" y="404399"/>
                </a:lnTo>
                <a:lnTo>
                  <a:pt x="147563" y="373316"/>
                </a:lnTo>
                <a:lnTo>
                  <a:pt x="182049" y="339894"/>
                </a:lnTo>
                <a:lnTo>
                  <a:pt x="220562" y="303501"/>
                </a:lnTo>
                <a:lnTo>
                  <a:pt x="261759" y="265129"/>
                </a:lnTo>
                <a:lnTo>
                  <a:pt x="304746" y="225436"/>
                </a:lnTo>
                <a:lnTo>
                  <a:pt x="346810" y="187685"/>
                </a:lnTo>
                <a:lnTo>
                  <a:pt x="388258" y="151229"/>
                </a:lnTo>
                <a:lnTo>
                  <a:pt x="429296" y="115636"/>
                </a:lnTo>
                <a:lnTo>
                  <a:pt x="465121" y="86968"/>
                </a:lnTo>
                <a:lnTo>
                  <a:pt x="497471" y="62918"/>
                </a:lnTo>
                <a:lnTo>
                  <a:pt x="527504" y="41946"/>
                </a:lnTo>
                <a:lnTo>
                  <a:pt x="58757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Shape-3267">
            <a:extLst>
              <a:ext uri="{FF2B5EF4-FFF2-40B4-BE49-F238E27FC236}">
                <a16:creationId xmlns:a16="http://schemas.microsoft.com/office/drawing/2014/main" xmlns="" id="{8A54EA1F-5544-48A3-B0B1-8D4C343BD4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87800" y="3409950"/>
            <a:ext cx="736601" cy="673101"/>
          </a:xfrm>
          <a:custGeom>
            <a:avLst/>
            <a:gdLst/>
            <a:ahLst/>
            <a:cxnLst/>
            <a:rect l="0" t="0" r="0" b="0"/>
            <a:pathLst>
              <a:path w="736601" h="673101">
                <a:moveTo>
                  <a:pt x="0" y="673100"/>
                </a:moveTo>
                <a:lnTo>
                  <a:pt x="0" y="673100"/>
                </a:lnTo>
                <a:lnTo>
                  <a:pt x="38309" y="629721"/>
                </a:lnTo>
                <a:lnTo>
                  <a:pt x="75352" y="588909"/>
                </a:lnTo>
                <a:lnTo>
                  <a:pt x="99624" y="562646"/>
                </a:lnTo>
                <a:lnTo>
                  <a:pt x="127094" y="533141"/>
                </a:lnTo>
                <a:lnTo>
                  <a:pt x="156696" y="501478"/>
                </a:lnTo>
                <a:lnTo>
                  <a:pt x="191247" y="465552"/>
                </a:lnTo>
                <a:lnTo>
                  <a:pt x="229098" y="426784"/>
                </a:lnTo>
                <a:lnTo>
                  <a:pt x="269149" y="386123"/>
                </a:lnTo>
                <a:lnTo>
                  <a:pt x="313488" y="344904"/>
                </a:lnTo>
                <a:lnTo>
                  <a:pt x="360687" y="303314"/>
                </a:lnTo>
                <a:lnTo>
                  <a:pt x="409791" y="261476"/>
                </a:lnTo>
                <a:lnTo>
                  <a:pt x="458050" y="223000"/>
                </a:lnTo>
                <a:lnTo>
                  <a:pt x="505744" y="186767"/>
                </a:lnTo>
                <a:lnTo>
                  <a:pt x="553063" y="152028"/>
                </a:lnTo>
                <a:lnTo>
                  <a:pt x="591664" y="122518"/>
                </a:lnTo>
                <a:lnTo>
                  <a:pt x="624454" y="96495"/>
                </a:lnTo>
                <a:lnTo>
                  <a:pt x="653369" y="72797"/>
                </a:lnTo>
                <a:lnTo>
                  <a:pt x="693023" y="38939"/>
                </a:lnTo>
                <a:lnTo>
                  <a:pt x="736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SMARTInkShape-Group607">
            <a:extLst>
              <a:ext uri="{FF2B5EF4-FFF2-40B4-BE49-F238E27FC236}">
                <a16:creationId xmlns:a16="http://schemas.microsoft.com/office/drawing/2014/main" xmlns="" id="{410AF4FD-95C8-48CE-B853-EB36B54BF134}"/>
              </a:ext>
            </a:extLst>
          </p:cNvPr>
          <p:cNvGrpSpPr/>
          <p:nvPr/>
        </p:nvGrpSpPr>
        <p:grpSpPr>
          <a:xfrm>
            <a:off x="4952504" y="3483313"/>
            <a:ext cx="1010147" cy="491788"/>
            <a:chOff x="4952504" y="3483313"/>
            <a:chExt cx="1010147" cy="491788"/>
          </a:xfrm>
        </p:grpSpPr>
        <p:sp>
          <p:nvSpPr>
            <p:cNvPr id="239" name="SMARTInkShape-3268">
              <a:extLst>
                <a:ext uri="{FF2B5EF4-FFF2-40B4-BE49-F238E27FC236}">
                  <a16:creationId xmlns:a16="http://schemas.microsoft.com/office/drawing/2014/main" xmlns="" id="{458EB480-F1DE-4094-A7A5-BE7D657C1A6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959350" y="3515418"/>
              <a:ext cx="60395" cy="313633"/>
            </a:xfrm>
            <a:custGeom>
              <a:avLst/>
              <a:gdLst/>
              <a:ahLst/>
              <a:cxnLst/>
              <a:rect l="0" t="0" r="0" b="0"/>
              <a:pathLst>
                <a:path w="60395" h="313633">
                  <a:moveTo>
                    <a:pt x="57150" y="15182"/>
                  </a:moveTo>
                  <a:lnTo>
                    <a:pt x="57150" y="15182"/>
                  </a:lnTo>
                  <a:lnTo>
                    <a:pt x="57150" y="8440"/>
                  </a:lnTo>
                  <a:lnTo>
                    <a:pt x="55268" y="3249"/>
                  </a:lnTo>
                  <a:lnTo>
                    <a:pt x="53779" y="877"/>
                  </a:lnTo>
                  <a:lnTo>
                    <a:pt x="53492" y="0"/>
                  </a:lnTo>
                  <a:lnTo>
                    <a:pt x="54006" y="122"/>
                  </a:lnTo>
                  <a:lnTo>
                    <a:pt x="55054" y="909"/>
                  </a:lnTo>
                  <a:lnTo>
                    <a:pt x="60394" y="40480"/>
                  </a:lnTo>
                  <a:lnTo>
                    <a:pt x="59062" y="77696"/>
                  </a:lnTo>
                  <a:lnTo>
                    <a:pt x="56118" y="118225"/>
                  </a:lnTo>
                  <a:lnTo>
                    <a:pt x="50341" y="160462"/>
                  </a:lnTo>
                  <a:lnTo>
                    <a:pt x="38365" y="205105"/>
                  </a:lnTo>
                  <a:lnTo>
                    <a:pt x="27399" y="243290"/>
                  </a:lnTo>
                  <a:lnTo>
                    <a:pt x="15173" y="286910"/>
                  </a:lnTo>
                  <a:lnTo>
                    <a:pt x="9566" y="304578"/>
                  </a:lnTo>
                  <a:lnTo>
                    <a:pt x="7083" y="308301"/>
                  </a:lnTo>
                  <a:lnTo>
                    <a:pt x="0" y="313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269">
              <a:extLst>
                <a:ext uri="{FF2B5EF4-FFF2-40B4-BE49-F238E27FC236}">
                  <a16:creationId xmlns:a16="http://schemas.microsoft.com/office/drawing/2014/main" xmlns="" id="{1A91AC89-626B-48AF-8D3C-B950160D1F9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965700" y="3483313"/>
              <a:ext cx="266701" cy="136188"/>
            </a:xfrm>
            <a:custGeom>
              <a:avLst/>
              <a:gdLst/>
              <a:ahLst/>
              <a:cxnLst/>
              <a:rect l="0" t="0" r="0" b="0"/>
              <a:pathLst>
                <a:path w="266701" h="136188">
                  <a:moveTo>
                    <a:pt x="0" y="136187"/>
                  </a:moveTo>
                  <a:lnTo>
                    <a:pt x="0" y="136187"/>
                  </a:lnTo>
                  <a:lnTo>
                    <a:pt x="1882" y="93479"/>
                  </a:lnTo>
                  <a:lnTo>
                    <a:pt x="8838" y="61585"/>
                  </a:lnTo>
                  <a:lnTo>
                    <a:pt x="21669" y="41411"/>
                  </a:lnTo>
                  <a:lnTo>
                    <a:pt x="52360" y="25398"/>
                  </a:lnTo>
                  <a:lnTo>
                    <a:pt x="86301" y="14275"/>
                  </a:lnTo>
                  <a:lnTo>
                    <a:pt x="127256" y="4393"/>
                  </a:lnTo>
                  <a:lnTo>
                    <a:pt x="171328" y="0"/>
                  </a:lnTo>
                  <a:lnTo>
                    <a:pt x="211142" y="1811"/>
                  </a:lnTo>
                  <a:lnTo>
                    <a:pt x="266700" y="9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270">
              <a:extLst>
                <a:ext uri="{FF2B5EF4-FFF2-40B4-BE49-F238E27FC236}">
                  <a16:creationId xmlns:a16="http://schemas.microsoft.com/office/drawing/2014/main" xmlns="" id="{8205F06B-1994-4B44-A3B7-480498B9054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952504" y="3651250"/>
              <a:ext cx="222747" cy="15453"/>
            </a:xfrm>
            <a:custGeom>
              <a:avLst/>
              <a:gdLst/>
              <a:ahLst/>
              <a:cxnLst/>
              <a:rect l="0" t="0" r="0" b="0"/>
              <a:pathLst>
                <a:path w="222747" h="15453">
                  <a:moveTo>
                    <a:pt x="13196" y="6350"/>
                  </a:moveTo>
                  <a:lnTo>
                    <a:pt x="13196" y="6350"/>
                  </a:lnTo>
                  <a:lnTo>
                    <a:pt x="3083" y="9721"/>
                  </a:lnTo>
                  <a:lnTo>
                    <a:pt x="809" y="11419"/>
                  </a:lnTo>
                  <a:lnTo>
                    <a:pt x="0" y="13257"/>
                  </a:lnTo>
                  <a:lnTo>
                    <a:pt x="165" y="15188"/>
                  </a:lnTo>
                  <a:lnTo>
                    <a:pt x="11638" y="15452"/>
                  </a:lnTo>
                  <a:lnTo>
                    <a:pt x="56950" y="9753"/>
                  </a:lnTo>
                  <a:lnTo>
                    <a:pt x="80464" y="6501"/>
                  </a:lnTo>
                  <a:lnTo>
                    <a:pt x="106726" y="4334"/>
                  </a:lnTo>
                  <a:lnTo>
                    <a:pt x="134816" y="2889"/>
                  </a:lnTo>
                  <a:lnTo>
                    <a:pt x="164126" y="1926"/>
                  </a:lnTo>
                  <a:lnTo>
                    <a:pt x="222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271">
              <a:extLst>
                <a:ext uri="{FF2B5EF4-FFF2-40B4-BE49-F238E27FC236}">
                  <a16:creationId xmlns:a16="http://schemas.microsoft.com/office/drawing/2014/main" xmlns="" id="{1272714A-2148-44D9-9CA9-5935BE1B53E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126215" y="3817233"/>
              <a:ext cx="112536" cy="100718"/>
            </a:xfrm>
            <a:custGeom>
              <a:avLst/>
              <a:gdLst/>
              <a:ahLst/>
              <a:cxnLst/>
              <a:rect l="0" t="0" r="0" b="0"/>
              <a:pathLst>
                <a:path w="112536" h="1007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8871" y="2749"/>
                  </a:lnTo>
                  <a:lnTo>
                    <a:pt x="36607" y="21550"/>
                  </a:lnTo>
                  <a:lnTo>
                    <a:pt x="78870" y="64482"/>
                  </a:lnTo>
                  <a:lnTo>
                    <a:pt x="112535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272">
              <a:extLst>
                <a:ext uri="{FF2B5EF4-FFF2-40B4-BE49-F238E27FC236}">
                  <a16:creationId xmlns:a16="http://schemas.microsoft.com/office/drawing/2014/main" xmlns="" id="{E8FFCB49-BA2E-494A-A487-7297DD92F4F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118100" y="3829933"/>
              <a:ext cx="127001" cy="113418"/>
            </a:xfrm>
            <a:custGeom>
              <a:avLst/>
              <a:gdLst/>
              <a:ahLst/>
              <a:cxnLst/>
              <a:rect l="0" t="0" r="0" b="0"/>
              <a:pathLst>
                <a:path w="127001" h="113418">
                  <a:moveTo>
                    <a:pt x="127000" y="5467"/>
                  </a:moveTo>
                  <a:lnTo>
                    <a:pt x="127000" y="5467"/>
                  </a:lnTo>
                  <a:lnTo>
                    <a:pt x="123629" y="2096"/>
                  </a:lnTo>
                  <a:lnTo>
                    <a:pt x="120092" y="441"/>
                  </a:lnTo>
                  <a:lnTo>
                    <a:pt x="118162" y="0"/>
                  </a:lnTo>
                  <a:lnTo>
                    <a:pt x="101960" y="6120"/>
                  </a:lnTo>
                  <a:lnTo>
                    <a:pt x="56082" y="50630"/>
                  </a:lnTo>
                  <a:lnTo>
                    <a:pt x="17976" y="92391"/>
                  </a:lnTo>
                  <a:lnTo>
                    <a:pt x="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273">
              <a:extLst>
                <a:ext uri="{FF2B5EF4-FFF2-40B4-BE49-F238E27FC236}">
                  <a16:creationId xmlns:a16="http://schemas.microsoft.com/office/drawing/2014/main" xmlns="" id="{4AA544CF-8F25-4BA4-9750-B2B07029CC2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455975" y="3562350"/>
              <a:ext cx="119326" cy="281194"/>
            </a:xfrm>
            <a:custGeom>
              <a:avLst/>
              <a:gdLst/>
              <a:ahLst/>
              <a:cxnLst/>
              <a:rect l="0" t="0" r="0" b="0"/>
              <a:pathLst>
                <a:path w="119326" h="281194">
                  <a:moveTo>
                    <a:pt x="112975" y="0"/>
                  </a:moveTo>
                  <a:lnTo>
                    <a:pt x="112975" y="0"/>
                  </a:lnTo>
                  <a:lnTo>
                    <a:pt x="99491" y="3371"/>
                  </a:lnTo>
                  <a:lnTo>
                    <a:pt x="74251" y="22322"/>
                  </a:lnTo>
                  <a:lnTo>
                    <a:pt x="41058" y="60392"/>
                  </a:lnTo>
                  <a:lnTo>
                    <a:pt x="22451" y="93163"/>
                  </a:lnTo>
                  <a:lnTo>
                    <a:pt x="8536" y="128189"/>
                  </a:lnTo>
                  <a:lnTo>
                    <a:pt x="0" y="162571"/>
                  </a:lnTo>
                  <a:lnTo>
                    <a:pt x="1381" y="194785"/>
                  </a:lnTo>
                  <a:lnTo>
                    <a:pt x="10461" y="224155"/>
                  </a:lnTo>
                  <a:lnTo>
                    <a:pt x="26255" y="248967"/>
                  </a:lnTo>
                  <a:lnTo>
                    <a:pt x="58352" y="276027"/>
                  </a:lnTo>
                  <a:lnTo>
                    <a:pt x="82349" y="281193"/>
                  </a:lnTo>
                  <a:lnTo>
                    <a:pt x="119325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274">
              <a:extLst>
                <a:ext uri="{FF2B5EF4-FFF2-40B4-BE49-F238E27FC236}">
                  <a16:creationId xmlns:a16="http://schemas.microsoft.com/office/drawing/2014/main" xmlns="" id="{F29E368F-9E74-4D3C-BFA7-C3129AA48D8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595725" y="3614915"/>
              <a:ext cx="189126" cy="203186"/>
            </a:xfrm>
            <a:custGeom>
              <a:avLst/>
              <a:gdLst/>
              <a:ahLst/>
              <a:cxnLst/>
              <a:rect l="0" t="0" r="0" b="0"/>
              <a:pathLst>
                <a:path w="189126" h="203186">
                  <a:moveTo>
                    <a:pt x="189125" y="10935"/>
                  </a:moveTo>
                  <a:lnTo>
                    <a:pt x="189125" y="10935"/>
                  </a:lnTo>
                  <a:lnTo>
                    <a:pt x="189123" y="0"/>
                  </a:lnTo>
                  <a:lnTo>
                    <a:pt x="178986" y="20978"/>
                  </a:lnTo>
                  <a:lnTo>
                    <a:pt x="166757" y="56871"/>
                  </a:lnTo>
                  <a:lnTo>
                    <a:pt x="149336" y="99491"/>
                  </a:lnTo>
                  <a:lnTo>
                    <a:pt x="124498" y="145437"/>
                  </a:lnTo>
                  <a:lnTo>
                    <a:pt x="87505" y="180923"/>
                  </a:lnTo>
                  <a:lnTo>
                    <a:pt x="62116" y="197963"/>
                  </a:lnTo>
                  <a:lnTo>
                    <a:pt x="40484" y="203185"/>
                  </a:lnTo>
                  <a:lnTo>
                    <a:pt x="30765" y="202601"/>
                  </a:lnTo>
                  <a:lnTo>
                    <a:pt x="14321" y="194427"/>
                  </a:lnTo>
                  <a:lnTo>
                    <a:pt x="6973" y="188297"/>
                  </a:lnTo>
                  <a:lnTo>
                    <a:pt x="2779" y="179976"/>
                  </a:lnTo>
                  <a:lnTo>
                    <a:pt x="0" y="159442"/>
                  </a:lnTo>
                  <a:lnTo>
                    <a:pt x="5774" y="130823"/>
                  </a:lnTo>
                  <a:lnTo>
                    <a:pt x="11153" y="124727"/>
                  </a:lnTo>
                  <a:lnTo>
                    <a:pt x="26535" y="117954"/>
                  </a:lnTo>
                  <a:lnTo>
                    <a:pt x="58400" y="117511"/>
                  </a:lnTo>
                  <a:lnTo>
                    <a:pt x="98024" y="128591"/>
                  </a:lnTo>
                  <a:lnTo>
                    <a:pt x="130930" y="152021"/>
                  </a:lnTo>
                  <a:lnTo>
                    <a:pt x="163725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275">
              <a:extLst>
                <a:ext uri="{FF2B5EF4-FFF2-40B4-BE49-F238E27FC236}">
                  <a16:creationId xmlns:a16="http://schemas.microsoft.com/office/drawing/2014/main" xmlns="" id="{36B75732-E184-446A-AA4C-F4F0C968E05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822950" y="3575050"/>
              <a:ext cx="139701" cy="400051"/>
            </a:xfrm>
            <a:custGeom>
              <a:avLst/>
              <a:gdLst/>
              <a:ahLst/>
              <a:cxnLst/>
              <a:rect l="0" t="0" r="0" b="0"/>
              <a:pathLst>
                <a:path w="139701" h="400051">
                  <a:moveTo>
                    <a:pt x="139700" y="0"/>
                  </a:moveTo>
                  <a:lnTo>
                    <a:pt x="139700" y="0"/>
                  </a:lnTo>
                  <a:lnTo>
                    <a:pt x="138995" y="45468"/>
                  </a:lnTo>
                  <a:lnTo>
                    <a:pt x="136329" y="82061"/>
                  </a:lnTo>
                  <a:lnTo>
                    <a:pt x="134674" y="127959"/>
                  </a:lnTo>
                  <a:lnTo>
                    <a:pt x="134233" y="153039"/>
                  </a:lnTo>
                  <a:lnTo>
                    <a:pt x="131116" y="178226"/>
                  </a:lnTo>
                  <a:lnTo>
                    <a:pt x="126216" y="203484"/>
                  </a:lnTo>
                  <a:lnTo>
                    <a:pt x="120128" y="228790"/>
                  </a:lnTo>
                  <a:lnTo>
                    <a:pt x="110423" y="254126"/>
                  </a:lnTo>
                  <a:lnTo>
                    <a:pt x="98310" y="279484"/>
                  </a:lnTo>
                  <a:lnTo>
                    <a:pt x="69093" y="326710"/>
                  </a:lnTo>
                  <a:lnTo>
                    <a:pt x="34942" y="364162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608">
            <a:extLst>
              <a:ext uri="{FF2B5EF4-FFF2-40B4-BE49-F238E27FC236}">
                <a16:creationId xmlns:a16="http://schemas.microsoft.com/office/drawing/2014/main" xmlns="" id="{CB97CEA1-3CAA-4083-9AFD-1F75467F0825}"/>
              </a:ext>
            </a:extLst>
          </p:cNvPr>
          <p:cNvGrpSpPr/>
          <p:nvPr/>
        </p:nvGrpSpPr>
        <p:grpSpPr>
          <a:xfrm>
            <a:off x="4238885" y="3542105"/>
            <a:ext cx="371216" cy="293296"/>
            <a:chOff x="4238885" y="3542105"/>
            <a:chExt cx="371216" cy="293296"/>
          </a:xfrm>
        </p:grpSpPr>
        <p:sp>
          <p:nvSpPr>
            <p:cNvPr id="248" name="SMARTInkShape-3276">
              <a:extLst>
                <a:ext uri="{FF2B5EF4-FFF2-40B4-BE49-F238E27FC236}">
                  <a16:creationId xmlns:a16="http://schemas.microsoft.com/office/drawing/2014/main" xmlns="" id="{99EA8226-5F36-4F8B-9D62-1529175C04A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238885" y="3542105"/>
              <a:ext cx="192725" cy="293296"/>
            </a:xfrm>
            <a:custGeom>
              <a:avLst/>
              <a:gdLst/>
              <a:ahLst/>
              <a:cxnLst/>
              <a:rect l="0" t="0" r="0" b="0"/>
              <a:pathLst>
                <a:path w="192725" h="293296">
                  <a:moveTo>
                    <a:pt x="41015" y="20245"/>
                  </a:moveTo>
                  <a:lnTo>
                    <a:pt x="41015" y="20245"/>
                  </a:lnTo>
                  <a:lnTo>
                    <a:pt x="37644" y="23616"/>
                  </a:lnTo>
                  <a:lnTo>
                    <a:pt x="35057" y="68266"/>
                  </a:lnTo>
                  <a:lnTo>
                    <a:pt x="34839" y="100149"/>
                  </a:lnTo>
                  <a:lnTo>
                    <a:pt x="34743" y="133133"/>
                  </a:lnTo>
                  <a:lnTo>
                    <a:pt x="29054" y="168489"/>
                  </a:lnTo>
                  <a:lnTo>
                    <a:pt x="13953" y="212807"/>
                  </a:lnTo>
                  <a:lnTo>
                    <a:pt x="0" y="236631"/>
                  </a:lnTo>
                  <a:lnTo>
                    <a:pt x="14595" y="202804"/>
                  </a:lnTo>
                  <a:lnTo>
                    <a:pt x="27862" y="167705"/>
                  </a:lnTo>
                  <a:lnTo>
                    <a:pt x="40813" y="126234"/>
                  </a:lnTo>
                  <a:lnTo>
                    <a:pt x="59270" y="83814"/>
                  </a:lnTo>
                  <a:lnTo>
                    <a:pt x="80173" y="44970"/>
                  </a:lnTo>
                  <a:lnTo>
                    <a:pt x="98870" y="15947"/>
                  </a:lnTo>
                  <a:lnTo>
                    <a:pt x="107807" y="7502"/>
                  </a:lnTo>
                  <a:lnTo>
                    <a:pt x="125263" y="0"/>
                  </a:lnTo>
                  <a:lnTo>
                    <a:pt x="134575" y="2515"/>
                  </a:lnTo>
                  <a:lnTo>
                    <a:pt x="154328" y="16598"/>
                  </a:lnTo>
                  <a:lnTo>
                    <a:pt x="178541" y="61811"/>
                  </a:lnTo>
                  <a:lnTo>
                    <a:pt x="188685" y="101748"/>
                  </a:lnTo>
                  <a:lnTo>
                    <a:pt x="192724" y="144663"/>
                  </a:lnTo>
                  <a:lnTo>
                    <a:pt x="187463" y="187255"/>
                  </a:lnTo>
                  <a:lnTo>
                    <a:pt x="178070" y="229703"/>
                  </a:lnTo>
                  <a:lnTo>
                    <a:pt x="161665" y="293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277">
              <a:extLst>
                <a:ext uri="{FF2B5EF4-FFF2-40B4-BE49-F238E27FC236}">
                  <a16:creationId xmlns:a16="http://schemas.microsoft.com/office/drawing/2014/main" xmlns="" id="{7110579E-D0F8-49CE-9E3E-1A69EC28480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604633" y="37655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SMARTInkShape-3278">
            <a:extLst>
              <a:ext uri="{FF2B5EF4-FFF2-40B4-BE49-F238E27FC236}">
                <a16:creationId xmlns:a16="http://schemas.microsoft.com/office/drawing/2014/main" xmlns="" id="{C48B66CF-D06F-453D-A6A9-80D5469D6F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63950" y="3644900"/>
            <a:ext cx="127001" cy="6351"/>
          </a:xfrm>
          <a:custGeom>
            <a:avLst/>
            <a:gdLst/>
            <a:ahLst/>
            <a:cxnLst/>
            <a:rect l="0" t="0" r="0" b="0"/>
            <a:pathLst>
              <a:path w="127001" h="6351">
                <a:moveTo>
                  <a:pt x="0" y="0"/>
                </a:moveTo>
                <a:lnTo>
                  <a:pt x="0" y="0"/>
                </a:lnTo>
                <a:lnTo>
                  <a:pt x="32435" y="0"/>
                </a:lnTo>
                <a:lnTo>
                  <a:pt x="66862" y="1881"/>
                </a:lnTo>
                <a:lnTo>
                  <a:pt x="1270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SMARTInkShape-Group610">
            <a:extLst>
              <a:ext uri="{FF2B5EF4-FFF2-40B4-BE49-F238E27FC236}">
                <a16:creationId xmlns:a16="http://schemas.microsoft.com/office/drawing/2014/main" xmlns="" id="{B92738DD-3ACD-40F8-9C15-07B797EC5509}"/>
              </a:ext>
            </a:extLst>
          </p:cNvPr>
          <p:cNvGrpSpPr/>
          <p:nvPr/>
        </p:nvGrpSpPr>
        <p:grpSpPr>
          <a:xfrm>
            <a:off x="1384300" y="3224899"/>
            <a:ext cx="2470151" cy="743852"/>
            <a:chOff x="1384300" y="3224899"/>
            <a:chExt cx="2470151" cy="743852"/>
          </a:xfrm>
        </p:grpSpPr>
        <p:sp>
          <p:nvSpPr>
            <p:cNvPr id="252" name="SMARTInkShape-3279">
              <a:extLst>
                <a:ext uri="{FF2B5EF4-FFF2-40B4-BE49-F238E27FC236}">
                  <a16:creationId xmlns:a16="http://schemas.microsoft.com/office/drawing/2014/main" xmlns="" id="{8917CA0E-BF8D-4B22-AC62-33469AB4AE4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384300" y="3689350"/>
              <a:ext cx="203201" cy="31751"/>
            </a:xfrm>
            <a:custGeom>
              <a:avLst/>
              <a:gdLst/>
              <a:ahLst/>
              <a:cxnLst/>
              <a:rect l="0" t="0" r="0" b="0"/>
              <a:pathLst>
                <a:path w="2032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1114" y="19817"/>
                  </a:lnTo>
                  <a:lnTo>
                    <a:pt x="71189" y="15158"/>
                  </a:lnTo>
                  <a:lnTo>
                    <a:pt x="108075" y="10735"/>
                  </a:lnTo>
                  <a:lnTo>
                    <a:pt x="146105" y="641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280">
              <a:extLst>
                <a:ext uri="{FF2B5EF4-FFF2-40B4-BE49-F238E27FC236}">
                  <a16:creationId xmlns:a16="http://schemas.microsoft.com/office/drawing/2014/main" xmlns="" id="{294E24F0-941C-415D-8632-5950480945B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799447" y="3290705"/>
              <a:ext cx="219854" cy="466005"/>
            </a:xfrm>
            <a:custGeom>
              <a:avLst/>
              <a:gdLst/>
              <a:ahLst/>
              <a:cxnLst/>
              <a:rect l="0" t="0" r="0" b="0"/>
              <a:pathLst>
                <a:path w="219854" h="466005">
                  <a:moveTo>
                    <a:pt x="219853" y="17645"/>
                  </a:moveTo>
                  <a:lnTo>
                    <a:pt x="219853" y="17645"/>
                  </a:lnTo>
                  <a:lnTo>
                    <a:pt x="216482" y="10903"/>
                  </a:lnTo>
                  <a:lnTo>
                    <a:pt x="211064" y="5711"/>
                  </a:lnTo>
                  <a:lnTo>
                    <a:pt x="207643" y="3339"/>
                  </a:lnTo>
                  <a:lnTo>
                    <a:pt x="192717" y="0"/>
                  </a:lnTo>
                  <a:lnTo>
                    <a:pt x="157865" y="4648"/>
                  </a:lnTo>
                  <a:lnTo>
                    <a:pt x="112829" y="20304"/>
                  </a:lnTo>
                  <a:lnTo>
                    <a:pt x="82309" y="39364"/>
                  </a:lnTo>
                  <a:lnTo>
                    <a:pt x="53454" y="67718"/>
                  </a:lnTo>
                  <a:lnTo>
                    <a:pt x="47120" y="84585"/>
                  </a:lnTo>
                  <a:lnTo>
                    <a:pt x="43054" y="130900"/>
                  </a:lnTo>
                  <a:lnTo>
                    <a:pt x="44379" y="162525"/>
                  </a:lnTo>
                  <a:lnTo>
                    <a:pt x="45909" y="199158"/>
                  </a:lnTo>
                  <a:lnTo>
                    <a:pt x="44237" y="241310"/>
                  </a:lnTo>
                  <a:lnTo>
                    <a:pt x="37379" y="284033"/>
                  </a:lnTo>
                  <a:lnTo>
                    <a:pt x="27981" y="325128"/>
                  </a:lnTo>
                  <a:lnTo>
                    <a:pt x="19101" y="362208"/>
                  </a:lnTo>
                  <a:lnTo>
                    <a:pt x="10450" y="395621"/>
                  </a:lnTo>
                  <a:lnTo>
                    <a:pt x="1410" y="434673"/>
                  </a:lnTo>
                  <a:lnTo>
                    <a:pt x="0" y="450641"/>
                  </a:lnTo>
                  <a:lnTo>
                    <a:pt x="1726" y="460089"/>
                  </a:lnTo>
                  <a:lnTo>
                    <a:pt x="5996" y="462891"/>
                  </a:lnTo>
                  <a:lnTo>
                    <a:pt x="20148" y="466004"/>
                  </a:lnTo>
                  <a:lnTo>
                    <a:pt x="61433" y="464386"/>
                  </a:lnTo>
                  <a:lnTo>
                    <a:pt x="97703" y="459378"/>
                  </a:lnTo>
                  <a:lnTo>
                    <a:pt x="156353" y="449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281">
              <a:extLst>
                <a:ext uri="{FF2B5EF4-FFF2-40B4-BE49-F238E27FC236}">
                  <a16:creationId xmlns:a16="http://schemas.microsoft.com/office/drawing/2014/main" xmlns="" id="{B2A9AE39-B342-4055-9105-7C92F28811C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428750" y="3543300"/>
              <a:ext cx="190501" cy="54172"/>
            </a:xfrm>
            <a:custGeom>
              <a:avLst/>
              <a:gdLst/>
              <a:ahLst/>
              <a:cxnLst/>
              <a:rect l="0" t="0" r="0" b="0"/>
              <a:pathLst>
                <a:path w="190501" h="54172">
                  <a:moveTo>
                    <a:pt x="0" y="50800"/>
                  </a:moveTo>
                  <a:lnTo>
                    <a:pt x="0" y="50800"/>
                  </a:lnTo>
                  <a:lnTo>
                    <a:pt x="0" y="54171"/>
                  </a:lnTo>
                  <a:lnTo>
                    <a:pt x="7526" y="53944"/>
                  </a:lnTo>
                  <a:lnTo>
                    <a:pt x="48837" y="41308"/>
                  </a:lnTo>
                  <a:lnTo>
                    <a:pt x="82854" y="30354"/>
                  </a:lnTo>
                  <a:lnTo>
                    <a:pt x="120079" y="19135"/>
                  </a:lnTo>
                  <a:lnTo>
                    <a:pt x="167126" y="629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282">
              <a:extLst>
                <a:ext uri="{FF2B5EF4-FFF2-40B4-BE49-F238E27FC236}">
                  <a16:creationId xmlns:a16="http://schemas.microsoft.com/office/drawing/2014/main" xmlns="" id="{031BF6E1-331D-42DA-8B4D-8BF1F804F3C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412679" y="3390900"/>
              <a:ext cx="212922" cy="101601"/>
            </a:xfrm>
            <a:custGeom>
              <a:avLst/>
              <a:gdLst/>
              <a:ahLst/>
              <a:cxnLst/>
              <a:rect l="0" t="0" r="0" b="0"/>
              <a:pathLst>
                <a:path w="212922" h="101601">
                  <a:moveTo>
                    <a:pt x="3371" y="101600"/>
                  </a:moveTo>
                  <a:lnTo>
                    <a:pt x="3371" y="101600"/>
                  </a:lnTo>
                  <a:lnTo>
                    <a:pt x="0" y="94858"/>
                  </a:lnTo>
                  <a:lnTo>
                    <a:pt x="226" y="87785"/>
                  </a:lnTo>
                  <a:lnTo>
                    <a:pt x="1275" y="83923"/>
                  </a:lnTo>
                  <a:lnTo>
                    <a:pt x="22976" y="61633"/>
                  </a:lnTo>
                  <a:lnTo>
                    <a:pt x="69701" y="36057"/>
                  </a:lnTo>
                  <a:lnTo>
                    <a:pt x="109992" y="20965"/>
                  </a:lnTo>
                  <a:lnTo>
                    <a:pt x="150241" y="9318"/>
                  </a:lnTo>
                  <a:lnTo>
                    <a:pt x="192468" y="2760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283">
              <a:extLst>
                <a:ext uri="{FF2B5EF4-FFF2-40B4-BE49-F238E27FC236}">
                  <a16:creationId xmlns:a16="http://schemas.microsoft.com/office/drawing/2014/main" xmlns="" id="{29D6C6CC-77AE-46E5-B550-4E9D3DB8F83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428750" y="3438041"/>
              <a:ext cx="17219" cy="289410"/>
            </a:xfrm>
            <a:custGeom>
              <a:avLst/>
              <a:gdLst/>
              <a:ahLst/>
              <a:cxnLst/>
              <a:rect l="0" t="0" r="0" b="0"/>
              <a:pathLst>
                <a:path w="17219" h="2894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6" y="0"/>
                  </a:lnTo>
                  <a:lnTo>
                    <a:pt x="3371" y="1563"/>
                  </a:lnTo>
                  <a:lnTo>
                    <a:pt x="10831" y="45212"/>
                  </a:lnTo>
                  <a:lnTo>
                    <a:pt x="14927" y="80923"/>
                  </a:lnTo>
                  <a:lnTo>
                    <a:pt x="17218" y="120314"/>
                  </a:lnTo>
                  <a:lnTo>
                    <a:pt x="16824" y="162044"/>
                  </a:lnTo>
                  <a:lnTo>
                    <a:pt x="11946" y="206462"/>
                  </a:lnTo>
                  <a:lnTo>
                    <a:pt x="8837" y="242666"/>
                  </a:lnTo>
                  <a:lnTo>
                    <a:pt x="6350" y="28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284">
              <a:extLst>
                <a:ext uri="{FF2B5EF4-FFF2-40B4-BE49-F238E27FC236}">
                  <a16:creationId xmlns:a16="http://schemas.microsoft.com/office/drawing/2014/main" xmlns="" id="{C74031FC-75DA-4D98-89F9-CFB35FED87F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222500" y="3460750"/>
              <a:ext cx="16072" cy="323851"/>
            </a:xfrm>
            <a:custGeom>
              <a:avLst/>
              <a:gdLst/>
              <a:ahLst/>
              <a:cxnLst/>
              <a:rect l="0" t="0" r="0" b="0"/>
              <a:pathLst>
                <a:path w="16072" h="323851">
                  <a:moveTo>
                    <a:pt x="12700" y="0"/>
                  </a:moveTo>
                  <a:lnTo>
                    <a:pt x="12700" y="0"/>
                  </a:lnTo>
                  <a:lnTo>
                    <a:pt x="12700" y="43369"/>
                  </a:lnTo>
                  <a:lnTo>
                    <a:pt x="12700" y="78777"/>
                  </a:lnTo>
                  <a:lnTo>
                    <a:pt x="13405" y="120385"/>
                  </a:lnTo>
                  <a:lnTo>
                    <a:pt x="16071" y="164747"/>
                  </a:lnTo>
                  <a:lnTo>
                    <a:pt x="15844" y="212215"/>
                  </a:lnTo>
                  <a:lnTo>
                    <a:pt x="13392" y="256596"/>
                  </a:lnTo>
                  <a:lnTo>
                    <a:pt x="8044" y="29859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285">
              <a:extLst>
                <a:ext uri="{FF2B5EF4-FFF2-40B4-BE49-F238E27FC236}">
                  <a16:creationId xmlns:a16="http://schemas.microsoft.com/office/drawing/2014/main" xmlns="" id="{F66A409F-2C35-4570-A257-311C3DE3E64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187379" y="3441700"/>
              <a:ext cx="238322" cy="82551"/>
            </a:xfrm>
            <a:custGeom>
              <a:avLst/>
              <a:gdLst/>
              <a:ahLst/>
              <a:cxnLst/>
              <a:rect l="0" t="0" r="0" b="0"/>
              <a:pathLst>
                <a:path w="23832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75808"/>
                  </a:lnTo>
                  <a:lnTo>
                    <a:pt x="226" y="68735"/>
                  </a:lnTo>
                  <a:lnTo>
                    <a:pt x="1275" y="64873"/>
                  </a:lnTo>
                  <a:lnTo>
                    <a:pt x="22976" y="49325"/>
                  </a:lnTo>
                  <a:lnTo>
                    <a:pt x="55828" y="33682"/>
                  </a:lnTo>
                  <a:lnTo>
                    <a:pt x="97947" y="17086"/>
                  </a:lnTo>
                  <a:lnTo>
                    <a:pt x="142536" y="5007"/>
                  </a:lnTo>
                  <a:lnTo>
                    <a:pt x="182580" y="579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286">
              <a:extLst>
                <a:ext uri="{FF2B5EF4-FFF2-40B4-BE49-F238E27FC236}">
                  <a16:creationId xmlns:a16="http://schemas.microsoft.com/office/drawing/2014/main" xmlns="" id="{5EF94DBA-DECE-4995-8867-5F1060D3D95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203450" y="358775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12552" y="36218"/>
                  </a:lnTo>
                  <a:lnTo>
                    <a:pt x="46758" y="27429"/>
                  </a:lnTo>
                  <a:lnTo>
                    <a:pt x="86398" y="17835"/>
                  </a:lnTo>
                  <a:lnTo>
                    <a:pt x="109810" y="13301"/>
                  </a:lnTo>
                  <a:lnTo>
                    <a:pt x="151110" y="591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287">
              <a:extLst>
                <a:ext uri="{FF2B5EF4-FFF2-40B4-BE49-F238E27FC236}">
                  <a16:creationId xmlns:a16="http://schemas.microsoft.com/office/drawing/2014/main" xmlns="" id="{12D2877F-0A5A-4F17-B7EB-D194C00FAC8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349500" y="3752683"/>
              <a:ext cx="133351" cy="120818"/>
            </a:xfrm>
            <a:custGeom>
              <a:avLst/>
              <a:gdLst/>
              <a:ahLst/>
              <a:cxnLst/>
              <a:rect l="0" t="0" r="0" b="0"/>
              <a:pathLst>
                <a:path w="133351" h="120818">
                  <a:moveTo>
                    <a:pt x="0" y="31917"/>
                  </a:moveTo>
                  <a:lnTo>
                    <a:pt x="0" y="31917"/>
                  </a:lnTo>
                  <a:lnTo>
                    <a:pt x="17676" y="3306"/>
                  </a:lnTo>
                  <a:lnTo>
                    <a:pt x="23073" y="848"/>
                  </a:lnTo>
                  <a:lnTo>
                    <a:pt x="36595" y="0"/>
                  </a:lnTo>
                  <a:lnTo>
                    <a:pt x="53894" y="9501"/>
                  </a:lnTo>
                  <a:lnTo>
                    <a:pt x="83467" y="38445"/>
                  </a:lnTo>
                  <a:lnTo>
                    <a:pt x="110809" y="78301"/>
                  </a:lnTo>
                  <a:lnTo>
                    <a:pt x="133350" y="120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288">
              <a:extLst>
                <a:ext uri="{FF2B5EF4-FFF2-40B4-BE49-F238E27FC236}">
                  <a16:creationId xmlns:a16="http://schemas.microsoft.com/office/drawing/2014/main" xmlns="" id="{ED2654AB-9360-4F04-A633-3054828DE3F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349500" y="3765550"/>
              <a:ext cx="165101" cy="203201"/>
            </a:xfrm>
            <a:custGeom>
              <a:avLst/>
              <a:gdLst/>
              <a:ahLst/>
              <a:cxnLst/>
              <a:rect l="0" t="0" r="0" b="0"/>
              <a:pathLst>
                <a:path w="165101" h="203201">
                  <a:moveTo>
                    <a:pt x="165100" y="0"/>
                  </a:moveTo>
                  <a:lnTo>
                    <a:pt x="165100" y="0"/>
                  </a:lnTo>
                  <a:lnTo>
                    <a:pt x="123005" y="39999"/>
                  </a:lnTo>
                  <a:lnTo>
                    <a:pt x="80974" y="86875"/>
                  </a:lnTo>
                  <a:lnTo>
                    <a:pt x="52922" y="120691"/>
                  </a:lnTo>
                  <a:lnTo>
                    <a:pt x="20855" y="165818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289">
              <a:extLst>
                <a:ext uri="{FF2B5EF4-FFF2-40B4-BE49-F238E27FC236}">
                  <a16:creationId xmlns:a16="http://schemas.microsoft.com/office/drawing/2014/main" xmlns="" id="{AD23B32A-3E2C-4A12-BB71-60318821591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301570" y="3224899"/>
              <a:ext cx="162231" cy="172352"/>
            </a:xfrm>
            <a:custGeom>
              <a:avLst/>
              <a:gdLst/>
              <a:ahLst/>
              <a:cxnLst/>
              <a:rect l="0" t="0" r="0" b="0"/>
              <a:pathLst>
                <a:path w="162231" h="172352">
                  <a:moveTo>
                    <a:pt x="9830" y="83451"/>
                  </a:moveTo>
                  <a:lnTo>
                    <a:pt x="9830" y="83451"/>
                  </a:lnTo>
                  <a:lnTo>
                    <a:pt x="10535" y="68948"/>
                  </a:lnTo>
                  <a:lnTo>
                    <a:pt x="15297" y="47509"/>
                  </a:lnTo>
                  <a:lnTo>
                    <a:pt x="14886" y="44673"/>
                  </a:lnTo>
                  <a:lnTo>
                    <a:pt x="13906" y="42782"/>
                  </a:lnTo>
                  <a:lnTo>
                    <a:pt x="12547" y="41522"/>
                  </a:lnTo>
                  <a:lnTo>
                    <a:pt x="11642" y="42798"/>
                  </a:lnTo>
                  <a:lnTo>
                    <a:pt x="9283" y="86145"/>
                  </a:lnTo>
                  <a:lnTo>
                    <a:pt x="4383" y="131818"/>
                  </a:lnTo>
                  <a:lnTo>
                    <a:pt x="3377" y="136157"/>
                  </a:lnTo>
                  <a:lnTo>
                    <a:pt x="2000" y="138343"/>
                  </a:lnTo>
                  <a:lnTo>
                    <a:pt x="377" y="139096"/>
                  </a:lnTo>
                  <a:lnTo>
                    <a:pt x="0" y="136775"/>
                  </a:lnTo>
                  <a:lnTo>
                    <a:pt x="9624" y="91632"/>
                  </a:lnTo>
                  <a:lnTo>
                    <a:pt x="20980" y="45501"/>
                  </a:lnTo>
                  <a:lnTo>
                    <a:pt x="36652" y="12940"/>
                  </a:lnTo>
                  <a:lnTo>
                    <a:pt x="43234" y="6810"/>
                  </a:lnTo>
                  <a:lnTo>
                    <a:pt x="58072" y="0"/>
                  </a:lnTo>
                  <a:lnTo>
                    <a:pt x="64569" y="1005"/>
                  </a:lnTo>
                  <a:lnTo>
                    <a:pt x="70312" y="4499"/>
                  </a:lnTo>
                  <a:lnTo>
                    <a:pt x="75551" y="9649"/>
                  </a:lnTo>
                  <a:lnTo>
                    <a:pt x="93038" y="47237"/>
                  </a:lnTo>
                  <a:lnTo>
                    <a:pt x="105372" y="78880"/>
                  </a:lnTo>
                  <a:lnTo>
                    <a:pt x="120027" y="111053"/>
                  </a:lnTo>
                  <a:lnTo>
                    <a:pt x="147844" y="151994"/>
                  </a:lnTo>
                  <a:lnTo>
                    <a:pt x="162230" y="17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290">
              <a:extLst>
                <a:ext uri="{FF2B5EF4-FFF2-40B4-BE49-F238E27FC236}">
                  <a16:creationId xmlns:a16="http://schemas.microsoft.com/office/drawing/2014/main" xmlns="" id="{9B6EA9E0-DA15-4536-8D09-53D2696A169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675279" y="3454148"/>
              <a:ext cx="74272" cy="286003"/>
            </a:xfrm>
            <a:custGeom>
              <a:avLst/>
              <a:gdLst/>
              <a:ahLst/>
              <a:cxnLst/>
              <a:rect l="0" t="0" r="0" b="0"/>
              <a:pathLst>
                <a:path w="74272" h="286003">
                  <a:moveTo>
                    <a:pt x="55221" y="32002"/>
                  </a:moveTo>
                  <a:lnTo>
                    <a:pt x="55221" y="32002"/>
                  </a:lnTo>
                  <a:lnTo>
                    <a:pt x="54515" y="13135"/>
                  </a:lnTo>
                  <a:lnTo>
                    <a:pt x="51850" y="3391"/>
                  </a:lnTo>
                  <a:lnTo>
                    <a:pt x="50151" y="933"/>
                  </a:lnTo>
                  <a:lnTo>
                    <a:pt x="48314" y="0"/>
                  </a:lnTo>
                  <a:lnTo>
                    <a:pt x="46383" y="84"/>
                  </a:lnTo>
                  <a:lnTo>
                    <a:pt x="28075" y="37117"/>
                  </a:lnTo>
                  <a:lnTo>
                    <a:pt x="16345" y="68847"/>
                  </a:lnTo>
                  <a:lnTo>
                    <a:pt x="7839" y="107880"/>
                  </a:lnTo>
                  <a:lnTo>
                    <a:pt x="2412" y="149686"/>
                  </a:lnTo>
                  <a:lnTo>
                    <a:pt x="0" y="189434"/>
                  </a:lnTo>
                  <a:lnTo>
                    <a:pt x="6454" y="224503"/>
                  </a:lnTo>
                  <a:lnTo>
                    <a:pt x="12127" y="240769"/>
                  </a:lnTo>
                  <a:lnTo>
                    <a:pt x="21553" y="253025"/>
                  </a:lnTo>
                  <a:lnTo>
                    <a:pt x="74271" y="286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291">
              <a:extLst>
                <a:ext uri="{FF2B5EF4-FFF2-40B4-BE49-F238E27FC236}">
                  <a16:creationId xmlns:a16="http://schemas.microsoft.com/office/drawing/2014/main" xmlns="" id="{FC7213D9-B902-4831-ADD7-1DA58AF43AE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806715" y="3527229"/>
              <a:ext cx="158736" cy="168472"/>
            </a:xfrm>
            <a:custGeom>
              <a:avLst/>
              <a:gdLst/>
              <a:ahLst/>
              <a:cxnLst/>
              <a:rect l="0" t="0" r="0" b="0"/>
              <a:pathLst>
                <a:path w="158736" h="168472">
                  <a:moveTo>
                    <a:pt x="139685" y="3371"/>
                  </a:moveTo>
                  <a:lnTo>
                    <a:pt x="139685" y="3371"/>
                  </a:lnTo>
                  <a:lnTo>
                    <a:pt x="136314" y="0"/>
                  </a:lnTo>
                  <a:lnTo>
                    <a:pt x="135321" y="1123"/>
                  </a:lnTo>
                  <a:lnTo>
                    <a:pt x="128440" y="41239"/>
                  </a:lnTo>
                  <a:lnTo>
                    <a:pt x="121850" y="79188"/>
                  </a:lnTo>
                  <a:lnTo>
                    <a:pt x="109863" y="116146"/>
                  </a:lnTo>
                  <a:lnTo>
                    <a:pt x="96562" y="136279"/>
                  </a:lnTo>
                  <a:lnTo>
                    <a:pt x="79362" y="148989"/>
                  </a:lnTo>
                  <a:lnTo>
                    <a:pt x="69836" y="153366"/>
                  </a:lnTo>
                  <a:lnTo>
                    <a:pt x="59958" y="154168"/>
                  </a:lnTo>
                  <a:lnTo>
                    <a:pt x="39575" y="149414"/>
                  </a:lnTo>
                  <a:lnTo>
                    <a:pt x="22519" y="136483"/>
                  </a:lnTo>
                  <a:lnTo>
                    <a:pt x="9295" y="118976"/>
                  </a:lnTo>
                  <a:lnTo>
                    <a:pt x="1065" y="99436"/>
                  </a:lnTo>
                  <a:lnTo>
                    <a:pt x="0" y="91404"/>
                  </a:lnTo>
                  <a:lnTo>
                    <a:pt x="2579" y="78714"/>
                  </a:lnTo>
                  <a:lnTo>
                    <a:pt x="6653" y="74767"/>
                  </a:lnTo>
                  <a:lnTo>
                    <a:pt x="18706" y="70380"/>
                  </a:lnTo>
                  <a:lnTo>
                    <a:pt x="37233" y="74075"/>
                  </a:lnTo>
                  <a:lnTo>
                    <a:pt x="71464" y="91818"/>
                  </a:lnTo>
                  <a:lnTo>
                    <a:pt x="117586" y="129420"/>
                  </a:lnTo>
                  <a:lnTo>
                    <a:pt x="158735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292">
              <a:extLst>
                <a:ext uri="{FF2B5EF4-FFF2-40B4-BE49-F238E27FC236}">
                  <a16:creationId xmlns:a16="http://schemas.microsoft.com/office/drawing/2014/main" xmlns="" id="{018B00EC-62C3-44EF-882C-116E80D2881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048000" y="3467100"/>
              <a:ext cx="48038" cy="311151"/>
            </a:xfrm>
            <a:custGeom>
              <a:avLst/>
              <a:gdLst/>
              <a:ahLst/>
              <a:cxnLst/>
              <a:rect l="0" t="0" r="0" b="0"/>
              <a:pathLst>
                <a:path w="48038" h="311151">
                  <a:moveTo>
                    <a:pt x="31750" y="0"/>
                  </a:moveTo>
                  <a:lnTo>
                    <a:pt x="31750" y="0"/>
                  </a:lnTo>
                  <a:lnTo>
                    <a:pt x="37525" y="46174"/>
                  </a:lnTo>
                  <a:lnTo>
                    <a:pt x="43959" y="85433"/>
                  </a:lnTo>
                  <a:lnTo>
                    <a:pt x="47759" y="131103"/>
                  </a:lnTo>
                  <a:lnTo>
                    <a:pt x="48037" y="178212"/>
                  </a:lnTo>
                  <a:lnTo>
                    <a:pt x="43457" y="222669"/>
                  </a:lnTo>
                  <a:lnTo>
                    <a:pt x="29192" y="26030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293">
              <a:extLst>
                <a:ext uri="{FF2B5EF4-FFF2-40B4-BE49-F238E27FC236}">
                  <a16:creationId xmlns:a16="http://schemas.microsoft.com/office/drawing/2014/main" xmlns="" id="{88186651-D286-4826-92DE-83DBBE9E73F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184329" y="3332230"/>
              <a:ext cx="217078" cy="509521"/>
            </a:xfrm>
            <a:custGeom>
              <a:avLst/>
              <a:gdLst/>
              <a:ahLst/>
              <a:cxnLst/>
              <a:rect l="0" t="0" r="0" b="0"/>
              <a:pathLst>
                <a:path w="217078" h="509521">
                  <a:moveTo>
                    <a:pt x="3371" y="39620"/>
                  </a:moveTo>
                  <a:lnTo>
                    <a:pt x="3371" y="39620"/>
                  </a:lnTo>
                  <a:lnTo>
                    <a:pt x="0" y="32878"/>
                  </a:lnTo>
                  <a:lnTo>
                    <a:pt x="418" y="30186"/>
                  </a:lnTo>
                  <a:lnTo>
                    <a:pt x="2108" y="27687"/>
                  </a:lnTo>
                  <a:lnTo>
                    <a:pt x="4646" y="25314"/>
                  </a:lnTo>
                  <a:lnTo>
                    <a:pt x="45616" y="15732"/>
                  </a:lnTo>
                  <a:lnTo>
                    <a:pt x="77885" y="8777"/>
                  </a:lnTo>
                  <a:lnTo>
                    <a:pt x="113394" y="2864"/>
                  </a:lnTo>
                  <a:lnTo>
                    <a:pt x="148226" y="0"/>
                  </a:lnTo>
                  <a:lnTo>
                    <a:pt x="189519" y="7028"/>
                  </a:lnTo>
                  <a:lnTo>
                    <a:pt x="208164" y="16668"/>
                  </a:lnTo>
                  <a:lnTo>
                    <a:pt x="213278" y="25024"/>
                  </a:lnTo>
                  <a:lnTo>
                    <a:pt x="217077" y="47479"/>
                  </a:lnTo>
                  <a:lnTo>
                    <a:pt x="216415" y="81448"/>
                  </a:lnTo>
                  <a:lnTo>
                    <a:pt x="212357" y="121710"/>
                  </a:lnTo>
                  <a:lnTo>
                    <a:pt x="203498" y="163123"/>
                  </a:lnTo>
                  <a:lnTo>
                    <a:pt x="194387" y="208810"/>
                  </a:lnTo>
                  <a:lnTo>
                    <a:pt x="185634" y="255927"/>
                  </a:lnTo>
                  <a:lnTo>
                    <a:pt x="177039" y="300386"/>
                  </a:lnTo>
                  <a:lnTo>
                    <a:pt x="170398" y="341783"/>
                  </a:lnTo>
                  <a:lnTo>
                    <a:pt x="166504" y="379936"/>
                  </a:lnTo>
                  <a:lnTo>
                    <a:pt x="168986" y="427067"/>
                  </a:lnTo>
                  <a:lnTo>
                    <a:pt x="176465" y="467467"/>
                  </a:lnTo>
                  <a:lnTo>
                    <a:pt x="175916" y="475135"/>
                  </a:lnTo>
                  <a:lnTo>
                    <a:pt x="172729" y="481657"/>
                  </a:lnTo>
                  <a:lnTo>
                    <a:pt x="161661" y="492668"/>
                  </a:lnTo>
                  <a:lnTo>
                    <a:pt x="129451" y="503429"/>
                  </a:lnTo>
                  <a:lnTo>
                    <a:pt x="83622" y="508317"/>
                  </a:lnTo>
                  <a:lnTo>
                    <a:pt x="66871" y="509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294">
              <a:extLst>
                <a:ext uri="{FF2B5EF4-FFF2-40B4-BE49-F238E27FC236}">
                  <a16:creationId xmlns:a16="http://schemas.microsoft.com/office/drawing/2014/main" xmlns="" id="{9B777886-7C4E-4AE6-9B88-86E5E0E952E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617679" y="3771900"/>
              <a:ext cx="236772" cy="26713"/>
            </a:xfrm>
            <a:custGeom>
              <a:avLst/>
              <a:gdLst/>
              <a:ahLst/>
              <a:cxnLst/>
              <a:rect l="0" t="0" r="0" b="0"/>
              <a:pathLst>
                <a:path w="236772" h="26713">
                  <a:moveTo>
                    <a:pt x="8171" y="6350"/>
                  </a:moveTo>
                  <a:lnTo>
                    <a:pt x="8171" y="6350"/>
                  </a:lnTo>
                  <a:lnTo>
                    <a:pt x="1429" y="16463"/>
                  </a:lnTo>
                  <a:lnTo>
                    <a:pt x="148" y="20147"/>
                  </a:lnTo>
                  <a:lnTo>
                    <a:pt x="0" y="23309"/>
                  </a:lnTo>
                  <a:lnTo>
                    <a:pt x="607" y="26123"/>
                  </a:lnTo>
                  <a:lnTo>
                    <a:pt x="35171" y="26712"/>
                  </a:lnTo>
                  <a:lnTo>
                    <a:pt x="78262" y="22220"/>
                  </a:lnTo>
                  <a:lnTo>
                    <a:pt x="103581" y="19047"/>
                  </a:lnTo>
                  <a:lnTo>
                    <a:pt x="129633" y="15520"/>
                  </a:lnTo>
                  <a:lnTo>
                    <a:pt x="156174" y="11757"/>
                  </a:lnTo>
                  <a:lnTo>
                    <a:pt x="200950" y="5225"/>
                  </a:lnTo>
                  <a:lnTo>
                    <a:pt x="236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611">
            <a:extLst>
              <a:ext uri="{FF2B5EF4-FFF2-40B4-BE49-F238E27FC236}">
                <a16:creationId xmlns:a16="http://schemas.microsoft.com/office/drawing/2014/main" xmlns="" id="{10122795-D22C-4D6C-9FCC-F78C95D5B7BA}"/>
              </a:ext>
            </a:extLst>
          </p:cNvPr>
          <p:cNvGrpSpPr/>
          <p:nvPr/>
        </p:nvGrpSpPr>
        <p:grpSpPr>
          <a:xfrm>
            <a:off x="806711" y="3505501"/>
            <a:ext cx="279140" cy="187862"/>
            <a:chOff x="806711" y="3505501"/>
            <a:chExt cx="279140" cy="187862"/>
          </a:xfrm>
        </p:grpSpPr>
        <p:sp>
          <p:nvSpPr>
            <p:cNvPr id="269" name="SMARTInkShape-3295">
              <a:extLst>
                <a:ext uri="{FF2B5EF4-FFF2-40B4-BE49-F238E27FC236}">
                  <a16:creationId xmlns:a16="http://schemas.microsoft.com/office/drawing/2014/main" xmlns="" id="{91A6C636-9491-49F0-9A8B-3A79A5754EC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79500" y="3632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296">
              <a:extLst>
                <a:ext uri="{FF2B5EF4-FFF2-40B4-BE49-F238E27FC236}">
                  <a16:creationId xmlns:a16="http://schemas.microsoft.com/office/drawing/2014/main" xmlns="" id="{15DEB102-F82A-49A5-88FC-E1B25A08D9A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06711" y="3505501"/>
              <a:ext cx="158490" cy="187862"/>
            </a:xfrm>
            <a:custGeom>
              <a:avLst/>
              <a:gdLst/>
              <a:ahLst/>
              <a:cxnLst/>
              <a:rect l="0" t="0" r="0" b="0"/>
              <a:pathLst>
                <a:path w="158490" h="187862">
                  <a:moveTo>
                    <a:pt x="6089" y="31449"/>
                  </a:moveTo>
                  <a:lnTo>
                    <a:pt x="6089" y="31449"/>
                  </a:lnTo>
                  <a:lnTo>
                    <a:pt x="2718" y="28078"/>
                  </a:lnTo>
                  <a:lnTo>
                    <a:pt x="1063" y="24542"/>
                  </a:lnTo>
                  <a:lnTo>
                    <a:pt x="0" y="19893"/>
                  </a:lnTo>
                  <a:lnTo>
                    <a:pt x="11971" y="58848"/>
                  </a:lnTo>
                  <a:lnTo>
                    <a:pt x="23511" y="95542"/>
                  </a:lnTo>
                  <a:lnTo>
                    <a:pt x="29125" y="136595"/>
                  </a:lnTo>
                  <a:lnTo>
                    <a:pt x="30316" y="173731"/>
                  </a:lnTo>
                  <a:lnTo>
                    <a:pt x="26987" y="187750"/>
                  </a:lnTo>
                  <a:lnTo>
                    <a:pt x="26371" y="187861"/>
                  </a:lnTo>
                  <a:lnTo>
                    <a:pt x="11432" y="140875"/>
                  </a:lnTo>
                  <a:lnTo>
                    <a:pt x="5641" y="114655"/>
                  </a:lnTo>
                  <a:lnTo>
                    <a:pt x="7760" y="76093"/>
                  </a:lnTo>
                  <a:lnTo>
                    <a:pt x="21871" y="38563"/>
                  </a:lnTo>
                  <a:lnTo>
                    <a:pt x="35916" y="15795"/>
                  </a:lnTo>
                  <a:lnTo>
                    <a:pt x="44318" y="8313"/>
                  </a:lnTo>
                  <a:lnTo>
                    <a:pt x="63061" y="0"/>
                  </a:lnTo>
                  <a:lnTo>
                    <a:pt x="85032" y="1949"/>
                  </a:lnTo>
                  <a:lnTo>
                    <a:pt x="96818" y="5432"/>
                  </a:lnTo>
                  <a:lnTo>
                    <a:pt x="117439" y="20592"/>
                  </a:lnTo>
                  <a:lnTo>
                    <a:pt x="134600" y="41440"/>
                  </a:lnTo>
                  <a:lnTo>
                    <a:pt x="146931" y="64817"/>
                  </a:lnTo>
                  <a:lnTo>
                    <a:pt x="155064" y="108520"/>
                  </a:lnTo>
                  <a:lnTo>
                    <a:pt x="157474" y="150475"/>
                  </a:lnTo>
                  <a:lnTo>
                    <a:pt x="158489" y="177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612">
            <a:extLst>
              <a:ext uri="{FF2B5EF4-FFF2-40B4-BE49-F238E27FC236}">
                <a16:creationId xmlns:a16="http://schemas.microsoft.com/office/drawing/2014/main" xmlns="" id="{DBDE44D6-036F-4FEA-B123-F50A5519DF05}"/>
              </a:ext>
            </a:extLst>
          </p:cNvPr>
          <p:cNvGrpSpPr/>
          <p:nvPr/>
        </p:nvGrpSpPr>
        <p:grpSpPr>
          <a:xfrm>
            <a:off x="2787650" y="2395274"/>
            <a:ext cx="323851" cy="150194"/>
            <a:chOff x="2787650" y="2395274"/>
            <a:chExt cx="323851" cy="150194"/>
          </a:xfrm>
        </p:grpSpPr>
        <p:sp>
          <p:nvSpPr>
            <p:cNvPr id="272" name="SMARTInkShape-3297">
              <a:extLst>
                <a:ext uri="{FF2B5EF4-FFF2-40B4-BE49-F238E27FC236}">
                  <a16:creationId xmlns:a16="http://schemas.microsoft.com/office/drawing/2014/main" xmlns="" id="{AEA3BB1E-C33F-413F-95C4-DEE64C6A9DD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787650" y="2528682"/>
              <a:ext cx="323851" cy="16786"/>
            </a:xfrm>
            <a:custGeom>
              <a:avLst/>
              <a:gdLst/>
              <a:ahLst/>
              <a:cxnLst/>
              <a:rect l="0" t="0" r="0" b="0"/>
              <a:pathLst>
                <a:path w="323851" h="16786">
                  <a:moveTo>
                    <a:pt x="0" y="11318"/>
                  </a:moveTo>
                  <a:lnTo>
                    <a:pt x="0" y="11318"/>
                  </a:lnTo>
                  <a:lnTo>
                    <a:pt x="0" y="14689"/>
                  </a:lnTo>
                  <a:lnTo>
                    <a:pt x="20226" y="16785"/>
                  </a:lnTo>
                  <a:lnTo>
                    <a:pt x="63143" y="10664"/>
                  </a:lnTo>
                  <a:lnTo>
                    <a:pt x="107321" y="5618"/>
                  </a:lnTo>
                  <a:lnTo>
                    <a:pt x="132931" y="3285"/>
                  </a:lnTo>
                  <a:lnTo>
                    <a:pt x="158470" y="1729"/>
                  </a:lnTo>
                  <a:lnTo>
                    <a:pt x="183964" y="692"/>
                  </a:lnTo>
                  <a:lnTo>
                    <a:pt x="209426" y="0"/>
                  </a:lnTo>
                  <a:lnTo>
                    <a:pt x="256532" y="2995"/>
                  </a:lnTo>
                  <a:lnTo>
                    <a:pt x="323850" y="11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298">
              <a:extLst>
                <a:ext uri="{FF2B5EF4-FFF2-40B4-BE49-F238E27FC236}">
                  <a16:creationId xmlns:a16="http://schemas.microsoft.com/office/drawing/2014/main" xmlns="" id="{37DED24E-7FBE-49DB-B91D-7A7FDE63780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819400" y="2395274"/>
              <a:ext cx="146051" cy="17727"/>
            </a:xfrm>
            <a:custGeom>
              <a:avLst/>
              <a:gdLst/>
              <a:ahLst/>
              <a:cxnLst/>
              <a:rect l="0" t="0" r="0" b="0"/>
              <a:pathLst>
                <a:path w="146051" h="17727">
                  <a:moveTo>
                    <a:pt x="0" y="5026"/>
                  </a:moveTo>
                  <a:lnTo>
                    <a:pt x="0" y="5026"/>
                  </a:lnTo>
                  <a:lnTo>
                    <a:pt x="22604" y="0"/>
                  </a:lnTo>
                  <a:lnTo>
                    <a:pt x="63732" y="2309"/>
                  </a:lnTo>
                  <a:lnTo>
                    <a:pt x="94648" y="7581"/>
                  </a:lnTo>
                  <a:lnTo>
                    <a:pt x="14605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613">
            <a:extLst>
              <a:ext uri="{FF2B5EF4-FFF2-40B4-BE49-F238E27FC236}">
                <a16:creationId xmlns:a16="http://schemas.microsoft.com/office/drawing/2014/main" xmlns="" id="{D598D6CB-ADBF-4336-BE84-892369518D56}"/>
              </a:ext>
            </a:extLst>
          </p:cNvPr>
          <p:cNvGrpSpPr/>
          <p:nvPr/>
        </p:nvGrpSpPr>
        <p:grpSpPr>
          <a:xfrm>
            <a:off x="1352550" y="2011712"/>
            <a:ext cx="1016558" cy="636239"/>
            <a:chOff x="1352550" y="2011712"/>
            <a:chExt cx="1016558" cy="636239"/>
          </a:xfrm>
        </p:grpSpPr>
        <p:sp>
          <p:nvSpPr>
            <p:cNvPr id="275" name="SMARTInkShape-3299">
              <a:extLst>
                <a:ext uri="{FF2B5EF4-FFF2-40B4-BE49-F238E27FC236}">
                  <a16:creationId xmlns:a16="http://schemas.microsoft.com/office/drawing/2014/main" xmlns="" id="{8908F348-8B2D-44DD-B9AA-DF038BA8B2F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178050" y="2134016"/>
              <a:ext cx="191058" cy="513935"/>
            </a:xfrm>
            <a:custGeom>
              <a:avLst/>
              <a:gdLst/>
              <a:ahLst/>
              <a:cxnLst/>
              <a:rect l="0" t="0" r="0" b="0"/>
              <a:pathLst>
                <a:path w="191058" h="513935">
                  <a:moveTo>
                    <a:pt x="0" y="24984"/>
                  </a:moveTo>
                  <a:lnTo>
                    <a:pt x="0" y="24984"/>
                  </a:lnTo>
                  <a:lnTo>
                    <a:pt x="0" y="21613"/>
                  </a:lnTo>
                  <a:lnTo>
                    <a:pt x="3763" y="18076"/>
                  </a:lnTo>
                  <a:lnTo>
                    <a:pt x="27790" y="6686"/>
                  </a:lnTo>
                  <a:lnTo>
                    <a:pt x="72282" y="987"/>
                  </a:lnTo>
                  <a:lnTo>
                    <a:pt x="113531" y="0"/>
                  </a:lnTo>
                  <a:lnTo>
                    <a:pt x="154210" y="413"/>
                  </a:lnTo>
                  <a:lnTo>
                    <a:pt x="172960" y="3010"/>
                  </a:lnTo>
                  <a:lnTo>
                    <a:pt x="184586" y="8397"/>
                  </a:lnTo>
                  <a:lnTo>
                    <a:pt x="188674" y="11809"/>
                  </a:lnTo>
                  <a:lnTo>
                    <a:pt x="190694" y="16907"/>
                  </a:lnTo>
                  <a:lnTo>
                    <a:pt x="191057" y="30096"/>
                  </a:lnTo>
                  <a:lnTo>
                    <a:pt x="183923" y="66872"/>
                  </a:lnTo>
                  <a:lnTo>
                    <a:pt x="176758" y="101221"/>
                  </a:lnTo>
                  <a:lnTo>
                    <a:pt x="168870" y="140711"/>
                  </a:lnTo>
                  <a:lnTo>
                    <a:pt x="160661" y="184133"/>
                  </a:lnTo>
                  <a:lnTo>
                    <a:pt x="156071" y="229302"/>
                  </a:lnTo>
                  <a:lnTo>
                    <a:pt x="153326" y="273836"/>
                  </a:lnTo>
                  <a:lnTo>
                    <a:pt x="149754" y="314796"/>
                  </a:lnTo>
                  <a:lnTo>
                    <a:pt x="149578" y="350404"/>
                  </a:lnTo>
                  <a:lnTo>
                    <a:pt x="155327" y="394455"/>
                  </a:lnTo>
                  <a:lnTo>
                    <a:pt x="173246" y="441024"/>
                  </a:lnTo>
                  <a:lnTo>
                    <a:pt x="178834" y="452366"/>
                  </a:lnTo>
                  <a:lnTo>
                    <a:pt x="179905" y="462112"/>
                  </a:lnTo>
                  <a:lnTo>
                    <a:pt x="179204" y="466686"/>
                  </a:lnTo>
                  <a:lnTo>
                    <a:pt x="167135" y="475531"/>
                  </a:lnTo>
                  <a:lnTo>
                    <a:pt x="127133" y="490326"/>
                  </a:lnTo>
                  <a:lnTo>
                    <a:pt x="88959" y="500619"/>
                  </a:lnTo>
                  <a:lnTo>
                    <a:pt x="50826" y="507546"/>
                  </a:lnTo>
                  <a:lnTo>
                    <a:pt x="12700" y="513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300">
              <a:extLst>
                <a:ext uri="{FF2B5EF4-FFF2-40B4-BE49-F238E27FC236}">
                  <a16:creationId xmlns:a16="http://schemas.microsoft.com/office/drawing/2014/main" xmlns="" id="{C1577514-92CC-4D42-9D52-FF971D0ACCA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082800" y="2241550"/>
              <a:ext cx="27938" cy="247651"/>
            </a:xfrm>
            <a:custGeom>
              <a:avLst/>
              <a:gdLst/>
              <a:ahLst/>
              <a:cxnLst/>
              <a:rect l="0" t="0" r="0" b="0"/>
              <a:pathLst>
                <a:path w="27938" h="247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8298" y="39999"/>
                  </a:lnTo>
                  <a:lnTo>
                    <a:pt x="23295" y="83505"/>
                  </a:lnTo>
                  <a:lnTo>
                    <a:pt x="26346" y="117547"/>
                  </a:lnTo>
                  <a:lnTo>
                    <a:pt x="27937" y="152432"/>
                  </a:lnTo>
                  <a:lnTo>
                    <a:pt x="20899" y="198427"/>
                  </a:lnTo>
                  <a:lnTo>
                    <a:pt x="63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301">
              <a:extLst>
                <a:ext uri="{FF2B5EF4-FFF2-40B4-BE49-F238E27FC236}">
                  <a16:creationId xmlns:a16="http://schemas.microsoft.com/office/drawing/2014/main" xmlns="" id="{7D1401AC-22C1-4B85-ACF1-26416477E01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879495" y="2277829"/>
              <a:ext cx="146156" cy="160572"/>
            </a:xfrm>
            <a:custGeom>
              <a:avLst/>
              <a:gdLst/>
              <a:ahLst/>
              <a:cxnLst/>
              <a:rect l="0" t="0" r="0" b="0"/>
              <a:pathLst>
                <a:path w="146156" h="160572">
                  <a:moveTo>
                    <a:pt x="146155" y="8171"/>
                  </a:moveTo>
                  <a:lnTo>
                    <a:pt x="146155" y="8171"/>
                  </a:lnTo>
                  <a:lnTo>
                    <a:pt x="142784" y="1429"/>
                  </a:lnTo>
                  <a:lnTo>
                    <a:pt x="141085" y="148"/>
                  </a:lnTo>
                  <a:lnTo>
                    <a:pt x="139247" y="0"/>
                  </a:lnTo>
                  <a:lnTo>
                    <a:pt x="137317" y="607"/>
                  </a:lnTo>
                  <a:lnTo>
                    <a:pt x="133290" y="8807"/>
                  </a:lnTo>
                  <a:lnTo>
                    <a:pt x="117075" y="50849"/>
                  </a:lnTo>
                  <a:lnTo>
                    <a:pt x="99909" y="86433"/>
                  </a:lnTo>
                  <a:lnTo>
                    <a:pt x="77262" y="125120"/>
                  </a:lnTo>
                  <a:lnTo>
                    <a:pt x="60973" y="143404"/>
                  </a:lnTo>
                  <a:lnTo>
                    <a:pt x="46207" y="152941"/>
                  </a:lnTo>
                  <a:lnTo>
                    <a:pt x="32589" y="156475"/>
                  </a:lnTo>
                  <a:lnTo>
                    <a:pt x="19481" y="155693"/>
                  </a:lnTo>
                  <a:lnTo>
                    <a:pt x="13728" y="152380"/>
                  </a:lnTo>
                  <a:lnTo>
                    <a:pt x="3573" y="141173"/>
                  </a:lnTo>
                  <a:lnTo>
                    <a:pt x="0" y="126785"/>
                  </a:lnTo>
                  <a:lnTo>
                    <a:pt x="1469" y="112394"/>
                  </a:lnTo>
                  <a:lnTo>
                    <a:pt x="6826" y="101294"/>
                  </a:lnTo>
                  <a:lnTo>
                    <a:pt x="10936" y="97770"/>
                  </a:lnTo>
                  <a:lnTo>
                    <a:pt x="21147" y="93854"/>
                  </a:lnTo>
                  <a:lnTo>
                    <a:pt x="45537" y="95020"/>
                  </a:lnTo>
                  <a:lnTo>
                    <a:pt x="75106" y="106576"/>
                  </a:lnTo>
                  <a:lnTo>
                    <a:pt x="118437" y="140612"/>
                  </a:lnTo>
                  <a:lnTo>
                    <a:pt x="139805" y="16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302">
              <a:extLst>
                <a:ext uri="{FF2B5EF4-FFF2-40B4-BE49-F238E27FC236}">
                  <a16:creationId xmlns:a16="http://schemas.microsoft.com/office/drawing/2014/main" xmlns="" id="{D2AA85B2-5DC7-4BA0-BDA9-5AFBA04B938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744234" y="2256898"/>
              <a:ext cx="65517" cy="219603"/>
            </a:xfrm>
            <a:custGeom>
              <a:avLst/>
              <a:gdLst/>
              <a:ahLst/>
              <a:cxnLst/>
              <a:rect l="0" t="0" r="0" b="0"/>
              <a:pathLst>
                <a:path w="65517" h="219603">
                  <a:moveTo>
                    <a:pt x="65516" y="16402"/>
                  </a:moveTo>
                  <a:lnTo>
                    <a:pt x="65516" y="16402"/>
                  </a:lnTo>
                  <a:lnTo>
                    <a:pt x="60446" y="3310"/>
                  </a:lnTo>
                  <a:lnTo>
                    <a:pt x="56678" y="0"/>
                  </a:lnTo>
                  <a:lnTo>
                    <a:pt x="47006" y="2292"/>
                  </a:lnTo>
                  <a:lnTo>
                    <a:pt x="40476" y="4878"/>
                  </a:lnTo>
                  <a:lnTo>
                    <a:pt x="27576" y="20923"/>
                  </a:lnTo>
                  <a:lnTo>
                    <a:pt x="10295" y="57723"/>
                  </a:lnTo>
                  <a:lnTo>
                    <a:pt x="0" y="101788"/>
                  </a:lnTo>
                  <a:lnTo>
                    <a:pt x="713" y="148711"/>
                  </a:lnTo>
                  <a:lnTo>
                    <a:pt x="9861" y="188249"/>
                  </a:lnTo>
                  <a:lnTo>
                    <a:pt x="13596" y="198700"/>
                  </a:lnTo>
                  <a:lnTo>
                    <a:pt x="20320" y="205667"/>
                  </a:lnTo>
                  <a:lnTo>
                    <a:pt x="59166" y="21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303">
              <a:extLst>
                <a:ext uri="{FF2B5EF4-FFF2-40B4-BE49-F238E27FC236}">
                  <a16:creationId xmlns:a16="http://schemas.microsoft.com/office/drawing/2014/main" xmlns="" id="{FD90165F-AD60-4B63-8866-58E081BE956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562100" y="2496433"/>
              <a:ext cx="95251" cy="119768"/>
            </a:xfrm>
            <a:custGeom>
              <a:avLst/>
              <a:gdLst/>
              <a:ahLst/>
              <a:cxnLst/>
              <a:rect l="0" t="0" r="0" b="0"/>
              <a:pathLst>
                <a:path w="95251" h="119768">
                  <a:moveTo>
                    <a:pt x="95250" y="5467"/>
                  </a:moveTo>
                  <a:lnTo>
                    <a:pt x="95250" y="5467"/>
                  </a:lnTo>
                  <a:lnTo>
                    <a:pt x="91879" y="2096"/>
                  </a:lnTo>
                  <a:lnTo>
                    <a:pt x="86461" y="441"/>
                  </a:lnTo>
                  <a:lnTo>
                    <a:pt x="83040" y="0"/>
                  </a:lnTo>
                  <a:lnTo>
                    <a:pt x="73596" y="5154"/>
                  </a:lnTo>
                  <a:lnTo>
                    <a:pt x="46915" y="32451"/>
                  </a:lnTo>
                  <a:lnTo>
                    <a:pt x="15878" y="74768"/>
                  </a:lnTo>
                  <a:lnTo>
                    <a:pt x="1569" y="97967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304">
              <a:extLst>
                <a:ext uri="{FF2B5EF4-FFF2-40B4-BE49-F238E27FC236}">
                  <a16:creationId xmlns:a16="http://schemas.microsoft.com/office/drawing/2014/main" xmlns="" id="{EC0CFF1C-5D6C-4358-B4BE-DC351068B44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371600" y="2209800"/>
              <a:ext cx="241301" cy="82551"/>
            </a:xfrm>
            <a:custGeom>
              <a:avLst/>
              <a:gdLst/>
              <a:ahLst/>
              <a:cxnLst/>
              <a:rect l="0" t="0" r="0" b="0"/>
              <a:pathLst>
                <a:path w="241301" h="82551">
                  <a:moveTo>
                    <a:pt x="0" y="82550"/>
                  </a:moveTo>
                  <a:lnTo>
                    <a:pt x="0" y="82550"/>
                  </a:lnTo>
                  <a:lnTo>
                    <a:pt x="0" y="73712"/>
                  </a:lnTo>
                  <a:lnTo>
                    <a:pt x="1411" y="71719"/>
                  </a:lnTo>
                  <a:lnTo>
                    <a:pt x="6742" y="67623"/>
                  </a:lnTo>
                  <a:lnTo>
                    <a:pt x="49127" y="49106"/>
                  </a:lnTo>
                  <a:lnTo>
                    <a:pt x="84158" y="37347"/>
                  </a:lnTo>
                  <a:lnTo>
                    <a:pt x="127009" y="26947"/>
                  </a:lnTo>
                  <a:lnTo>
                    <a:pt x="170749" y="17621"/>
                  </a:lnTo>
                  <a:lnTo>
                    <a:pt x="218201" y="5848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305">
              <a:extLst>
                <a:ext uri="{FF2B5EF4-FFF2-40B4-BE49-F238E27FC236}">
                  <a16:creationId xmlns:a16="http://schemas.microsoft.com/office/drawing/2014/main" xmlns="" id="{AA12AB87-B2CA-4879-8FFB-5B6ED535B63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397000" y="2241550"/>
              <a:ext cx="6351" cy="292101"/>
            </a:xfrm>
            <a:custGeom>
              <a:avLst/>
              <a:gdLst/>
              <a:ahLst/>
              <a:cxnLst/>
              <a:rect l="0" t="0" r="0" b="0"/>
              <a:pathLst>
                <a:path w="6351" h="292101">
                  <a:moveTo>
                    <a:pt x="6350" y="0"/>
                  </a:moveTo>
                  <a:lnTo>
                    <a:pt x="6350" y="0"/>
                  </a:lnTo>
                  <a:lnTo>
                    <a:pt x="2979" y="46741"/>
                  </a:lnTo>
                  <a:lnTo>
                    <a:pt x="3206" y="81922"/>
                  </a:lnTo>
                  <a:lnTo>
                    <a:pt x="4953" y="120371"/>
                  </a:lnTo>
                  <a:lnTo>
                    <a:pt x="5729" y="158626"/>
                  </a:lnTo>
                  <a:lnTo>
                    <a:pt x="4192" y="196795"/>
                  </a:lnTo>
                  <a:lnTo>
                    <a:pt x="1863" y="23280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306">
              <a:extLst>
                <a:ext uri="{FF2B5EF4-FFF2-40B4-BE49-F238E27FC236}">
                  <a16:creationId xmlns:a16="http://schemas.microsoft.com/office/drawing/2014/main" xmlns="" id="{0C13AE86-B4F5-4011-BFF2-596B4F2C183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52550" y="2362200"/>
              <a:ext cx="158751" cy="41472"/>
            </a:xfrm>
            <a:custGeom>
              <a:avLst/>
              <a:gdLst/>
              <a:ahLst/>
              <a:cxnLst/>
              <a:rect l="0" t="0" r="0" b="0"/>
              <a:pathLst>
                <a:path w="158751" h="41472">
                  <a:moveTo>
                    <a:pt x="0" y="38100"/>
                  </a:moveTo>
                  <a:lnTo>
                    <a:pt x="0" y="38100"/>
                  </a:lnTo>
                  <a:lnTo>
                    <a:pt x="6742" y="41471"/>
                  </a:lnTo>
                  <a:lnTo>
                    <a:pt x="24419" y="40196"/>
                  </a:lnTo>
                  <a:lnTo>
                    <a:pt x="64385" y="28608"/>
                  </a:lnTo>
                  <a:lnTo>
                    <a:pt x="100347" y="1765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307">
              <a:extLst>
                <a:ext uri="{FF2B5EF4-FFF2-40B4-BE49-F238E27FC236}">
                  <a16:creationId xmlns:a16="http://schemas.microsoft.com/office/drawing/2014/main" xmlns="" id="{BB25527B-5B40-4C3E-93F7-F5398A2D49E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448346" y="2011712"/>
              <a:ext cx="107405" cy="107220"/>
            </a:xfrm>
            <a:custGeom>
              <a:avLst/>
              <a:gdLst/>
              <a:ahLst/>
              <a:cxnLst/>
              <a:rect l="0" t="0" r="0" b="0"/>
              <a:pathLst>
                <a:path w="107405" h="107220">
                  <a:moveTo>
                    <a:pt x="18504" y="45688"/>
                  </a:moveTo>
                  <a:lnTo>
                    <a:pt x="18504" y="45688"/>
                  </a:lnTo>
                  <a:lnTo>
                    <a:pt x="13478" y="66411"/>
                  </a:lnTo>
                  <a:lnTo>
                    <a:pt x="11331" y="78181"/>
                  </a:lnTo>
                  <a:lnTo>
                    <a:pt x="0" y="107219"/>
                  </a:lnTo>
                  <a:lnTo>
                    <a:pt x="10317" y="65735"/>
                  </a:lnTo>
                  <a:lnTo>
                    <a:pt x="20441" y="22993"/>
                  </a:lnTo>
                  <a:lnTo>
                    <a:pt x="27831" y="7379"/>
                  </a:lnTo>
                  <a:lnTo>
                    <a:pt x="35820" y="440"/>
                  </a:lnTo>
                  <a:lnTo>
                    <a:pt x="40631" y="0"/>
                  </a:lnTo>
                  <a:lnTo>
                    <a:pt x="51622" y="3275"/>
                  </a:lnTo>
                  <a:lnTo>
                    <a:pt x="97031" y="47838"/>
                  </a:lnTo>
                  <a:lnTo>
                    <a:pt x="107404" y="5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308">
              <a:extLst>
                <a:ext uri="{FF2B5EF4-FFF2-40B4-BE49-F238E27FC236}">
                  <a16:creationId xmlns:a16="http://schemas.microsoft.com/office/drawing/2014/main" xmlns="" id="{3C8F6D8E-3D71-4896-A39A-EF872567684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524000" y="2501900"/>
              <a:ext cx="114301" cy="88901"/>
            </a:xfrm>
            <a:custGeom>
              <a:avLst/>
              <a:gdLst/>
              <a:ahLst/>
              <a:cxnLst/>
              <a:rect l="0" t="0" r="0" b="0"/>
              <a:pathLst>
                <a:path w="114301" h="88901">
                  <a:moveTo>
                    <a:pt x="0" y="0"/>
                  </a:moveTo>
                  <a:lnTo>
                    <a:pt x="0" y="0"/>
                  </a:lnTo>
                  <a:lnTo>
                    <a:pt x="46453" y="26680"/>
                  </a:lnTo>
                  <a:lnTo>
                    <a:pt x="73031" y="46711"/>
                  </a:lnTo>
                  <a:lnTo>
                    <a:pt x="1143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614">
            <a:extLst>
              <a:ext uri="{FF2B5EF4-FFF2-40B4-BE49-F238E27FC236}">
                <a16:creationId xmlns:a16="http://schemas.microsoft.com/office/drawing/2014/main" xmlns="" id="{E3D291FD-8C61-44E2-BD18-36FBC36164A9}"/>
              </a:ext>
            </a:extLst>
          </p:cNvPr>
          <p:cNvGrpSpPr/>
          <p:nvPr/>
        </p:nvGrpSpPr>
        <p:grpSpPr>
          <a:xfrm>
            <a:off x="412813" y="2144335"/>
            <a:ext cx="695263" cy="506422"/>
            <a:chOff x="412813" y="2144335"/>
            <a:chExt cx="695263" cy="506422"/>
          </a:xfrm>
        </p:grpSpPr>
        <p:sp>
          <p:nvSpPr>
            <p:cNvPr id="286" name="SMARTInkShape-3309">
              <a:extLst>
                <a:ext uri="{FF2B5EF4-FFF2-40B4-BE49-F238E27FC236}">
                  <a16:creationId xmlns:a16="http://schemas.microsoft.com/office/drawing/2014/main" xmlns="" id="{A6048C1A-60E9-4399-9DEB-59FFF1AA207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98550" y="2495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310">
              <a:extLst>
                <a:ext uri="{FF2B5EF4-FFF2-40B4-BE49-F238E27FC236}">
                  <a16:creationId xmlns:a16="http://schemas.microsoft.com/office/drawing/2014/main" xmlns="" id="{27DBB323-B0CA-49AA-8652-AF780A68756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69950" y="2334270"/>
              <a:ext cx="118945" cy="176389"/>
            </a:xfrm>
            <a:custGeom>
              <a:avLst/>
              <a:gdLst/>
              <a:ahLst/>
              <a:cxnLst/>
              <a:rect l="0" t="0" r="0" b="0"/>
              <a:pathLst>
                <a:path w="118945" h="176389">
                  <a:moveTo>
                    <a:pt x="0" y="34280"/>
                  </a:moveTo>
                  <a:lnTo>
                    <a:pt x="0" y="34280"/>
                  </a:lnTo>
                  <a:lnTo>
                    <a:pt x="3371" y="73004"/>
                  </a:lnTo>
                  <a:lnTo>
                    <a:pt x="9420" y="118208"/>
                  </a:lnTo>
                  <a:lnTo>
                    <a:pt x="7165" y="160376"/>
                  </a:lnTo>
                  <a:lnTo>
                    <a:pt x="6511" y="176388"/>
                  </a:lnTo>
                  <a:lnTo>
                    <a:pt x="5752" y="176291"/>
                  </a:lnTo>
                  <a:lnTo>
                    <a:pt x="3027" y="172420"/>
                  </a:lnTo>
                  <a:lnTo>
                    <a:pt x="1303" y="137453"/>
                  </a:lnTo>
                  <a:lnTo>
                    <a:pt x="5247" y="97854"/>
                  </a:lnTo>
                  <a:lnTo>
                    <a:pt x="11589" y="56252"/>
                  </a:lnTo>
                  <a:lnTo>
                    <a:pt x="22092" y="23073"/>
                  </a:lnTo>
                  <a:lnTo>
                    <a:pt x="30044" y="9073"/>
                  </a:lnTo>
                  <a:lnTo>
                    <a:pt x="35552" y="4775"/>
                  </a:lnTo>
                  <a:lnTo>
                    <a:pt x="49197" y="0"/>
                  </a:lnTo>
                  <a:lnTo>
                    <a:pt x="64669" y="1641"/>
                  </a:lnTo>
                  <a:lnTo>
                    <a:pt x="72746" y="4054"/>
                  </a:lnTo>
                  <a:lnTo>
                    <a:pt x="87365" y="14261"/>
                  </a:lnTo>
                  <a:lnTo>
                    <a:pt x="94227" y="20934"/>
                  </a:lnTo>
                  <a:lnTo>
                    <a:pt x="103732" y="39637"/>
                  </a:lnTo>
                  <a:lnTo>
                    <a:pt x="115583" y="86138"/>
                  </a:lnTo>
                  <a:lnTo>
                    <a:pt x="118944" y="131020"/>
                  </a:lnTo>
                  <a:lnTo>
                    <a:pt x="114300" y="173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311">
              <a:extLst>
                <a:ext uri="{FF2B5EF4-FFF2-40B4-BE49-F238E27FC236}">
                  <a16:creationId xmlns:a16="http://schemas.microsoft.com/office/drawing/2014/main" xmlns="" id="{5CEBD9DB-AD60-485F-9C07-3407513C00F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00356" y="2144335"/>
              <a:ext cx="182295" cy="474571"/>
            </a:xfrm>
            <a:custGeom>
              <a:avLst/>
              <a:gdLst/>
              <a:ahLst/>
              <a:cxnLst/>
              <a:rect l="0" t="0" r="0" b="0"/>
              <a:pathLst>
                <a:path w="182295" h="474571">
                  <a:moveTo>
                    <a:pt x="182294" y="21015"/>
                  </a:moveTo>
                  <a:lnTo>
                    <a:pt x="182294" y="21015"/>
                  </a:lnTo>
                  <a:lnTo>
                    <a:pt x="178923" y="14273"/>
                  </a:lnTo>
                  <a:lnTo>
                    <a:pt x="173505" y="9081"/>
                  </a:lnTo>
                  <a:lnTo>
                    <a:pt x="160640" y="2192"/>
                  </a:lnTo>
                  <a:lnTo>
                    <a:pt x="155158" y="0"/>
                  </a:lnTo>
                  <a:lnTo>
                    <a:pt x="130588" y="285"/>
                  </a:lnTo>
                  <a:lnTo>
                    <a:pt x="104336" y="8209"/>
                  </a:lnTo>
                  <a:lnTo>
                    <a:pt x="78684" y="26236"/>
                  </a:lnTo>
                  <a:lnTo>
                    <a:pt x="43165" y="67755"/>
                  </a:lnTo>
                  <a:lnTo>
                    <a:pt x="31559" y="88355"/>
                  </a:lnTo>
                  <a:lnTo>
                    <a:pt x="21764" y="124458"/>
                  </a:lnTo>
                  <a:lnTo>
                    <a:pt x="17842" y="166827"/>
                  </a:lnTo>
                  <a:lnTo>
                    <a:pt x="14425" y="198474"/>
                  </a:lnTo>
                  <a:lnTo>
                    <a:pt x="10554" y="235117"/>
                  </a:lnTo>
                  <a:lnTo>
                    <a:pt x="6482" y="273510"/>
                  </a:lnTo>
                  <a:lnTo>
                    <a:pt x="2320" y="309389"/>
                  </a:lnTo>
                  <a:lnTo>
                    <a:pt x="0" y="342268"/>
                  </a:lnTo>
                  <a:lnTo>
                    <a:pt x="575" y="386664"/>
                  </a:lnTo>
                  <a:lnTo>
                    <a:pt x="7091" y="429478"/>
                  </a:lnTo>
                  <a:lnTo>
                    <a:pt x="16474" y="448174"/>
                  </a:lnTo>
                  <a:lnTo>
                    <a:pt x="28191" y="459279"/>
                  </a:lnTo>
                  <a:lnTo>
                    <a:pt x="57787" y="471601"/>
                  </a:lnTo>
                  <a:lnTo>
                    <a:pt x="73335" y="474570"/>
                  </a:lnTo>
                  <a:lnTo>
                    <a:pt x="120302" y="472195"/>
                  </a:lnTo>
                  <a:lnTo>
                    <a:pt x="131494" y="471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312">
              <a:extLst>
                <a:ext uri="{FF2B5EF4-FFF2-40B4-BE49-F238E27FC236}">
                  <a16:creationId xmlns:a16="http://schemas.microsoft.com/office/drawing/2014/main" xmlns="" id="{9F9A7EB7-9560-47E4-A334-A61F20941E8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53321" y="2470150"/>
              <a:ext cx="149930" cy="69851"/>
            </a:xfrm>
            <a:custGeom>
              <a:avLst/>
              <a:gdLst/>
              <a:ahLst/>
              <a:cxnLst/>
              <a:rect l="0" t="0" r="0" b="0"/>
              <a:pathLst>
                <a:path w="149930" h="69851">
                  <a:moveTo>
                    <a:pt x="16579" y="69850"/>
                  </a:moveTo>
                  <a:lnTo>
                    <a:pt x="16579" y="69850"/>
                  </a:lnTo>
                  <a:lnTo>
                    <a:pt x="3487" y="64780"/>
                  </a:lnTo>
                  <a:lnTo>
                    <a:pt x="177" y="61011"/>
                  </a:lnTo>
                  <a:lnTo>
                    <a:pt x="0" y="58313"/>
                  </a:lnTo>
                  <a:lnTo>
                    <a:pt x="1685" y="51552"/>
                  </a:lnTo>
                  <a:lnTo>
                    <a:pt x="12311" y="43844"/>
                  </a:lnTo>
                  <a:lnTo>
                    <a:pt x="45653" y="29689"/>
                  </a:lnTo>
                  <a:lnTo>
                    <a:pt x="78184" y="18840"/>
                  </a:lnTo>
                  <a:lnTo>
                    <a:pt x="113809" y="9314"/>
                  </a:lnTo>
                  <a:lnTo>
                    <a:pt x="149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313">
              <a:extLst>
                <a:ext uri="{FF2B5EF4-FFF2-40B4-BE49-F238E27FC236}">
                  <a16:creationId xmlns:a16="http://schemas.microsoft.com/office/drawing/2014/main" xmlns="" id="{35A8E990-4C10-4599-AFD2-021BB4AC978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12813" y="2236729"/>
              <a:ext cx="209488" cy="414028"/>
            </a:xfrm>
            <a:custGeom>
              <a:avLst/>
              <a:gdLst/>
              <a:ahLst/>
              <a:cxnLst/>
              <a:rect l="0" t="0" r="0" b="0"/>
              <a:pathLst>
                <a:path w="209488" h="414028">
                  <a:moveTo>
                    <a:pt x="203137" y="36571"/>
                  </a:moveTo>
                  <a:lnTo>
                    <a:pt x="203137" y="36571"/>
                  </a:lnTo>
                  <a:lnTo>
                    <a:pt x="203137" y="22265"/>
                  </a:lnTo>
                  <a:lnTo>
                    <a:pt x="199766" y="12185"/>
                  </a:lnTo>
                  <a:lnTo>
                    <a:pt x="192466" y="6212"/>
                  </a:lnTo>
                  <a:lnTo>
                    <a:pt x="187557" y="3632"/>
                  </a:lnTo>
                  <a:lnTo>
                    <a:pt x="163792" y="0"/>
                  </a:lnTo>
                  <a:lnTo>
                    <a:pt x="127665" y="5666"/>
                  </a:lnTo>
                  <a:lnTo>
                    <a:pt x="85682" y="19653"/>
                  </a:lnTo>
                  <a:lnTo>
                    <a:pt x="48705" y="40574"/>
                  </a:lnTo>
                  <a:lnTo>
                    <a:pt x="18777" y="68018"/>
                  </a:lnTo>
                  <a:lnTo>
                    <a:pt x="6429" y="91940"/>
                  </a:lnTo>
                  <a:lnTo>
                    <a:pt x="0" y="119740"/>
                  </a:lnTo>
                  <a:lnTo>
                    <a:pt x="1053" y="167125"/>
                  </a:lnTo>
                  <a:lnTo>
                    <a:pt x="6548" y="200193"/>
                  </a:lnTo>
                  <a:lnTo>
                    <a:pt x="11812" y="235586"/>
                  </a:lnTo>
                  <a:lnTo>
                    <a:pt x="16504" y="271778"/>
                  </a:lnTo>
                  <a:lnTo>
                    <a:pt x="20941" y="306678"/>
                  </a:lnTo>
                  <a:lnTo>
                    <a:pt x="27405" y="351317"/>
                  </a:lnTo>
                  <a:lnTo>
                    <a:pt x="32252" y="392777"/>
                  </a:lnTo>
                  <a:lnTo>
                    <a:pt x="38053" y="405610"/>
                  </a:lnTo>
                  <a:lnTo>
                    <a:pt x="42281" y="409597"/>
                  </a:lnTo>
                  <a:lnTo>
                    <a:pt x="52623" y="414027"/>
                  </a:lnTo>
                  <a:lnTo>
                    <a:pt x="93129" y="411096"/>
                  </a:lnTo>
                  <a:lnTo>
                    <a:pt x="137224" y="401463"/>
                  </a:lnTo>
                  <a:lnTo>
                    <a:pt x="178355" y="391083"/>
                  </a:lnTo>
                  <a:lnTo>
                    <a:pt x="209487" y="38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615">
            <a:extLst>
              <a:ext uri="{FF2B5EF4-FFF2-40B4-BE49-F238E27FC236}">
                <a16:creationId xmlns:a16="http://schemas.microsoft.com/office/drawing/2014/main" xmlns="" id="{DF6167C2-AB15-4A01-9C0A-F12CB180F007}"/>
              </a:ext>
            </a:extLst>
          </p:cNvPr>
          <p:cNvGrpSpPr/>
          <p:nvPr/>
        </p:nvGrpSpPr>
        <p:grpSpPr>
          <a:xfrm>
            <a:off x="9041344" y="2345710"/>
            <a:ext cx="567943" cy="410191"/>
            <a:chOff x="9041344" y="2345710"/>
            <a:chExt cx="567943" cy="410191"/>
          </a:xfrm>
        </p:grpSpPr>
        <p:sp>
          <p:nvSpPr>
            <p:cNvPr id="292" name="SMARTInkShape-3314">
              <a:extLst>
                <a:ext uri="{FF2B5EF4-FFF2-40B4-BE49-F238E27FC236}">
                  <a16:creationId xmlns:a16="http://schemas.microsoft.com/office/drawing/2014/main" xmlns="" id="{D3FC0390-ACA6-43AF-A776-5157FC5AB09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493250" y="2415692"/>
              <a:ext cx="116037" cy="340209"/>
            </a:xfrm>
            <a:custGeom>
              <a:avLst/>
              <a:gdLst/>
              <a:ahLst/>
              <a:cxnLst/>
              <a:rect l="0" t="0" r="0" b="0"/>
              <a:pathLst>
                <a:path w="116037" h="340209">
                  <a:moveTo>
                    <a:pt x="82550" y="3658"/>
                  </a:moveTo>
                  <a:lnTo>
                    <a:pt x="82550" y="3658"/>
                  </a:lnTo>
                  <a:lnTo>
                    <a:pt x="82548" y="287"/>
                  </a:lnTo>
                  <a:lnTo>
                    <a:pt x="83961" y="0"/>
                  </a:lnTo>
                  <a:lnTo>
                    <a:pt x="89291" y="1562"/>
                  </a:lnTo>
                  <a:lnTo>
                    <a:pt x="103597" y="16521"/>
                  </a:lnTo>
                  <a:lnTo>
                    <a:pt x="114500" y="55682"/>
                  </a:lnTo>
                  <a:lnTo>
                    <a:pt x="116036" y="95219"/>
                  </a:lnTo>
                  <a:lnTo>
                    <a:pt x="112250" y="141013"/>
                  </a:lnTo>
                  <a:lnTo>
                    <a:pt x="107289" y="165077"/>
                  </a:lnTo>
                  <a:lnTo>
                    <a:pt x="101159" y="189588"/>
                  </a:lnTo>
                  <a:lnTo>
                    <a:pt x="83060" y="235636"/>
                  </a:lnTo>
                  <a:lnTo>
                    <a:pt x="59492" y="276798"/>
                  </a:lnTo>
                  <a:lnTo>
                    <a:pt x="20136" y="319538"/>
                  </a:lnTo>
                  <a:lnTo>
                    <a:pt x="0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315">
              <a:extLst>
                <a:ext uri="{FF2B5EF4-FFF2-40B4-BE49-F238E27FC236}">
                  <a16:creationId xmlns:a16="http://schemas.microsoft.com/office/drawing/2014/main" xmlns="" id="{C005EE67-A1FE-4E21-9161-CDD94058C60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254085" y="2432933"/>
              <a:ext cx="213766" cy="202318"/>
            </a:xfrm>
            <a:custGeom>
              <a:avLst/>
              <a:gdLst/>
              <a:ahLst/>
              <a:cxnLst/>
              <a:rect l="0" t="0" r="0" b="0"/>
              <a:pathLst>
                <a:path w="213766" h="202318">
                  <a:moveTo>
                    <a:pt x="213765" y="5467"/>
                  </a:moveTo>
                  <a:lnTo>
                    <a:pt x="213765" y="5467"/>
                  </a:lnTo>
                  <a:lnTo>
                    <a:pt x="201832" y="441"/>
                  </a:lnTo>
                  <a:lnTo>
                    <a:pt x="199459" y="0"/>
                  </a:lnTo>
                  <a:lnTo>
                    <a:pt x="191178" y="7035"/>
                  </a:lnTo>
                  <a:lnTo>
                    <a:pt x="158135" y="53338"/>
                  </a:lnTo>
                  <a:lnTo>
                    <a:pt x="138015" y="93185"/>
                  </a:lnTo>
                  <a:lnTo>
                    <a:pt x="117236" y="131411"/>
                  </a:lnTo>
                  <a:lnTo>
                    <a:pt x="89366" y="163277"/>
                  </a:lnTo>
                  <a:lnTo>
                    <a:pt x="69106" y="176970"/>
                  </a:lnTo>
                  <a:lnTo>
                    <a:pt x="50224" y="182114"/>
                  </a:lnTo>
                  <a:lnTo>
                    <a:pt x="41238" y="182499"/>
                  </a:lnTo>
                  <a:lnTo>
                    <a:pt x="25607" y="177281"/>
                  </a:lnTo>
                  <a:lnTo>
                    <a:pt x="18476" y="172926"/>
                  </a:lnTo>
                  <a:lnTo>
                    <a:pt x="8673" y="156799"/>
                  </a:lnTo>
                  <a:lnTo>
                    <a:pt x="0" y="118694"/>
                  </a:lnTo>
                  <a:lnTo>
                    <a:pt x="1868" y="99301"/>
                  </a:lnTo>
                  <a:lnTo>
                    <a:pt x="4767" y="96245"/>
                  </a:lnTo>
                  <a:lnTo>
                    <a:pt x="8816" y="94914"/>
                  </a:lnTo>
                  <a:lnTo>
                    <a:pt x="13632" y="94732"/>
                  </a:lnTo>
                  <a:lnTo>
                    <a:pt x="53190" y="111059"/>
                  </a:lnTo>
                  <a:lnTo>
                    <a:pt x="95004" y="137726"/>
                  </a:lnTo>
                  <a:lnTo>
                    <a:pt x="137729" y="176780"/>
                  </a:lnTo>
                  <a:lnTo>
                    <a:pt x="182015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316">
              <a:extLst>
                <a:ext uri="{FF2B5EF4-FFF2-40B4-BE49-F238E27FC236}">
                  <a16:creationId xmlns:a16="http://schemas.microsoft.com/office/drawing/2014/main" xmlns="" id="{7FE85C55-815D-4091-BC64-1CC39ACF3FF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041344" y="2345710"/>
              <a:ext cx="147107" cy="333991"/>
            </a:xfrm>
            <a:custGeom>
              <a:avLst/>
              <a:gdLst/>
              <a:ahLst/>
              <a:cxnLst/>
              <a:rect l="0" t="0" r="0" b="0"/>
              <a:pathLst>
                <a:path w="147107" h="333991">
                  <a:moveTo>
                    <a:pt x="147106" y="48240"/>
                  </a:moveTo>
                  <a:lnTo>
                    <a:pt x="147106" y="48240"/>
                  </a:lnTo>
                  <a:lnTo>
                    <a:pt x="135569" y="16452"/>
                  </a:lnTo>
                  <a:lnTo>
                    <a:pt x="128809" y="6831"/>
                  </a:lnTo>
                  <a:lnTo>
                    <a:pt x="119217" y="1614"/>
                  </a:lnTo>
                  <a:lnTo>
                    <a:pt x="107900" y="0"/>
                  </a:lnTo>
                  <a:lnTo>
                    <a:pt x="95815" y="1635"/>
                  </a:lnTo>
                  <a:lnTo>
                    <a:pt x="63626" y="26748"/>
                  </a:lnTo>
                  <a:lnTo>
                    <a:pt x="40625" y="57503"/>
                  </a:lnTo>
                  <a:lnTo>
                    <a:pt x="20758" y="94690"/>
                  </a:lnTo>
                  <a:lnTo>
                    <a:pt x="7224" y="134736"/>
                  </a:lnTo>
                  <a:lnTo>
                    <a:pt x="271" y="176053"/>
                  </a:lnTo>
                  <a:lnTo>
                    <a:pt x="0" y="215818"/>
                  </a:lnTo>
                  <a:lnTo>
                    <a:pt x="9289" y="249954"/>
                  </a:lnTo>
                  <a:lnTo>
                    <a:pt x="33757" y="290197"/>
                  </a:lnTo>
                  <a:lnTo>
                    <a:pt x="66718" y="317722"/>
                  </a:lnTo>
                  <a:lnTo>
                    <a:pt x="89036" y="326760"/>
                  </a:lnTo>
                  <a:lnTo>
                    <a:pt x="121706" y="333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616">
            <a:extLst>
              <a:ext uri="{FF2B5EF4-FFF2-40B4-BE49-F238E27FC236}">
                <a16:creationId xmlns:a16="http://schemas.microsoft.com/office/drawing/2014/main" xmlns="" id="{332F9097-E5CE-4562-A10B-BDC05935971B}"/>
              </a:ext>
            </a:extLst>
          </p:cNvPr>
          <p:cNvGrpSpPr/>
          <p:nvPr/>
        </p:nvGrpSpPr>
        <p:grpSpPr>
          <a:xfrm>
            <a:off x="8483600" y="2256845"/>
            <a:ext cx="279401" cy="568906"/>
            <a:chOff x="8483600" y="2256845"/>
            <a:chExt cx="279401" cy="568906"/>
          </a:xfrm>
        </p:grpSpPr>
        <p:sp>
          <p:nvSpPr>
            <p:cNvPr id="296" name="SMARTInkShape-3317">
              <a:extLst>
                <a:ext uri="{FF2B5EF4-FFF2-40B4-BE49-F238E27FC236}">
                  <a16:creationId xmlns:a16="http://schemas.microsoft.com/office/drawing/2014/main" xmlns="" id="{132C2287-AC04-43E5-A67D-F5C032C715F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636000" y="2717800"/>
              <a:ext cx="127001" cy="107951"/>
            </a:xfrm>
            <a:custGeom>
              <a:avLst/>
              <a:gdLst/>
              <a:ahLst/>
              <a:cxnLst/>
              <a:rect l="0" t="0" r="0" b="0"/>
              <a:pathLst>
                <a:path w="127001" h="107951">
                  <a:moveTo>
                    <a:pt x="127000" y="0"/>
                  </a:moveTo>
                  <a:lnTo>
                    <a:pt x="127000" y="0"/>
                  </a:lnTo>
                  <a:lnTo>
                    <a:pt x="105951" y="0"/>
                  </a:lnTo>
                  <a:lnTo>
                    <a:pt x="84937" y="10113"/>
                  </a:lnTo>
                  <a:lnTo>
                    <a:pt x="42325" y="5241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318">
              <a:extLst>
                <a:ext uri="{FF2B5EF4-FFF2-40B4-BE49-F238E27FC236}">
                  <a16:creationId xmlns:a16="http://schemas.microsoft.com/office/drawing/2014/main" xmlns="" id="{48BB6E8F-D71B-4732-87F6-3F895DA1FA4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597900" y="2667262"/>
              <a:ext cx="133351" cy="126739"/>
            </a:xfrm>
            <a:custGeom>
              <a:avLst/>
              <a:gdLst/>
              <a:ahLst/>
              <a:cxnLst/>
              <a:rect l="0" t="0" r="0" b="0"/>
              <a:pathLst>
                <a:path w="133351" h="1267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41927" y="31555"/>
                  </a:lnTo>
                  <a:lnTo>
                    <a:pt x="84613" y="75363"/>
                  </a:lnTo>
                  <a:lnTo>
                    <a:pt x="133350" y="12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319">
              <a:extLst>
                <a:ext uri="{FF2B5EF4-FFF2-40B4-BE49-F238E27FC236}">
                  <a16:creationId xmlns:a16="http://schemas.microsoft.com/office/drawing/2014/main" xmlns="" id="{047FE88C-ECA6-410D-B4AB-C1AD2F8C2FE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507180" y="2413000"/>
              <a:ext cx="192321" cy="44189"/>
            </a:xfrm>
            <a:custGeom>
              <a:avLst/>
              <a:gdLst/>
              <a:ahLst/>
              <a:cxnLst/>
              <a:rect l="0" t="0" r="0" b="0"/>
              <a:pathLst>
                <a:path w="192321" h="44189">
                  <a:moveTo>
                    <a:pt x="8170" y="38100"/>
                  </a:moveTo>
                  <a:lnTo>
                    <a:pt x="8170" y="38100"/>
                  </a:lnTo>
                  <a:lnTo>
                    <a:pt x="147" y="42464"/>
                  </a:lnTo>
                  <a:lnTo>
                    <a:pt x="0" y="43126"/>
                  </a:lnTo>
                  <a:lnTo>
                    <a:pt x="606" y="43567"/>
                  </a:lnTo>
                  <a:lnTo>
                    <a:pt x="8203" y="44188"/>
                  </a:lnTo>
                  <a:lnTo>
                    <a:pt x="39616" y="37631"/>
                  </a:lnTo>
                  <a:lnTo>
                    <a:pt x="74592" y="28719"/>
                  </a:lnTo>
                  <a:lnTo>
                    <a:pt x="114596" y="18409"/>
                  </a:lnTo>
                  <a:lnTo>
                    <a:pt x="153543" y="9122"/>
                  </a:lnTo>
                  <a:lnTo>
                    <a:pt x="192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320">
              <a:extLst>
                <a:ext uri="{FF2B5EF4-FFF2-40B4-BE49-F238E27FC236}">
                  <a16:creationId xmlns:a16="http://schemas.microsoft.com/office/drawing/2014/main" xmlns="" id="{0A02FA27-1908-448A-977A-10C2A4D88ED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498065" y="2256845"/>
              <a:ext cx="245886" cy="99006"/>
            </a:xfrm>
            <a:custGeom>
              <a:avLst/>
              <a:gdLst/>
              <a:ahLst/>
              <a:cxnLst/>
              <a:rect l="0" t="0" r="0" b="0"/>
              <a:pathLst>
                <a:path w="245886" h="99006">
                  <a:moveTo>
                    <a:pt x="10935" y="99005"/>
                  </a:moveTo>
                  <a:lnTo>
                    <a:pt x="10935" y="99005"/>
                  </a:lnTo>
                  <a:lnTo>
                    <a:pt x="2207" y="79432"/>
                  </a:lnTo>
                  <a:lnTo>
                    <a:pt x="0" y="67022"/>
                  </a:lnTo>
                  <a:lnTo>
                    <a:pt x="900" y="56333"/>
                  </a:lnTo>
                  <a:lnTo>
                    <a:pt x="2129" y="51507"/>
                  </a:lnTo>
                  <a:lnTo>
                    <a:pt x="14782" y="40500"/>
                  </a:lnTo>
                  <a:lnTo>
                    <a:pt x="37338" y="29258"/>
                  </a:lnTo>
                  <a:lnTo>
                    <a:pt x="70883" y="19558"/>
                  </a:lnTo>
                  <a:lnTo>
                    <a:pt x="113072" y="10543"/>
                  </a:lnTo>
                  <a:lnTo>
                    <a:pt x="156518" y="3244"/>
                  </a:lnTo>
                  <a:lnTo>
                    <a:pt x="192291" y="0"/>
                  </a:lnTo>
                  <a:lnTo>
                    <a:pt x="217126" y="2321"/>
                  </a:lnTo>
                  <a:lnTo>
                    <a:pt x="245885" y="10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321">
              <a:extLst>
                <a:ext uri="{FF2B5EF4-FFF2-40B4-BE49-F238E27FC236}">
                  <a16:creationId xmlns:a16="http://schemas.microsoft.com/office/drawing/2014/main" xmlns="" id="{4F86DE3E-B02F-49BF-A95D-BA8F0A419FA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483600" y="2279650"/>
              <a:ext cx="69851" cy="332778"/>
            </a:xfrm>
            <a:custGeom>
              <a:avLst/>
              <a:gdLst/>
              <a:ahLst/>
              <a:cxnLst/>
              <a:rect l="0" t="0" r="0" b="0"/>
              <a:pathLst>
                <a:path w="69851" h="332778">
                  <a:moveTo>
                    <a:pt x="69850" y="0"/>
                  </a:moveTo>
                  <a:lnTo>
                    <a:pt x="69850" y="0"/>
                  </a:lnTo>
                  <a:lnTo>
                    <a:pt x="67969" y="40182"/>
                  </a:lnTo>
                  <a:lnTo>
                    <a:pt x="64075" y="71481"/>
                  </a:lnTo>
                  <a:lnTo>
                    <a:pt x="57641" y="111262"/>
                  </a:lnTo>
                  <a:lnTo>
                    <a:pt x="50077" y="158576"/>
                  </a:lnTo>
                  <a:lnTo>
                    <a:pt x="46084" y="184034"/>
                  </a:lnTo>
                  <a:lnTo>
                    <a:pt x="37885" y="231135"/>
                  </a:lnTo>
                  <a:lnTo>
                    <a:pt x="29538" y="272060"/>
                  </a:lnTo>
                  <a:lnTo>
                    <a:pt x="16903" y="312816"/>
                  </a:lnTo>
                  <a:lnTo>
                    <a:pt x="8454" y="328589"/>
                  </a:lnTo>
                  <a:lnTo>
                    <a:pt x="5635" y="331948"/>
                  </a:lnTo>
                  <a:lnTo>
                    <a:pt x="3756" y="332777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617">
            <a:extLst>
              <a:ext uri="{FF2B5EF4-FFF2-40B4-BE49-F238E27FC236}">
                <a16:creationId xmlns:a16="http://schemas.microsoft.com/office/drawing/2014/main" xmlns="" id="{419943B7-DD62-4018-A8C0-2350A1805004}"/>
              </a:ext>
            </a:extLst>
          </p:cNvPr>
          <p:cNvGrpSpPr/>
          <p:nvPr/>
        </p:nvGrpSpPr>
        <p:grpSpPr>
          <a:xfrm>
            <a:off x="7905772" y="2296760"/>
            <a:ext cx="304779" cy="262291"/>
            <a:chOff x="7905772" y="2296760"/>
            <a:chExt cx="304779" cy="262291"/>
          </a:xfrm>
        </p:grpSpPr>
        <p:sp>
          <p:nvSpPr>
            <p:cNvPr id="302" name="SMARTInkShape-3322">
              <a:extLst>
                <a:ext uri="{FF2B5EF4-FFF2-40B4-BE49-F238E27FC236}">
                  <a16:creationId xmlns:a16="http://schemas.microsoft.com/office/drawing/2014/main" xmlns="" id="{5468B8C6-F89D-48A3-835D-B731D670242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204200" y="2489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323">
              <a:extLst>
                <a:ext uri="{FF2B5EF4-FFF2-40B4-BE49-F238E27FC236}">
                  <a16:creationId xmlns:a16="http://schemas.microsoft.com/office/drawing/2014/main" xmlns="" id="{2BA995DA-CB4B-4AF1-AED0-17BCDFFCDF5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905772" y="2296760"/>
              <a:ext cx="158260" cy="262291"/>
            </a:xfrm>
            <a:custGeom>
              <a:avLst/>
              <a:gdLst/>
              <a:ahLst/>
              <a:cxnLst/>
              <a:rect l="0" t="0" r="0" b="0"/>
              <a:pathLst>
                <a:path w="158260" h="262291">
                  <a:moveTo>
                    <a:pt x="12678" y="40040"/>
                  </a:moveTo>
                  <a:lnTo>
                    <a:pt x="12678" y="40040"/>
                  </a:lnTo>
                  <a:lnTo>
                    <a:pt x="9307" y="43411"/>
                  </a:lnTo>
                  <a:lnTo>
                    <a:pt x="6916" y="77630"/>
                  </a:lnTo>
                  <a:lnTo>
                    <a:pt x="6502" y="121341"/>
                  </a:lnTo>
                  <a:lnTo>
                    <a:pt x="6379" y="167924"/>
                  </a:lnTo>
                  <a:lnTo>
                    <a:pt x="4457" y="212579"/>
                  </a:lnTo>
                  <a:lnTo>
                    <a:pt x="862" y="232088"/>
                  </a:lnTo>
                  <a:lnTo>
                    <a:pt x="240" y="221983"/>
                  </a:lnTo>
                  <a:lnTo>
                    <a:pt x="29" y="175254"/>
                  </a:lnTo>
                  <a:lnTo>
                    <a:pt x="0" y="137059"/>
                  </a:lnTo>
                  <a:lnTo>
                    <a:pt x="1869" y="96095"/>
                  </a:lnTo>
                  <a:lnTo>
                    <a:pt x="6463" y="57897"/>
                  </a:lnTo>
                  <a:lnTo>
                    <a:pt x="15560" y="29162"/>
                  </a:lnTo>
                  <a:lnTo>
                    <a:pt x="28542" y="10276"/>
                  </a:lnTo>
                  <a:lnTo>
                    <a:pt x="35953" y="3264"/>
                  </a:lnTo>
                  <a:lnTo>
                    <a:pt x="45128" y="0"/>
                  </a:lnTo>
                  <a:lnTo>
                    <a:pt x="66611" y="137"/>
                  </a:lnTo>
                  <a:lnTo>
                    <a:pt x="102507" y="18261"/>
                  </a:lnTo>
                  <a:lnTo>
                    <a:pt x="133211" y="52715"/>
                  </a:lnTo>
                  <a:lnTo>
                    <a:pt x="153441" y="97575"/>
                  </a:lnTo>
                  <a:lnTo>
                    <a:pt x="158259" y="143243"/>
                  </a:lnTo>
                  <a:lnTo>
                    <a:pt x="155217" y="184683"/>
                  </a:lnTo>
                  <a:lnTo>
                    <a:pt x="144211" y="230132"/>
                  </a:lnTo>
                  <a:lnTo>
                    <a:pt x="139678" y="262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618">
            <a:extLst>
              <a:ext uri="{FF2B5EF4-FFF2-40B4-BE49-F238E27FC236}">
                <a16:creationId xmlns:a16="http://schemas.microsoft.com/office/drawing/2014/main" xmlns="" id="{4B3D736E-035B-4ECF-846B-1A204C4537A8}"/>
              </a:ext>
            </a:extLst>
          </p:cNvPr>
          <p:cNvGrpSpPr/>
          <p:nvPr/>
        </p:nvGrpSpPr>
        <p:grpSpPr>
          <a:xfrm>
            <a:off x="7232650" y="2393030"/>
            <a:ext cx="254001" cy="116827"/>
            <a:chOff x="7232650" y="2393030"/>
            <a:chExt cx="254001" cy="116827"/>
          </a:xfrm>
        </p:grpSpPr>
        <p:sp>
          <p:nvSpPr>
            <p:cNvPr id="305" name="SMARTInkShape-3324">
              <a:extLst>
                <a:ext uri="{FF2B5EF4-FFF2-40B4-BE49-F238E27FC236}">
                  <a16:creationId xmlns:a16="http://schemas.microsoft.com/office/drawing/2014/main" xmlns="" id="{0817B698-447F-4152-9E3C-3EAE67BCDA2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232650" y="2393030"/>
              <a:ext cx="209551" cy="26321"/>
            </a:xfrm>
            <a:custGeom>
              <a:avLst/>
              <a:gdLst/>
              <a:ahLst/>
              <a:cxnLst/>
              <a:rect l="0" t="0" r="0" b="0"/>
              <a:pathLst>
                <a:path w="209551" h="26321">
                  <a:moveTo>
                    <a:pt x="0" y="26320"/>
                  </a:moveTo>
                  <a:lnTo>
                    <a:pt x="0" y="26320"/>
                  </a:lnTo>
                  <a:lnTo>
                    <a:pt x="3370" y="22949"/>
                  </a:lnTo>
                  <a:lnTo>
                    <a:pt x="43365" y="10419"/>
                  </a:lnTo>
                  <a:lnTo>
                    <a:pt x="78070" y="2555"/>
                  </a:lnTo>
                  <a:lnTo>
                    <a:pt x="115131" y="0"/>
                  </a:lnTo>
                  <a:lnTo>
                    <a:pt x="150653" y="1217"/>
                  </a:lnTo>
                  <a:lnTo>
                    <a:pt x="209550" y="7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325">
              <a:extLst>
                <a:ext uri="{FF2B5EF4-FFF2-40B4-BE49-F238E27FC236}">
                  <a16:creationId xmlns:a16="http://schemas.microsoft.com/office/drawing/2014/main" xmlns="" id="{E059CC8B-35ED-4938-9BDE-75FEC55D184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252719" y="2489200"/>
              <a:ext cx="233932" cy="20657"/>
            </a:xfrm>
            <a:custGeom>
              <a:avLst/>
              <a:gdLst/>
              <a:ahLst/>
              <a:cxnLst/>
              <a:rect l="0" t="0" r="0" b="0"/>
              <a:pathLst>
                <a:path w="233932" h="20657">
                  <a:moveTo>
                    <a:pt x="11681" y="6350"/>
                  </a:moveTo>
                  <a:lnTo>
                    <a:pt x="11681" y="6350"/>
                  </a:lnTo>
                  <a:lnTo>
                    <a:pt x="1568" y="13092"/>
                  </a:lnTo>
                  <a:lnTo>
                    <a:pt x="0" y="15784"/>
                  </a:lnTo>
                  <a:lnTo>
                    <a:pt x="366" y="18283"/>
                  </a:lnTo>
                  <a:lnTo>
                    <a:pt x="2021" y="20656"/>
                  </a:lnTo>
                  <a:lnTo>
                    <a:pt x="31318" y="20623"/>
                  </a:lnTo>
                  <a:lnTo>
                    <a:pt x="67681" y="15986"/>
                  </a:lnTo>
                  <a:lnTo>
                    <a:pt x="114886" y="9927"/>
                  </a:lnTo>
                  <a:lnTo>
                    <a:pt x="143278" y="7323"/>
                  </a:lnTo>
                  <a:lnTo>
                    <a:pt x="173496" y="4882"/>
                  </a:lnTo>
                  <a:lnTo>
                    <a:pt x="233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619">
            <a:extLst>
              <a:ext uri="{FF2B5EF4-FFF2-40B4-BE49-F238E27FC236}">
                <a16:creationId xmlns:a16="http://schemas.microsoft.com/office/drawing/2014/main" xmlns="" id="{693F4C3C-B430-413A-9D7C-D2C30F7D59BA}"/>
              </a:ext>
            </a:extLst>
          </p:cNvPr>
          <p:cNvGrpSpPr/>
          <p:nvPr/>
        </p:nvGrpSpPr>
        <p:grpSpPr>
          <a:xfrm>
            <a:off x="3889179" y="2048991"/>
            <a:ext cx="3016549" cy="554510"/>
            <a:chOff x="3889179" y="2048991"/>
            <a:chExt cx="3016549" cy="554510"/>
          </a:xfrm>
        </p:grpSpPr>
        <p:sp>
          <p:nvSpPr>
            <p:cNvPr id="308" name="SMARTInkShape-3326">
              <a:extLst>
                <a:ext uri="{FF2B5EF4-FFF2-40B4-BE49-F238E27FC236}">
                  <a16:creationId xmlns:a16="http://schemas.microsoft.com/office/drawing/2014/main" xmlns="" id="{1801AF94-37C4-4BB2-B245-98F1A22AECC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591300" y="2161692"/>
              <a:ext cx="91447" cy="295759"/>
            </a:xfrm>
            <a:custGeom>
              <a:avLst/>
              <a:gdLst/>
              <a:ahLst/>
              <a:cxnLst/>
              <a:rect l="0" t="0" r="0" b="0"/>
              <a:pathLst>
                <a:path w="91447" h="295759">
                  <a:moveTo>
                    <a:pt x="0" y="3658"/>
                  </a:moveTo>
                  <a:lnTo>
                    <a:pt x="0" y="3658"/>
                  </a:lnTo>
                  <a:lnTo>
                    <a:pt x="3370" y="3658"/>
                  </a:lnTo>
                  <a:lnTo>
                    <a:pt x="15901" y="0"/>
                  </a:lnTo>
                  <a:lnTo>
                    <a:pt x="23765" y="1562"/>
                  </a:lnTo>
                  <a:lnTo>
                    <a:pt x="42867" y="19892"/>
                  </a:lnTo>
                  <a:lnTo>
                    <a:pt x="63031" y="57778"/>
                  </a:lnTo>
                  <a:lnTo>
                    <a:pt x="75991" y="92387"/>
                  </a:lnTo>
                  <a:lnTo>
                    <a:pt x="86690" y="130582"/>
                  </a:lnTo>
                  <a:lnTo>
                    <a:pt x="91446" y="168724"/>
                  </a:lnTo>
                  <a:lnTo>
                    <a:pt x="86034" y="204961"/>
                  </a:lnTo>
                  <a:lnTo>
                    <a:pt x="72809" y="237765"/>
                  </a:lnTo>
                  <a:lnTo>
                    <a:pt x="35469" y="281925"/>
                  </a:lnTo>
                  <a:lnTo>
                    <a:pt x="22115" y="292432"/>
                  </a:lnTo>
                  <a:lnTo>
                    <a:pt x="17565" y="294246"/>
                  </a:lnTo>
                  <a:lnTo>
                    <a:pt x="635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327">
              <a:extLst>
                <a:ext uri="{FF2B5EF4-FFF2-40B4-BE49-F238E27FC236}">
                  <a16:creationId xmlns:a16="http://schemas.microsoft.com/office/drawing/2014/main" xmlns="" id="{AAB93ED2-DDCF-4F4B-B676-85B4420F724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711950" y="2048991"/>
              <a:ext cx="193778" cy="554510"/>
            </a:xfrm>
            <a:custGeom>
              <a:avLst/>
              <a:gdLst/>
              <a:ahLst/>
              <a:cxnLst/>
              <a:rect l="0" t="0" r="0" b="0"/>
              <a:pathLst>
                <a:path w="193778" h="554510">
                  <a:moveTo>
                    <a:pt x="0" y="40159"/>
                  </a:moveTo>
                  <a:lnTo>
                    <a:pt x="0" y="40159"/>
                  </a:lnTo>
                  <a:lnTo>
                    <a:pt x="45465" y="22482"/>
                  </a:lnTo>
                  <a:lnTo>
                    <a:pt x="89593" y="10305"/>
                  </a:lnTo>
                  <a:lnTo>
                    <a:pt x="121899" y="3842"/>
                  </a:lnTo>
                  <a:lnTo>
                    <a:pt x="162412" y="0"/>
                  </a:lnTo>
                  <a:lnTo>
                    <a:pt x="171775" y="686"/>
                  </a:lnTo>
                  <a:lnTo>
                    <a:pt x="178722" y="3260"/>
                  </a:lnTo>
                  <a:lnTo>
                    <a:pt x="188322" y="11765"/>
                  </a:lnTo>
                  <a:lnTo>
                    <a:pt x="191178" y="26364"/>
                  </a:lnTo>
                  <a:lnTo>
                    <a:pt x="188685" y="46728"/>
                  </a:lnTo>
                  <a:lnTo>
                    <a:pt x="176085" y="91337"/>
                  </a:lnTo>
                  <a:lnTo>
                    <a:pt x="167396" y="128757"/>
                  </a:lnTo>
                  <a:lnTo>
                    <a:pt x="160711" y="174551"/>
                  </a:lnTo>
                  <a:lnTo>
                    <a:pt x="157941" y="199603"/>
                  </a:lnTo>
                  <a:lnTo>
                    <a:pt x="155387" y="224772"/>
                  </a:lnTo>
                  <a:lnTo>
                    <a:pt x="152981" y="250018"/>
                  </a:lnTo>
                  <a:lnTo>
                    <a:pt x="150671" y="275315"/>
                  </a:lnTo>
                  <a:lnTo>
                    <a:pt x="150541" y="300646"/>
                  </a:lnTo>
                  <a:lnTo>
                    <a:pt x="151865" y="326000"/>
                  </a:lnTo>
                  <a:lnTo>
                    <a:pt x="154161" y="351370"/>
                  </a:lnTo>
                  <a:lnTo>
                    <a:pt x="162354" y="398373"/>
                  </a:lnTo>
                  <a:lnTo>
                    <a:pt x="173052" y="440665"/>
                  </a:lnTo>
                  <a:lnTo>
                    <a:pt x="184862" y="475925"/>
                  </a:lnTo>
                  <a:lnTo>
                    <a:pt x="193777" y="522183"/>
                  </a:lnTo>
                  <a:lnTo>
                    <a:pt x="192426" y="535674"/>
                  </a:lnTo>
                  <a:lnTo>
                    <a:pt x="188257" y="539835"/>
                  </a:lnTo>
                  <a:lnTo>
                    <a:pt x="174216" y="544460"/>
                  </a:lnTo>
                  <a:lnTo>
                    <a:pt x="136365" y="550434"/>
                  </a:lnTo>
                  <a:lnTo>
                    <a:pt x="103646" y="552698"/>
                  </a:lnTo>
                  <a:lnTo>
                    <a:pt x="50800" y="55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328">
              <a:extLst>
                <a:ext uri="{FF2B5EF4-FFF2-40B4-BE49-F238E27FC236}">
                  <a16:creationId xmlns:a16="http://schemas.microsoft.com/office/drawing/2014/main" xmlns="" id="{B49543F0-DAE2-4EE5-9F10-41E496C0001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894532" y="2130278"/>
              <a:ext cx="217982" cy="431475"/>
            </a:xfrm>
            <a:custGeom>
              <a:avLst/>
              <a:gdLst/>
              <a:ahLst/>
              <a:cxnLst/>
              <a:rect l="0" t="0" r="0" b="0"/>
              <a:pathLst>
                <a:path w="217982" h="431475">
                  <a:moveTo>
                    <a:pt x="194868" y="54122"/>
                  </a:moveTo>
                  <a:lnTo>
                    <a:pt x="194868" y="54122"/>
                  </a:lnTo>
                  <a:lnTo>
                    <a:pt x="215119" y="33165"/>
                  </a:lnTo>
                  <a:lnTo>
                    <a:pt x="217981" y="27639"/>
                  </a:lnTo>
                  <a:lnTo>
                    <a:pt x="217331" y="24472"/>
                  </a:lnTo>
                  <a:lnTo>
                    <a:pt x="212848" y="17191"/>
                  </a:lnTo>
                  <a:lnTo>
                    <a:pt x="199019" y="5158"/>
                  </a:lnTo>
                  <a:lnTo>
                    <a:pt x="183778" y="610"/>
                  </a:lnTo>
                  <a:lnTo>
                    <a:pt x="163128" y="0"/>
                  </a:lnTo>
                  <a:lnTo>
                    <a:pt x="119768" y="8296"/>
                  </a:lnTo>
                  <a:lnTo>
                    <a:pt x="73290" y="24551"/>
                  </a:lnTo>
                  <a:lnTo>
                    <a:pt x="37645" y="46928"/>
                  </a:lnTo>
                  <a:lnTo>
                    <a:pt x="20569" y="63154"/>
                  </a:lnTo>
                  <a:lnTo>
                    <a:pt x="9687" y="85418"/>
                  </a:lnTo>
                  <a:lnTo>
                    <a:pt x="3910" y="112481"/>
                  </a:lnTo>
                  <a:lnTo>
                    <a:pt x="3694" y="143324"/>
                  </a:lnTo>
                  <a:lnTo>
                    <a:pt x="4068" y="179610"/>
                  </a:lnTo>
                  <a:lnTo>
                    <a:pt x="4235" y="218550"/>
                  </a:lnTo>
                  <a:lnTo>
                    <a:pt x="4309" y="257023"/>
                  </a:lnTo>
                  <a:lnTo>
                    <a:pt x="4342" y="295289"/>
                  </a:lnTo>
                  <a:lnTo>
                    <a:pt x="3650" y="332052"/>
                  </a:lnTo>
                  <a:lnTo>
                    <a:pt x="0" y="378399"/>
                  </a:lnTo>
                  <a:lnTo>
                    <a:pt x="291" y="416653"/>
                  </a:lnTo>
                  <a:lnTo>
                    <a:pt x="1650" y="422809"/>
                  </a:lnTo>
                  <a:lnTo>
                    <a:pt x="5378" y="426914"/>
                  </a:lnTo>
                  <a:lnTo>
                    <a:pt x="17047" y="431474"/>
                  </a:lnTo>
                  <a:lnTo>
                    <a:pt x="52967" y="427299"/>
                  </a:lnTo>
                  <a:lnTo>
                    <a:pt x="85234" y="418945"/>
                  </a:lnTo>
                  <a:lnTo>
                    <a:pt x="120742" y="408882"/>
                  </a:lnTo>
                  <a:lnTo>
                    <a:pt x="157690" y="399706"/>
                  </a:lnTo>
                  <a:lnTo>
                    <a:pt x="213918" y="384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329">
              <a:extLst>
                <a:ext uri="{FF2B5EF4-FFF2-40B4-BE49-F238E27FC236}">
                  <a16:creationId xmlns:a16="http://schemas.microsoft.com/office/drawing/2014/main" xmlns="" id="{70310B03-F86D-46CC-A4EE-9DB02E7100F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89179" y="2355850"/>
              <a:ext cx="244672" cy="57151"/>
            </a:xfrm>
            <a:custGeom>
              <a:avLst/>
              <a:gdLst/>
              <a:ahLst/>
              <a:cxnLst/>
              <a:rect l="0" t="0" r="0" b="0"/>
              <a:pathLst>
                <a:path w="2446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1124" y="52080"/>
                  </a:lnTo>
                  <a:lnTo>
                    <a:pt x="8017" y="48311"/>
                  </a:lnTo>
                  <a:lnTo>
                    <a:pt x="40652" y="38852"/>
                  </a:lnTo>
                  <a:lnTo>
                    <a:pt x="81559" y="29262"/>
                  </a:lnTo>
                  <a:lnTo>
                    <a:pt x="106296" y="23741"/>
                  </a:lnTo>
                  <a:lnTo>
                    <a:pt x="132666" y="18650"/>
                  </a:lnTo>
                  <a:lnTo>
                    <a:pt x="160123" y="13844"/>
                  </a:lnTo>
                  <a:lnTo>
                    <a:pt x="207094" y="6153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330">
              <a:extLst>
                <a:ext uri="{FF2B5EF4-FFF2-40B4-BE49-F238E27FC236}">
                  <a16:creationId xmlns:a16="http://schemas.microsoft.com/office/drawing/2014/main" xmlns="" id="{B62ED361-3308-4EF2-9D10-3BBDDEA2BC3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250985" y="2065649"/>
              <a:ext cx="222787" cy="465872"/>
            </a:xfrm>
            <a:custGeom>
              <a:avLst/>
              <a:gdLst/>
              <a:ahLst/>
              <a:cxnLst/>
              <a:rect l="0" t="0" r="0" b="0"/>
              <a:pathLst>
                <a:path w="222787" h="465872">
                  <a:moveTo>
                    <a:pt x="219415" y="42551"/>
                  </a:moveTo>
                  <a:lnTo>
                    <a:pt x="219415" y="42551"/>
                  </a:lnTo>
                  <a:lnTo>
                    <a:pt x="222786" y="32438"/>
                  </a:lnTo>
                  <a:lnTo>
                    <a:pt x="222559" y="21828"/>
                  </a:lnTo>
                  <a:lnTo>
                    <a:pt x="221511" y="16036"/>
                  </a:lnTo>
                  <a:lnTo>
                    <a:pt x="217990" y="11469"/>
                  </a:lnTo>
                  <a:lnTo>
                    <a:pt x="206552" y="4513"/>
                  </a:lnTo>
                  <a:lnTo>
                    <a:pt x="177504" y="0"/>
                  </a:lnTo>
                  <a:lnTo>
                    <a:pt x="138714" y="2035"/>
                  </a:lnTo>
                  <a:lnTo>
                    <a:pt x="99313" y="10477"/>
                  </a:lnTo>
                  <a:lnTo>
                    <a:pt x="67570" y="28657"/>
                  </a:lnTo>
                  <a:lnTo>
                    <a:pt x="54796" y="45784"/>
                  </a:lnTo>
                  <a:lnTo>
                    <a:pt x="50402" y="55289"/>
                  </a:lnTo>
                  <a:lnTo>
                    <a:pt x="47590" y="92265"/>
                  </a:lnTo>
                  <a:lnTo>
                    <a:pt x="51224" y="137871"/>
                  </a:lnTo>
                  <a:lnTo>
                    <a:pt x="56704" y="174286"/>
                  </a:lnTo>
                  <a:lnTo>
                    <a:pt x="60316" y="214694"/>
                  </a:lnTo>
                  <a:lnTo>
                    <a:pt x="54865" y="258524"/>
                  </a:lnTo>
                  <a:lnTo>
                    <a:pt x="45387" y="301993"/>
                  </a:lnTo>
                  <a:lnTo>
                    <a:pt x="34119" y="342714"/>
                  </a:lnTo>
                  <a:lnTo>
                    <a:pt x="22056" y="377275"/>
                  </a:lnTo>
                  <a:lnTo>
                    <a:pt x="6735" y="421128"/>
                  </a:lnTo>
                  <a:lnTo>
                    <a:pt x="0" y="447449"/>
                  </a:lnTo>
                  <a:lnTo>
                    <a:pt x="307" y="457220"/>
                  </a:lnTo>
                  <a:lnTo>
                    <a:pt x="1376" y="460814"/>
                  </a:lnTo>
                  <a:lnTo>
                    <a:pt x="5616" y="463209"/>
                  </a:lnTo>
                  <a:lnTo>
                    <a:pt x="19736" y="465871"/>
                  </a:lnTo>
                  <a:lnTo>
                    <a:pt x="57632" y="463999"/>
                  </a:lnTo>
                  <a:lnTo>
                    <a:pt x="90361" y="458932"/>
                  </a:lnTo>
                  <a:lnTo>
                    <a:pt x="125369" y="452681"/>
                  </a:lnTo>
                  <a:lnTo>
                    <a:pt x="171167" y="445901"/>
                  </a:lnTo>
                  <a:lnTo>
                    <a:pt x="194015" y="442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331">
              <a:extLst>
                <a:ext uri="{FF2B5EF4-FFF2-40B4-BE49-F238E27FC236}">
                  <a16:creationId xmlns:a16="http://schemas.microsoft.com/office/drawing/2014/main" xmlns="" id="{0489661F-7807-4A78-8810-E8A74FA7C99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552721" y="2112153"/>
              <a:ext cx="153295" cy="329227"/>
            </a:xfrm>
            <a:custGeom>
              <a:avLst/>
              <a:gdLst/>
              <a:ahLst/>
              <a:cxnLst/>
              <a:rect l="0" t="0" r="0" b="0"/>
              <a:pathLst>
                <a:path w="153295" h="329227">
                  <a:moveTo>
                    <a:pt x="38329" y="110347"/>
                  </a:moveTo>
                  <a:lnTo>
                    <a:pt x="38329" y="110347"/>
                  </a:lnTo>
                  <a:lnTo>
                    <a:pt x="31421" y="129806"/>
                  </a:lnTo>
                  <a:lnTo>
                    <a:pt x="26773" y="176828"/>
                  </a:lnTo>
                  <a:lnTo>
                    <a:pt x="22597" y="224041"/>
                  </a:lnTo>
                  <a:lnTo>
                    <a:pt x="20262" y="267036"/>
                  </a:lnTo>
                  <a:lnTo>
                    <a:pt x="19365" y="305117"/>
                  </a:lnTo>
                  <a:lnTo>
                    <a:pt x="15934" y="289726"/>
                  </a:lnTo>
                  <a:lnTo>
                    <a:pt x="17190" y="249339"/>
                  </a:lnTo>
                  <a:lnTo>
                    <a:pt x="16469" y="203871"/>
                  </a:lnTo>
                  <a:lnTo>
                    <a:pt x="15289" y="176930"/>
                  </a:lnTo>
                  <a:lnTo>
                    <a:pt x="16619" y="149091"/>
                  </a:lnTo>
                  <a:lnTo>
                    <a:pt x="19622" y="120654"/>
                  </a:lnTo>
                  <a:lnTo>
                    <a:pt x="23741" y="91818"/>
                  </a:lnTo>
                  <a:lnTo>
                    <a:pt x="37726" y="48490"/>
                  </a:lnTo>
                  <a:lnTo>
                    <a:pt x="59787" y="9704"/>
                  </a:lnTo>
                  <a:lnTo>
                    <a:pt x="65334" y="3035"/>
                  </a:lnTo>
                  <a:lnTo>
                    <a:pt x="71854" y="0"/>
                  </a:lnTo>
                  <a:lnTo>
                    <a:pt x="86626" y="391"/>
                  </a:lnTo>
                  <a:lnTo>
                    <a:pt x="93810" y="5293"/>
                  </a:lnTo>
                  <a:lnTo>
                    <a:pt x="107437" y="22028"/>
                  </a:lnTo>
                  <a:lnTo>
                    <a:pt x="113023" y="47341"/>
                  </a:lnTo>
                  <a:lnTo>
                    <a:pt x="110320" y="89562"/>
                  </a:lnTo>
                  <a:lnTo>
                    <a:pt x="96764" y="135012"/>
                  </a:lnTo>
                  <a:lnTo>
                    <a:pt x="78865" y="167366"/>
                  </a:lnTo>
                  <a:lnTo>
                    <a:pt x="78758" y="169526"/>
                  </a:lnTo>
                  <a:lnTo>
                    <a:pt x="79393" y="170966"/>
                  </a:lnTo>
                  <a:lnTo>
                    <a:pt x="80523" y="171927"/>
                  </a:lnTo>
                  <a:lnTo>
                    <a:pt x="112466" y="189259"/>
                  </a:lnTo>
                  <a:lnTo>
                    <a:pt x="136339" y="209772"/>
                  </a:lnTo>
                  <a:lnTo>
                    <a:pt x="147270" y="229325"/>
                  </a:lnTo>
                  <a:lnTo>
                    <a:pt x="153070" y="251420"/>
                  </a:lnTo>
                  <a:lnTo>
                    <a:pt x="153294" y="273000"/>
                  </a:lnTo>
                  <a:lnTo>
                    <a:pt x="148840" y="282988"/>
                  </a:lnTo>
                  <a:lnTo>
                    <a:pt x="132600" y="301611"/>
                  </a:lnTo>
                  <a:lnTo>
                    <a:pt x="92915" y="321221"/>
                  </a:lnTo>
                  <a:lnTo>
                    <a:pt x="48780" y="329226"/>
                  </a:lnTo>
                  <a:lnTo>
                    <a:pt x="14536" y="324856"/>
                  </a:lnTo>
                  <a:lnTo>
                    <a:pt x="7650" y="320381"/>
                  </a:lnTo>
                  <a:lnTo>
                    <a:pt x="3060" y="314575"/>
                  </a:lnTo>
                  <a:lnTo>
                    <a:pt x="0" y="307882"/>
                  </a:lnTo>
                  <a:lnTo>
                    <a:pt x="2193" y="301304"/>
                  </a:lnTo>
                  <a:lnTo>
                    <a:pt x="31979" y="275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332">
              <a:extLst>
                <a:ext uri="{FF2B5EF4-FFF2-40B4-BE49-F238E27FC236}">
                  <a16:creationId xmlns:a16="http://schemas.microsoft.com/office/drawing/2014/main" xmlns="" id="{A8669DB5-84EE-4970-8618-D2EB7291495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796655" y="2336800"/>
              <a:ext cx="29346" cy="69851"/>
            </a:xfrm>
            <a:custGeom>
              <a:avLst/>
              <a:gdLst/>
              <a:ahLst/>
              <a:cxnLst/>
              <a:rect l="0" t="0" r="0" b="0"/>
              <a:pathLst>
                <a:path w="29346" h="69851">
                  <a:moveTo>
                    <a:pt x="29345" y="0"/>
                  </a:moveTo>
                  <a:lnTo>
                    <a:pt x="29345" y="0"/>
                  </a:lnTo>
                  <a:lnTo>
                    <a:pt x="19232" y="3371"/>
                  </a:lnTo>
                  <a:lnTo>
                    <a:pt x="10504" y="10670"/>
                  </a:lnTo>
                  <a:lnTo>
                    <a:pt x="6201" y="15580"/>
                  </a:lnTo>
                  <a:lnTo>
                    <a:pt x="1420" y="28561"/>
                  </a:lnTo>
                  <a:lnTo>
                    <a:pt x="0" y="43033"/>
                  </a:lnTo>
                  <a:lnTo>
                    <a:pt x="394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333">
              <a:extLst>
                <a:ext uri="{FF2B5EF4-FFF2-40B4-BE49-F238E27FC236}">
                  <a16:creationId xmlns:a16="http://schemas.microsoft.com/office/drawing/2014/main" xmlns="" id="{4BC3558C-486F-4C11-904E-C31948F0B20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790548" y="2216150"/>
              <a:ext cx="16403" cy="127001"/>
            </a:xfrm>
            <a:custGeom>
              <a:avLst/>
              <a:gdLst/>
              <a:ahLst/>
              <a:cxnLst/>
              <a:rect l="0" t="0" r="0" b="0"/>
              <a:pathLst>
                <a:path w="16403" h="127001">
                  <a:moveTo>
                    <a:pt x="16402" y="127000"/>
                  </a:moveTo>
                  <a:lnTo>
                    <a:pt x="16402" y="127000"/>
                  </a:lnTo>
                  <a:lnTo>
                    <a:pt x="6289" y="86548"/>
                  </a:lnTo>
                  <a:lnTo>
                    <a:pt x="0" y="41166"/>
                  </a:lnTo>
                  <a:lnTo>
                    <a:pt x="4173" y="21588"/>
                  </a:lnTo>
                  <a:lnTo>
                    <a:pt x="16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334">
              <a:extLst>
                <a:ext uri="{FF2B5EF4-FFF2-40B4-BE49-F238E27FC236}">
                  <a16:creationId xmlns:a16="http://schemas.microsoft.com/office/drawing/2014/main" xmlns="" id="{43D6221C-FBCA-4440-AED5-94634169CF7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857750" y="2279361"/>
              <a:ext cx="136655" cy="139990"/>
            </a:xfrm>
            <a:custGeom>
              <a:avLst/>
              <a:gdLst/>
              <a:ahLst/>
              <a:cxnLst/>
              <a:rect l="0" t="0" r="0" b="0"/>
              <a:pathLst>
                <a:path w="136655" h="139990">
                  <a:moveTo>
                    <a:pt x="0" y="6639"/>
                  </a:moveTo>
                  <a:lnTo>
                    <a:pt x="0" y="6639"/>
                  </a:lnTo>
                  <a:lnTo>
                    <a:pt x="0" y="10010"/>
                  </a:lnTo>
                  <a:lnTo>
                    <a:pt x="14306" y="45984"/>
                  </a:lnTo>
                  <a:lnTo>
                    <a:pt x="17407" y="80550"/>
                  </a:lnTo>
                  <a:lnTo>
                    <a:pt x="13703" y="103955"/>
                  </a:lnTo>
                  <a:lnTo>
                    <a:pt x="10088" y="112920"/>
                  </a:lnTo>
                  <a:lnTo>
                    <a:pt x="8842" y="113476"/>
                  </a:lnTo>
                  <a:lnTo>
                    <a:pt x="8011" y="111730"/>
                  </a:lnTo>
                  <a:lnTo>
                    <a:pt x="7458" y="108450"/>
                  </a:lnTo>
                  <a:lnTo>
                    <a:pt x="10049" y="86978"/>
                  </a:lnTo>
                  <a:lnTo>
                    <a:pt x="28770" y="48160"/>
                  </a:lnTo>
                  <a:lnTo>
                    <a:pt x="53287" y="14395"/>
                  </a:lnTo>
                  <a:lnTo>
                    <a:pt x="70015" y="3030"/>
                  </a:lnTo>
                  <a:lnTo>
                    <a:pt x="78427" y="0"/>
                  </a:lnTo>
                  <a:lnTo>
                    <a:pt x="97181" y="2277"/>
                  </a:lnTo>
                  <a:lnTo>
                    <a:pt x="107120" y="5848"/>
                  </a:lnTo>
                  <a:lnTo>
                    <a:pt x="121927" y="21104"/>
                  </a:lnTo>
                  <a:lnTo>
                    <a:pt x="131801" y="42701"/>
                  </a:lnTo>
                  <a:lnTo>
                    <a:pt x="136654" y="82627"/>
                  </a:lnTo>
                  <a:lnTo>
                    <a:pt x="133350" y="139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335">
              <a:extLst>
                <a:ext uri="{FF2B5EF4-FFF2-40B4-BE49-F238E27FC236}">
                  <a16:creationId xmlns:a16="http://schemas.microsoft.com/office/drawing/2014/main" xmlns="" id="{4542B1D9-6AAF-4D8D-AA0B-BFCD42BBD25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174962" y="2161979"/>
              <a:ext cx="82839" cy="308172"/>
            </a:xfrm>
            <a:custGeom>
              <a:avLst/>
              <a:gdLst/>
              <a:ahLst/>
              <a:cxnLst/>
              <a:rect l="0" t="0" r="0" b="0"/>
              <a:pathLst>
                <a:path w="82839" h="308172">
                  <a:moveTo>
                    <a:pt x="70138" y="3371"/>
                  </a:moveTo>
                  <a:lnTo>
                    <a:pt x="70138" y="3371"/>
                  </a:lnTo>
                  <a:lnTo>
                    <a:pt x="63396" y="0"/>
                  </a:lnTo>
                  <a:lnTo>
                    <a:pt x="59293" y="418"/>
                  </a:lnTo>
                  <a:lnTo>
                    <a:pt x="49090" y="4646"/>
                  </a:lnTo>
                  <a:lnTo>
                    <a:pt x="39381" y="14991"/>
                  </a:lnTo>
                  <a:lnTo>
                    <a:pt x="24100" y="46090"/>
                  </a:lnTo>
                  <a:lnTo>
                    <a:pt x="12988" y="80213"/>
                  </a:lnTo>
                  <a:lnTo>
                    <a:pt x="3346" y="123601"/>
                  </a:lnTo>
                  <a:lnTo>
                    <a:pt x="0" y="167343"/>
                  </a:lnTo>
                  <a:lnTo>
                    <a:pt x="2277" y="207481"/>
                  </a:lnTo>
                  <a:lnTo>
                    <a:pt x="16164" y="253172"/>
                  </a:lnTo>
                  <a:lnTo>
                    <a:pt x="30157" y="277847"/>
                  </a:lnTo>
                  <a:lnTo>
                    <a:pt x="49546" y="293047"/>
                  </a:lnTo>
                  <a:lnTo>
                    <a:pt x="82838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336">
              <a:extLst>
                <a:ext uri="{FF2B5EF4-FFF2-40B4-BE49-F238E27FC236}">
                  <a16:creationId xmlns:a16="http://schemas.microsoft.com/office/drawing/2014/main" xmlns="" id="{AD0C9797-B2CA-4305-A44F-E5EDA644367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322499" y="2250330"/>
              <a:ext cx="106752" cy="170774"/>
            </a:xfrm>
            <a:custGeom>
              <a:avLst/>
              <a:gdLst/>
              <a:ahLst/>
              <a:cxnLst/>
              <a:rect l="0" t="0" r="0" b="0"/>
              <a:pathLst>
                <a:path w="106752" h="170774">
                  <a:moveTo>
                    <a:pt x="36901" y="48370"/>
                  </a:moveTo>
                  <a:lnTo>
                    <a:pt x="36901" y="48370"/>
                  </a:lnTo>
                  <a:lnTo>
                    <a:pt x="33530" y="51741"/>
                  </a:lnTo>
                  <a:lnTo>
                    <a:pt x="22153" y="87602"/>
                  </a:lnTo>
                  <a:lnTo>
                    <a:pt x="13606" y="134123"/>
                  </a:lnTo>
                  <a:lnTo>
                    <a:pt x="6847" y="165027"/>
                  </a:lnTo>
                  <a:lnTo>
                    <a:pt x="2847" y="170773"/>
                  </a:lnTo>
                  <a:lnTo>
                    <a:pt x="1498" y="170189"/>
                  </a:lnTo>
                  <a:lnTo>
                    <a:pt x="0" y="163895"/>
                  </a:lnTo>
                  <a:lnTo>
                    <a:pt x="449" y="124577"/>
                  </a:lnTo>
                  <a:lnTo>
                    <a:pt x="5648" y="90471"/>
                  </a:lnTo>
                  <a:lnTo>
                    <a:pt x="12663" y="57439"/>
                  </a:lnTo>
                  <a:lnTo>
                    <a:pt x="24545" y="18601"/>
                  </a:lnTo>
                  <a:lnTo>
                    <a:pt x="28664" y="9474"/>
                  </a:lnTo>
                  <a:lnTo>
                    <a:pt x="34231" y="4095"/>
                  </a:lnTo>
                  <a:lnTo>
                    <a:pt x="40766" y="1215"/>
                  </a:lnTo>
                  <a:lnTo>
                    <a:pt x="47944" y="0"/>
                  </a:lnTo>
                  <a:lnTo>
                    <a:pt x="65328" y="6176"/>
                  </a:lnTo>
                  <a:lnTo>
                    <a:pt x="74903" y="11774"/>
                  </a:lnTo>
                  <a:lnTo>
                    <a:pt x="89303" y="29283"/>
                  </a:lnTo>
                  <a:lnTo>
                    <a:pt x="98996" y="52587"/>
                  </a:lnTo>
                  <a:lnTo>
                    <a:pt x="104453" y="96029"/>
                  </a:lnTo>
                  <a:lnTo>
                    <a:pt x="106751" y="149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337">
              <a:extLst>
                <a:ext uri="{FF2B5EF4-FFF2-40B4-BE49-F238E27FC236}">
                  <a16:creationId xmlns:a16="http://schemas.microsoft.com/office/drawing/2014/main" xmlns="" id="{5A7FCAA5-1537-4620-A57F-D75D5FDBB6C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467350" y="240030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57595" y="15914"/>
                  </a:lnTo>
                  <a:lnTo>
                    <a:pt x="11235" y="633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338">
              <a:extLst>
                <a:ext uri="{FF2B5EF4-FFF2-40B4-BE49-F238E27FC236}">
                  <a16:creationId xmlns:a16="http://schemas.microsoft.com/office/drawing/2014/main" xmlns="" id="{5FBD3FE8-6B70-4010-95AB-22CE61999A8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721350" y="2190750"/>
              <a:ext cx="44451" cy="311151"/>
            </a:xfrm>
            <a:custGeom>
              <a:avLst/>
              <a:gdLst/>
              <a:ahLst/>
              <a:cxnLst/>
              <a:rect l="0" t="0" r="0" b="0"/>
              <a:pathLst>
                <a:path w="44451" h="3111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4" y="9407"/>
                  </a:lnTo>
                  <a:lnTo>
                    <a:pt x="25730" y="43944"/>
                  </a:lnTo>
                  <a:lnTo>
                    <a:pt x="32601" y="80914"/>
                  </a:lnTo>
                  <a:lnTo>
                    <a:pt x="35658" y="125567"/>
                  </a:lnTo>
                  <a:lnTo>
                    <a:pt x="38896" y="171754"/>
                  </a:lnTo>
                  <a:lnTo>
                    <a:pt x="41981" y="216035"/>
                  </a:lnTo>
                  <a:lnTo>
                    <a:pt x="43354" y="254530"/>
                  </a:lnTo>
                  <a:lnTo>
                    <a:pt x="44233" y="297771"/>
                  </a:lnTo>
                  <a:lnTo>
                    <a:pt x="444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339">
              <a:extLst>
                <a:ext uri="{FF2B5EF4-FFF2-40B4-BE49-F238E27FC236}">
                  <a16:creationId xmlns:a16="http://schemas.microsoft.com/office/drawing/2014/main" xmlns="" id="{3EE3E418-A327-45AC-A31B-0DBC0BDC959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743379" y="2141249"/>
              <a:ext cx="244672" cy="62202"/>
            </a:xfrm>
            <a:custGeom>
              <a:avLst/>
              <a:gdLst/>
              <a:ahLst/>
              <a:cxnLst/>
              <a:rect l="0" t="0" r="0" b="0"/>
              <a:pathLst>
                <a:path w="244672" h="62202">
                  <a:moveTo>
                    <a:pt x="3371" y="62201"/>
                  </a:moveTo>
                  <a:lnTo>
                    <a:pt x="3371" y="62201"/>
                  </a:lnTo>
                  <a:lnTo>
                    <a:pt x="0" y="52088"/>
                  </a:lnTo>
                  <a:lnTo>
                    <a:pt x="418" y="47698"/>
                  </a:lnTo>
                  <a:lnTo>
                    <a:pt x="4647" y="39057"/>
                  </a:lnTo>
                  <a:lnTo>
                    <a:pt x="35185" y="26259"/>
                  </a:lnTo>
                  <a:lnTo>
                    <a:pt x="73719" y="14006"/>
                  </a:lnTo>
                  <a:lnTo>
                    <a:pt x="119303" y="2681"/>
                  </a:lnTo>
                  <a:lnTo>
                    <a:pt x="163081" y="0"/>
                  </a:lnTo>
                  <a:lnTo>
                    <a:pt x="198532" y="3041"/>
                  </a:lnTo>
                  <a:lnTo>
                    <a:pt x="244671" y="1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340">
              <a:extLst>
                <a:ext uri="{FF2B5EF4-FFF2-40B4-BE49-F238E27FC236}">
                  <a16:creationId xmlns:a16="http://schemas.microsoft.com/office/drawing/2014/main" xmlns="" id="{C24F766F-5F4C-44E7-AEE1-0A44D24F2E3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740400" y="23368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39707" y="5470"/>
                  </a:lnTo>
                  <a:lnTo>
                    <a:pt x="75972" y="2901"/>
                  </a:lnTo>
                  <a:lnTo>
                    <a:pt x="116081" y="3171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341">
              <a:extLst>
                <a:ext uri="{FF2B5EF4-FFF2-40B4-BE49-F238E27FC236}">
                  <a16:creationId xmlns:a16="http://schemas.microsoft.com/office/drawing/2014/main" xmlns="" id="{D444D438-9DE6-4808-B5D7-0E253E10AAA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931783" y="2425700"/>
              <a:ext cx="113418" cy="107951"/>
            </a:xfrm>
            <a:custGeom>
              <a:avLst/>
              <a:gdLst/>
              <a:ahLst/>
              <a:cxnLst/>
              <a:rect l="0" t="0" r="0" b="0"/>
              <a:pathLst>
                <a:path w="113418" h="1079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9491" y="21669"/>
                  </a:lnTo>
                  <a:lnTo>
                    <a:pt x="48418" y="59934"/>
                  </a:lnTo>
                  <a:lnTo>
                    <a:pt x="91954" y="93291"/>
                  </a:lnTo>
                  <a:lnTo>
                    <a:pt x="11341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342">
              <a:extLst>
                <a:ext uri="{FF2B5EF4-FFF2-40B4-BE49-F238E27FC236}">
                  <a16:creationId xmlns:a16="http://schemas.microsoft.com/office/drawing/2014/main" xmlns="" id="{466BE63E-EBB9-425C-A8A3-136C1391B1E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949950" y="2454079"/>
              <a:ext cx="133351" cy="92272"/>
            </a:xfrm>
            <a:custGeom>
              <a:avLst/>
              <a:gdLst/>
              <a:ahLst/>
              <a:cxnLst/>
              <a:rect l="0" t="0" r="0" b="0"/>
              <a:pathLst>
                <a:path w="133351" h="92272">
                  <a:moveTo>
                    <a:pt x="133350" y="3371"/>
                  </a:moveTo>
                  <a:lnTo>
                    <a:pt x="133350" y="3371"/>
                  </a:lnTo>
                  <a:lnTo>
                    <a:pt x="123237" y="0"/>
                  </a:lnTo>
                  <a:lnTo>
                    <a:pt x="112627" y="2108"/>
                  </a:lnTo>
                  <a:lnTo>
                    <a:pt x="66416" y="30408"/>
                  </a:lnTo>
                  <a:lnTo>
                    <a:pt x="21011" y="69154"/>
                  </a:lnTo>
                  <a:lnTo>
                    <a:pt x="0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343">
              <a:extLst>
                <a:ext uri="{FF2B5EF4-FFF2-40B4-BE49-F238E27FC236}">
                  <a16:creationId xmlns:a16="http://schemas.microsoft.com/office/drawing/2014/main" xmlns="" id="{348A0681-120A-4B1D-82E5-62BFC4D3AB5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83940" y="2218842"/>
              <a:ext cx="89861" cy="238609"/>
            </a:xfrm>
            <a:custGeom>
              <a:avLst/>
              <a:gdLst/>
              <a:ahLst/>
              <a:cxnLst/>
              <a:rect l="0" t="0" r="0" b="0"/>
              <a:pathLst>
                <a:path w="89861" h="238609">
                  <a:moveTo>
                    <a:pt x="58110" y="3658"/>
                  </a:moveTo>
                  <a:lnTo>
                    <a:pt x="58110" y="3658"/>
                  </a:lnTo>
                  <a:lnTo>
                    <a:pt x="54739" y="287"/>
                  </a:lnTo>
                  <a:lnTo>
                    <a:pt x="52335" y="0"/>
                  </a:lnTo>
                  <a:lnTo>
                    <a:pt x="45901" y="1562"/>
                  </a:lnTo>
                  <a:lnTo>
                    <a:pt x="27603" y="16521"/>
                  </a:lnTo>
                  <a:lnTo>
                    <a:pt x="11049" y="52311"/>
                  </a:lnTo>
                  <a:lnTo>
                    <a:pt x="3563" y="86429"/>
                  </a:lnTo>
                  <a:lnTo>
                    <a:pt x="0" y="124406"/>
                  </a:lnTo>
                  <a:lnTo>
                    <a:pt x="3121" y="162452"/>
                  </a:lnTo>
                  <a:lnTo>
                    <a:pt x="14855" y="193001"/>
                  </a:lnTo>
                  <a:lnTo>
                    <a:pt x="22923" y="206087"/>
                  </a:lnTo>
                  <a:lnTo>
                    <a:pt x="46940" y="222508"/>
                  </a:lnTo>
                  <a:lnTo>
                    <a:pt x="8986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344">
              <a:extLst>
                <a:ext uri="{FF2B5EF4-FFF2-40B4-BE49-F238E27FC236}">
                  <a16:creationId xmlns:a16="http://schemas.microsoft.com/office/drawing/2014/main" xmlns="" id="{7BB58E29-AC3B-4DFF-B084-CA25CBE901F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298873" y="2254250"/>
              <a:ext cx="159078" cy="177801"/>
            </a:xfrm>
            <a:custGeom>
              <a:avLst/>
              <a:gdLst/>
              <a:ahLst/>
              <a:cxnLst/>
              <a:rect l="0" t="0" r="0" b="0"/>
              <a:pathLst>
                <a:path w="159078" h="177801">
                  <a:moveTo>
                    <a:pt x="159077" y="0"/>
                  </a:moveTo>
                  <a:lnTo>
                    <a:pt x="159077" y="0"/>
                  </a:lnTo>
                  <a:lnTo>
                    <a:pt x="138029" y="27790"/>
                  </a:lnTo>
                  <a:lnTo>
                    <a:pt x="118597" y="72282"/>
                  </a:lnTo>
                  <a:lnTo>
                    <a:pt x="100516" y="112120"/>
                  </a:lnTo>
                  <a:lnTo>
                    <a:pt x="76892" y="144777"/>
                  </a:lnTo>
                  <a:lnTo>
                    <a:pt x="57875" y="158654"/>
                  </a:lnTo>
                  <a:lnTo>
                    <a:pt x="49276" y="160803"/>
                  </a:lnTo>
                  <a:lnTo>
                    <a:pt x="41426" y="160119"/>
                  </a:lnTo>
                  <a:lnTo>
                    <a:pt x="34076" y="157546"/>
                  </a:lnTo>
                  <a:lnTo>
                    <a:pt x="20266" y="145280"/>
                  </a:lnTo>
                  <a:lnTo>
                    <a:pt x="8483" y="128069"/>
                  </a:lnTo>
                  <a:lnTo>
                    <a:pt x="896" y="108660"/>
                  </a:lnTo>
                  <a:lnTo>
                    <a:pt x="0" y="100662"/>
                  </a:lnTo>
                  <a:lnTo>
                    <a:pt x="2769" y="88013"/>
                  </a:lnTo>
                  <a:lnTo>
                    <a:pt x="6188" y="84781"/>
                  </a:lnTo>
                  <a:lnTo>
                    <a:pt x="10585" y="83332"/>
                  </a:lnTo>
                  <a:lnTo>
                    <a:pt x="15631" y="83071"/>
                  </a:lnTo>
                  <a:lnTo>
                    <a:pt x="39591" y="92817"/>
                  </a:lnTo>
                  <a:lnTo>
                    <a:pt x="79291" y="120849"/>
                  </a:lnTo>
                  <a:lnTo>
                    <a:pt x="124904" y="163175"/>
                  </a:lnTo>
                  <a:lnTo>
                    <a:pt x="14002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345">
              <a:extLst>
                <a:ext uri="{FF2B5EF4-FFF2-40B4-BE49-F238E27FC236}">
                  <a16:creationId xmlns:a16="http://schemas.microsoft.com/office/drawing/2014/main" xmlns="" id="{D9B4C129-ADE9-4D06-80FF-0C9692019C5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540500" y="2197100"/>
              <a:ext cx="46583" cy="273051"/>
            </a:xfrm>
            <a:custGeom>
              <a:avLst/>
              <a:gdLst/>
              <a:ahLst/>
              <a:cxnLst/>
              <a:rect l="0" t="0" r="0" b="0"/>
              <a:pathLst>
                <a:path w="46583" h="273051">
                  <a:moveTo>
                    <a:pt x="19050" y="0"/>
                  </a:moveTo>
                  <a:lnTo>
                    <a:pt x="19050" y="0"/>
                  </a:lnTo>
                  <a:lnTo>
                    <a:pt x="32864" y="26367"/>
                  </a:lnTo>
                  <a:lnTo>
                    <a:pt x="42898" y="64963"/>
                  </a:lnTo>
                  <a:lnTo>
                    <a:pt x="46582" y="100133"/>
                  </a:lnTo>
                  <a:lnTo>
                    <a:pt x="45868" y="141635"/>
                  </a:lnTo>
                  <a:lnTo>
                    <a:pt x="37554" y="180306"/>
                  </a:lnTo>
                  <a:lnTo>
                    <a:pt x="25157" y="21489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620">
            <a:extLst>
              <a:ext uri="{FF2B5EF4-FFF2-40B4-BE49-F238E27FC236}">
                <a16:creationId xmlns:a16="http://schemas.microsoft.com/office/drawing/2014/main" xmlns="" id="{B3E25848-901F-48E5-9841-CD449C1DB156}"/>
              </a:ext>
            </a:extLst>
          </p:cNvPr>
          <p:cNvGrpSpPr/>
          <p:nvPr/>
        </p:nvGrpSpPr>
        <p:grpSpPr>
          <a:xfrm>
            <a:off x="5753983" y="857250"/>
            <a:ext cx="861916" cy="476251"/>
            <a:chOff x="5753983" y="857250"/>
            <a:chExt cx="861916" cy="476251"/>
          </a:xfrm>
        </p:grpSpPr>
        <p:sp>
          <p:nvSpPr>
            <p:cNvPr id="329" name="SMARTInkShape-3346">
              <a:extLst>
                <a:ext uri="{FF2B5EF4-FFF2-40B4-BE49-F238E27FC236}">
                  <a16:creationId xmlns:a16="http://schemas.microsoft.com/office/drawing/2014/main" xmlns="" id="{D5D6EE5B-F241-42EE-A8A6-482DB368157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772150" y="958850"/>
              <a:ext cx="16358" cy="260351"/>
            </a:xfrm>
            <a:custGeom>
              <a:avLst/>
              <a:gdLst/>
              <a:ahLst/>
              <a:cxnLst/>
              <a:rect l="0" t="0" r="0" b="0"/>
              <a:pathLst>
                <a:path w="16358" h="260351">
                  <a:moveTo>
                    <a:pt x="12700" y="0"/>
                  </a:moveTo>
                  <a:lnTo>
                    <a:pt x="12700" y="0"/>
                  </a:lnTo>
                  <a:lnTo>
                    <a:pt x="14582" y="12552"/>
                  </a:lnTo>
                  <a:lnTo>
                    <a:pt x="16357" y="30273"/>
                  </a:lnTo>
                  <a:lnTo>
                    <a:pt x="14796" y="61668"/>
                  </a:lnTo>
                  <a:lnTo>
                    <a:pt x="15513" y="97258"/>
                  </a:lnTo>
                  <a:lnTo>
                    <a:pt x="16066" y="134242"/>
                  </a:lnTo>
                  <a:lnTo>
                    <a:pt x="11609" y="171847"/>
                  </a:lnTo>
                  <a:lnTo>
                    <a:pt x="4537" y="218604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347">
              <a:extLst>
                <a:ext uri="{FF2B5EF4-FFF2-40B4-BE49-F238E27FC236}">
                  <a16:creationId xmlns:a16="http://schemas.microsoft.com/office/drawing/2014/main" xmlns="" id="{B8319DE7-BA0D-4E97-9F1E-FCCE0191E2A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753983" y="919226"/>
              <a:ext cx="202318" cy="77725"/>
            </a:xfrm>
            <a:custGeom>
              <a:avLst/>
              <a:gdLst/>
              <a:ahLst/>
              <a:cxnLst/>
              <a:rect l="0" t="0" r="0" b="0"/>
              <a:pathLst>
                <a:path w="202318" h="77725">
                  <a:moveTo>
                    <a:pt x="5467" y="77724"/>
                  </a:moveTo>
                  <a:lnTo>
                    <a:pt x="5467" y="77724"/>
                  </a:lnTo>
                  <a:lnTo>
                    <a:pt x="1103" y="67585"/>
                  </a:lnTo>
                  <a:lnTo>
                    <a:pt x="0" y="60047"/>
                  </a:lnTo>
                  <a:lnTo>
                    <a:pt x="1822" y="56062"/>
                  </a:lnTo>
                  <a:lnTo>
                    <a:pt x="9491" y="47870"/>
                  </a:lnTo>
                  <a:lnTo>
                    <a:pt x="49692" y="26044"/>
                  </a:lnTo>
                  <a:lnTo>
                    <a:pt x="83919" y="13833"/>
                  </a:lnTo>
                  <a:lnTo>
                    <a:pt x="118886" y="5113"/>
                  </a:lnTo>
                  <a:lnTo>
                    <a:pt x="164662" y="0"/>
                  </a:lnTo>
                  <a:lnTo>
                    <a:pt x="202317" y="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348">
              <a:extLst>
                <a:ext uri="{FF2B5EF4-FFF2-40B4-BE49-F238E27FC236}">
                  <a16:creationId xmlns:a16="http://schemas.microsoft.com/office/drawing/2014/main" xmlns="" id="{BBF5696C-8FB2-4022-97CC-2D9B1AA3AA4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759450" y="1079500"/>
              <a:ext cx="139701" cy="21539"/>
            </a:xfrm>
            <a:custGeom>
              <a:avLst/>
              <a:gdLst/>
              <a:ahLst/>
              <a:cxnLst/>
              <a:rect l="0" t="0" r="0" b="0"/>
              <a:pathLst>
                <a:path w="139701" h="2153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881" y="19607"/>
                  </a:lnTo>
                  <a:lnTo>
                    <a:pt x="3371" y="21538"/>
                  </a:lnTo>
                  <a:lnTo>
                    <a:pt x="25693" y="20885"/>
                  </a:lnTo>
                  <a:lnTo>
                    <a:pt x="62490" y="12852"/>
                  </a:lnTo>
                  <a:lnTo>
                    <a:pt x="108042" y="490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349">
              <a:extLst>
                <a:ext uri="{FF2B5EF4-FFF2-40B4-BE49-F238E27FC236}">
                  <a16:creationId xmlns:a16="http://schemas.microsoft.com/office/drawing/2014/main" xmlns="" id="{1964C38F-2754-4652-8487-1C5BCA5227B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892800" y="1200150"/>
              <a:ext cx="95251" cy="107951"/>
            </a:xfrm>
            <a:custGeom>
              <a:avLst/>
              <a:gdLst/>
              <a:ahLst/>
              <a:cxnLst/>
              <a:rect l="0" t="0" r="0" b="0"/>
              <a:pathLst>
                <a:path w="95251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24419" y="25040"/>
                  </a:lnTo>
                  <a:lnTo>
                    <a:pt x="63415" y="72307"/>
                  </a:lnTo>
                  <a:lnTo>
                    <a:pt x="952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350">
              <a:extLst>
                <a:ext uri="{FF2B5EF4-FFF2-40B4-BE49-F238E27FC236}">
                  <a16:creationId xmlns:a16="http://schemas.microsoft.com/office/drawing/2014/main" xmlns="" id="{A32C5711-BDFA-4659-B097-C1E61D0F11A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892800" y="1200150"/>
              <a:ext cx="107951" cy="133351"/>
            </a:xfrm>
            <a:custGeom>
              <a:avLst/>
              <a:gdLst/>
              <a:ahLst/>
              <a:cxnLst/>
              <a:rect l="0" t="0" r="0" b="0"/>
              <a:pathLst>
                <a:path w="107951" h="133351">
                  <a:moveTo>
                    <a:pt x="107950" y="0"/>
                  </a:moveTo>
                  <a:lnTo>
                    <a:pt x="107950" y="0"/>
                  </a:lnTo>
                  <a:lnTo>
                    <a:pt x="97106" y="6481"/>
                  </a:lnTo>
                  <a:lnTo>
                    <a:pt x="57330" y="45150"/>
                  </a:lnTo>
                  <a:lnTo>
                    <a:pt x="23894" y="8652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351">
              <a:extLst>
                <a:ext uri="{FF2B5EF4-FFF2-40B4-BE49-F238E27FC236}">
                  <a16:creationId xmlns:a16="http://schemas.microsoft.com/office/drawing/2014/main" xmlns="" id="{40D979D7-135A-4237-99D8-10F2CF9A3F7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082643" y="953023"/>
              <a:ext cx="102258" cy="247128"/>
            </a:xfrm>
            <a:custGeom>
              <a:avLst/>
              <a:gdLst/>
              <a:ahLst/>
              <a:cxnLst/>
              <a:rect l="0" t="0" r="0" b="0"/>
              <a:pathLst>
                <a:path w="102258" h="247128">
                  <a:moveTo>
                    <a:pt x="102257" y="12177"/>
                  </a:moveTo>
                  <a:lnTo>
                    <a:pt x="102257" y="12177"/>
                  </a:lnTo>
                  <a:lnTo>
                    <a:pt x="98886" y="5435"/>
                  </a:lnTo>
                  <a:lnTo>
                    <a:pt x="96482" y="3449"/>
                  </a:lnTo>
                  <a:lnTo>
                    <a:pt x="90048" y="1242"/>
                  </a:lnTo>
                  <a:lnTo>
                    <a:pt x="78491" y="0"/>
                  </a:lnTo>
                  <a:lnTo>
                    <a:pt x="66529" y="9117"/>
                  </a:lnTo>
                  <a:lnTo>
                    <a:pt x="32484" y="53827"/>
                  </a:lnTo>
                  <a:lnTo>
                    <a:pt x="12282" y="100639"/>
                  </a:lnTo>
                  <a:lnTo>
                    <a:pt x="3942" y="133573"/>
                  </a:lnTo>
                  <a:lnTo>
                    <a:pt x="0" y="165614"/>
                  </a:lnTo>
                  <a:lnTo>
                    <a:pt x="2952" y="193966"/>
                  </a:lnTo>
                  <a:lnTo>
                    <a:pt x="14612" y="216915"/>
                  </a:lnTo>
                  <a:lnTo>
                    <a:pt x="22661" y="226985"/>
                  </a:lnTo>
                  <a:lnTo>
                    <a:pt x="46655" y="238175"/>
                  </a:lnTo>
                  <a:lnTo>
                    <a:pt x="89557" y="24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352">
              <a:extLst>
                <a:ext uri="{FF2B5EF4-FFF2-40B4-BE49-F238E27FC236}">
                  <a16:creationId xmlns:a16="http://schemas.microsoft.com/office/drawing/2014/main" xmlns="" id="{BCC8E735-158D-4BA9-93C8-BC1268BFC49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19735" y="997833"/>
              <a:ext cx="162016" cy="175232"/>
            </a:xfrm>
            <a:custGeom>
              <a:avLst/>
              <a:gdLst/>
              <a:ahLst/>
              <a:cxnLst/>
              <a:rect l="0" t="0" r="0" b="0"/>
              <a:pathLst>
                <a:path w="162016" h="175232">
                  <a:moveTo>
                    <a:pt x="162015" y="5467"/>
                  </a:moveTo>
                  <a:lnTo>
                    <a:pt x="162015" y="5467"/>
                  </a:lnTo>
                  <a:lnTo>
                    <a:pt x="162015" y="2096"/>
                  </a:lnTo>
                  <a:lnTo>
                    <a:pt x="161310" y="1103"/>
                  </a:lnTo>
                  <a:lnTo>
                    <a:pt x="160134" y="441"/>
                  </a:lnTo>
                  <a:lnTo>
                    <a:pt x="158644" y="0"/>
                  </a:lnTo>
                  <a:lnTo>
                    <a:pt x="155108" y="7035"/>
                  </a:lnTo>
                  <a:lnTo>
                    <a:pt x="140346" y="44661"/>
                  </a:lnTo>
                  <a:lnTo>
                    <a:pt x="126509" y="81991"/>
                  </a:lnTo>
                  <a:lnTo>
                    <a:pt x="106730" y="119863"/>
                  </a:lnTo>
                  <a:lnTo>
                    <a:pt x="79625" y="154524"/>
                  </a:lnTo>
                  <a:lnTo>
                    <a:pt x="59545" y="168846"/>
                  </a:lnTo>
                  <a:lnTo>
                    <a:pt x="49251" y="173653"/>
                  </a:lnTo>
                  <a:lnTo>
                    <a:pt x="32171" y="175231"/>
                  </a:lnTo>
                  <a:lnTo>
                    <a:pt x="24651" y="173676"/>
                  </a:lnTo>
                  <a:lnTo>
                    <a:pt x="18228" y="169112"/>
                  </a:lnTo>
                  <a:lnTo>
                    <a:pt x="7329" y="154633"/>
                  </a:lnTo>
                  <a:lnTo>
                    <a:pt x="0" y="126648"/>
                  </a:lnTo>
                  <a:lnTo>
                    <a:pt x="2049" y="110125"/>
                  </a:lnTo>
                  <a:lnTo>
                    <a:pt x="4572" y="102756"/>
                  </a:lnTo>
                  <a:lnTo>
                    <a:pt x="8369" y="97843"/>
                  </a:lnTo>
                  <a:lnTo>
                    <a:pt x="18233" y="92384"/>
                  </a:lnTo>
                  <a:lnTo>
                    <a:pt x="42429" y="89311"/>
                  </a:lnTo>
                  <a:lnTo>
                    <a:pt x="61827" y="94236"/>
                  </a:lnTo>
                  <a:lnTo>
                    <a:pt x="80799" y="104187"/>
                  </a:lnTo>
                  <a:lnTo>
                    <a:pt x="124180" y="144821"/>
                  </a:lnTo>
                  <a:lnTo>
                    <a:pt x="155665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353">
              <a:extLst>
                <a:ext uri="{FF2B5EF4-FFF2-40B4-BE49-F238E27FC236}">
                  <a16:creationId xmlns:a16="http://schemas.microsoft.com/office/drawing/2014/main" xmlns="" id="{3EBFC9E6-1278-483F-908D-9196AC031AE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64300" y="955192"/>
              <a:ext cx="42805" cy="240613"/>
            </a:xfrm>
            <a:custGeom>
              <a:avLst/>
              <a:gdLst/>
              <a:ahLst/>
              <a:cxnLst/>
              <a:rect l="0" t="0" r="0" b="0"/>
              <a:pathLst>
                <a:path w="42805" h="240613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20679" y="20569"/>
                  </a:lnTo>
                  <a:lnTo>
                    <a:pt x="33017" y="52648"/>
                  </a:lnTo>
                  <a:lnTo>
                    <a:pt x="40749" y="97980"/>
                  </a:lnTo>
                  <a:lnTo>
                    <a:pt x="42804" y="133068"/>
                  </a:lnTo>
                  <a:lnTo>
                    <a:pt x="37221" y="178409"/>
                  </a:lnTo>
                  <a:lnTo>
                    <a:pt x="18328" y="224470"/>
                  </a:lnTo>
                  <a:lnTo>
                    <a:pt x="9087" y="238439"/>
                  </a:lnTo>
                  <a:lnTo>
                    <a:pt x="6058" y="240612"/>
                  </a:lnTo>
                  <a:lnTo>
                    <a:pt x="4039" y="239944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354">
              <a:extLst>
                <a:ext uri="{FF2B5EF4-FFF2-40B4-BE49-F238E27FC236}">
                  <a16:creationId xmlns:a16="http://schemas.microsoft.com/office/drawing/2014/main" xmlns="" id="{9E3D9E31-7946-4A49-9294-1708065B45E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502400" y="857250"/>
              <a:ext cx="113499" cy="476251"/>
            </a:xfrm>
            <a:custGeom>
              <a:avLst/>
              <a:gdLst/>
              <a:ahLst/>
              <a:cxnLst/>
              <a:rect l="0" t="0" r="0" b="0"/>
              <a:pathLst>
                <a:path w="113499" h="476251">
                  <a:moveTo>
                    <a:pt x="69850" y="0"/>
                  </a:moveTo>
                  <a:lnTo>
                    <a:pt x="69850" y="0"/>
                  </a:lnTo>
                  <a:lnTo>
                    <a:pt x="76591" y="6742"/>
                  </a:lnTo>
                  <a:lnTo>
                    <a:pt x="90898" y="34532"/>
                  </a:lnTo>
                  <a:lnTo>
                    <a:pt x="100606" y="69675"/>
                  </a:lnTo>
                  <a:lnTo>
                    <a:pt x="108214" y="114928"/>
                  </a:lnTo>
                  <a:lnTo>
                    <a:pt x="110243" y="140824"/>
                  </a:lnTo>
                  <a:lnTo>
                    <a:pt x="111595" y="167966"/>
                  </a:lnTo>
                  <a:lnTo>
                    <a:pt x="112496" y="195938"/>
                  </a:lnTo>
                  <a:lnTo>
                    <a:pt x="113097" y="224464"/>
                  </a:lnTo>
                  <a:lnTo>
                    <a:pt x="113498" y="253360"/>
                  </a:lnTo>
                  <a:lnTo>
                    <a:pt x="110237" y="281090"/>
                  </a:lnTo>
                  <a:lnTo>
                    <a:pt x="104536" y="308043"/>
                  </a:lnTo>
                  <a:lnTo>
                    <a:pt x="97207" y="334479"/>
                  </a:lnTo>
                  <a:lnTo>
                    <a:pt x="88088" y="359158"/>
                  </a:lnTo>
                  <a:lnTo>
                    <a:pt x="66666" y="405394"/>
                  </a:lnTo>
                  <a:lnTo>
                    <a:pt x="27436" y="450866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621">
            <a:extLst>
              <a:ext uri="{FF2B5EF4-FFF2-40B4-BE49-F238E27FC236}">
                <a16:creationId xmlns:a16="http://schemas.microsoft.com/office/drawing/2014/main" xmlns="" id="{55C48165-229D-451B-8D3A-646F89E6CA9B}"/>
              </a:ext>
            </a:extLst>
          </p:cNvPr>
          <p:cNvGrpSpPr/>
          <p:nvPr/>
        </p:nvGrpSpPr>
        <p:grpSpPr>
          <a:xfrm>
            <a:off x="4946619" y="911029"/>
            <a:ext cx="495332" cy="346272"/>
            <a:chOff x="4946619" y="911029"/>
            <a:chExt cx="495332" cy="346272"/>
          </a:xfrm>
        </p:grpSpPr>
        <p:sp>
          <p:nvSpPr>
            <p:cNvPr id="339" name="SMARTInkShape-3355">
              <a:extLst>
                <a:ext uri="{FF2B5EF4-FFF2-40B4-BE49-F238E27FC236}">
                  <a16:creationId xmlns:a16="http://schemas.microsoft.com/office/drawing/2014/main" xmlns="" id="{5A596D5B-CD39-47BF-992E-10C7E356FCF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46619" y="911029"/>
              <a:ext cx="101632" cy="301822"/>
            </a:xfrm>
            <a:custGeom>
              <a:avLst/>
              <a:gdLst/>
              <a:ahLst/>
              <a:cxnLst/>
              <a:rect l="0" t="0" r="0" b="0"/>
              <a:pathLst>
                <a:path w="101632" h="301822">
                  <a:moveTo>
                    <a:pt x="82581" y="3371"/>
                  </a:moveTo>
                  <a:lnTo>
                    <a:pt x="82581" y="3371"/>
                  </a:lnTo>
                  <a:lnTo>
                    <a:pt x="79210" y="0"/>
                  </a:lnTo>
                  <a:lnTo>
                    <a:pt x="70029" y="3989"/>
                  </a:lnTo>
                  <a:lnTo>
                    <a:pt x="63629" y="8017"/>
                  </a:lnTo>
                  <a:lnTo>
                    <a:pt x="41139" y="37281"/>
                  </a:lnTo>
                  <a:lnTo>
                    <a:pt x="26769" y="70889"/>
                  </a:lnTo>
                  <a:lnTo>
                    <a:pt x="14031" y="111695"/>
                  </a:lnTo>
                  <a:lnTo>
                    <a:pt x="3666" y="155702"/>
                  </a:lnTo>
                  <a:lnTo>
                    <a:pt x="0" y="197368"/>
                  </a:lnTo>
                  <a:lnTo>
                    <a:pt x="2134" y="234936"/>
                  </a:lnTo>
                  <a:lnTo>
                    <a:pt x="10138" y="265745"/>
                  </a:lnTo>
                  <a:lnTo>
                    <a:pt x="26395" y="286022"/>
                  </a:lnTo>
                  <a:lnTo>
                    <a:pt x="36657" y="293405"/>
                  </a:lnTo>
                  <a:lnTo>
                    <a:pt x="61229" y="299727"/>
                  </a:lnTo>
                  <a:lnTo>
                    <a:pt x="101631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356">
              <a:extLst>
                <a:ext uri="{FF2B5EF4-FFF2-40B4-BE49-F238E27FC236}">
                  <a16:creationId xmlns:a16="http://schemas.microsoft.com/office/drawing/2014/main" xmlns="" id="{0AED2A39-3803-4382-A213-085F28923BC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114744" y="988698"/>
              <a:ext cx="108958" cy="179703"/>
            </a:xfrm>
            <a:custGeom>
              <a:avLst/>
              <a:gdLst/>
              <a:ahLst/>
              <a:cxnLst/>
              <a:rect l="0" t="0" r="0" b="0"/>
              <a:pathLst>
                <a:path w="108958" h="179703">
                  <a:moveTo>
                    <a:pt x="22406" y="40002"/>
                  </a:moveTo>
                  <a:lnTo>
                    <a:pt x="22406" y="40002"/>
                  </a:lnTo>
                  <a:lnTo>
                    <a:pt x="16631" y="47188"/>
                  </a:lnTo>
                  <a:lnTo>
                    <a:pt x="10197" y="58953"/>
                  </a:lnTo>
                  <a:lnTo>
                    <a:pt x="4707" y="103299"/>
                  </a:lnTo>
                  <a:lnTo>
                    <a:pt x="3623" y="143731"/>
                  </a:lnTo>
                  <a:lnTo>
                    <a:pt x="3409" y="162405"/>
                  </a:lnTo>
                  <a:lnTo>
                    <a:pt x="2685" y="161821"/>
                  </a:lnTo>
                  <a:lnTo>
                    <a:pt x="0" y="155527"/>
                  </a:lnTo>
                  <a:lnTo>
                    <a:pt x="1962" y="116914"/>
                  </a:lnTo>
                  <a:lnTo>
                    <a:pt x="4353" y="69611"/>
                  </a:lnTo>
                  <a:lnTo>
                    <a:pt x="13372" y="27216"/>
                  </a:lnTo>
                  <a:lnTo>
                    <a:pt x="20978" y="10566"/>
                  </a:lnTo>
                  <a:lnTo>
                    <a:pt x="26393" y="5561"/>
                  </a:lnTo>
                  <a:lnTo>
                    <a:pt x="39936" y="0"/>
                  </a:lnTo>
                  <a:lnTo>
                    <a:pt x="47498" y="1340"/>
                  </a:lnTo>
                  <a:lnTo>
                    <a:pt x="63426" y="10354"/>
                  </a:lnTo>
                  <a:lnTo>
                    <a:pt x="88261" y="38038"/>
                  </a:lnTo>
                  <a:lnTo>
                    <a:pt x="103380" y="73051"/>
                  </a:lnTo>
                  <a:lnTo>
                    <a:pt x="108957" y="113608"/>
                  </a:lnTo>
                  <a:lnTo>
                    <a:pt x="107240" y="153533"/>
                  </a:lnTo>
                  <a:lnTo>
                    <a:pt x="104956" y="179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357">
              <a:extLst>
                <a:ext uri="{FF2B5EF4-FFF2-40B4-BE49-F238E27FC236}">
                  <a16:creationId xmlns:a16="http://schemas.microsoft.com/office/drawing/2014/main" xmlns="" id="{BC414986-0B32-4FC3-9F28-5672CEFAF7E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03850" y="118745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13060" y="4818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622">
            <a:extLst>
              <a:ext uri="{FF2B5EF4-FFF2-40B4-BE49-F238E27FC236}">
                <a16:creationId xmlns:a16="http://schemas.microsoft.com/office/drawing/2014/main" xmlns="" id="{D6E8C24D-42FD-46AB-AAFA-7CCAA3CC294D}"/>
              </a:ext>
            </a:extLst>
          </p:cNvPr>
          <p:cNvGrpSpPr/>
          <p:nvPr/>
        </p:nvGrpSpPr>
        <p:grpSpPr>
          <a:xfrm>
            <a:off x="4267365" y="859514"/>
            <a:ext cx="430941" cy="366542"/>
            <a:chOff x="4267365" y="859514"/>
            <a:chExt cx="430941" cy="366542"/>
          </a:xfrm>
        </p:grpSpPr>
        <p:sp>
          <p:nvSpPr>
            <p:cNvPr id="343" name="SMARTInkShape-3358">
              <a:extLst>
                <a:ext uri="{FF2B5EF4-FFF2-40B4-BE49-F238E27FC236}">
                  <a16:creationId xmlns:a16="http://schemas.microsoft.com/office/drawing/2014/main" xmlns="" id="{FD5CB7DB-57A2-4ACE-80A6-BB8EE48DF0F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267365" y="859514"/>
              <a:ext cx="202480" cy="366542"/>
            </a:xfrm>
            <a:custGeom>
              <a:avLst/>
              <a:gdLst/>
              <a:ahLst/>
              <a:cxnLst/>
              <a:rect l="0" t="0" r="0" b="0"/>
              <a:pathLst>
                <a:path w="202480" h="366542">
                  <a:moveTo>
                    <a:pt x="50635" y="105686"/>
                  </a:moveTo>
                  <a:lnTo>
                    <a:pt x="50635" y="105686"/>
                  </a:lnTo>
                  <a:lnTo>
                    <a:pt x="50635" y="140842"/>
                  </a:lnTo>
                  <a:lnTo>
                    <a:pt x="49224" y="170700"/>
                  </a:lnTo>
                  <a:lnTo>
                    <a:pt x="43893" y="207488"/>
                  </a:lnTo>
                  <a:lnTo>
                    <a:pt x="38701" y="243595"/>
                  </a:lnTo>
                  <a:lnTo>
                    <a:pt x="34042" y="277751"/>
                  </a:lnTo>
                  <a:lnTo>
                    <a:pt x="27453" y="321925"/>
                  </a:lnTo>
                  <a:lnTo>
                    <a:pt x="20786" y="349718"/>
                  </a:lnTo>
                  <a:lnTo>
                    <a:pt x="20152" y="350924"/>
                  </a:lnTo>
                  <a:lnTo>
                    <a:pt x="15890" y="335766"/>
                  </a:lnTo>
                  <a:lnTo>
                    <a:pt x="10158" y="292078"/>
                  </a:lnTo>
                  <a:lnTo>
                    <a:pt x="7951" y="244971"/>
                  </a:lnTo>
                  <a:lnTo>
                    <a:pt x="7362" y="217593"/>
                  </a:lnTo>
                  <a:lnTo>
                    <a:pt x="7675" y="190168"/>
                  </a:lnTo>
                  <a:lnTo>
                    <a:pt x="8589" y="162713"/>
                  </a:lnTo>
                  <a:lnTo>
                    <a:pt x="9905" y="135237"/>
                  </a:lnTo>
                  <a:lnTo>
                    <a:pt x="18892" y="89657"/>
                  </a:lnTo>
                  <a:lnTo>
                    <a:pt x="32293" y="52701"/>
                  </a:lnTo>
                  <a:lnTo>
                    <a:pt x="47657" y="24517"/>
                  </a:lnTo>
                  <a:lnTo>
                    <a:pt x="67655" y="7757"/>
                  </a:lnTo>
                  <a:lnTo>
                    <a:pt x="78915" y="2300"/>
                  </a:lnTo>
                  <a:lnTo>
                    <a:pt x="104596" y="0"/>
                  </a:lnTo>
                  <a:lnTo>
                    <a:pt x="118359" y="1362"/>
                  </a:lnTo>
                  <a:lnTo>
                    <a:pt x="141177" y="14164"/>
                  </a:lnTo>
                  <a:lnTo>
                    <a:pt x="151213" y="23505"/>
                  </a:lnTo>
                  <a:lnTo>
                    <a:pt x="162363" y="50816"/>
                  </a:lnTo>
                  <a:lnTo>
                    <a:pt x="165909" y="83416"/>
                  </a:lnTo>
                  <a:lnTo>
                    <a:pt x="162781" y="116720"/>
                  </a:lnTo>
                  <a:lnTo>
                    <a:pt x="146344" y="157090"/>
                  </a:lnTo>
                  <a:lnTo>
                    <a:pt x="110800" y="203818"/>
                  </a:lnTo>
                  <a:lnTo>
                    <a:pt x="109795" y="204974"/>
                  </a:lnTo>
                  <a:lnTo>
                    <a:pt x="109830" y="205744"/>
                  </a:lnTo>
                  <a:lnTo>
                    <a:pt x="110560" y="206258"/>
                  </a:lnTo>
                  <a:lnTo>
                    <a:pt x="114662" y="206829"/>
                  </a:lnTo>
                  <a:lnTo>
                    <a:pt x="130284" y="208562"/>
                  </a:lnTo>
                  <a:lnTo>
                    <a:pt x="156628" y="218796"/>
                  </a:lnTo>
                  <a:lnTo>
                    <a:pt x="176530" y="231687"/>
                  </a:lnTo>
                  <a:lnTo>
                    <a:pt x="191490" y="248705"/>
                  </a:lnTo>
                  <a:lnTo>
                    <a:pt x="197455" y="258182"/>
                  </a:lnTo>
                  <a:lnTo>
                    <a:pt x="202201" y="278119"/>
                  </a:lnTo>
                  <a:lnTo>
                    <a:pt x="202479" y="288375"/>
                  </a:lnTo>
                  <a:lnTo>
                    <a:pt x="193381" y="309177"/>
                  </a:lnTo>
                  <a:lnTo>
                    <a:pt x="176166" y="329477"/>
                  </a:lnTo>
                  <a:lnTo>
                    <a:pt x="152052" y="347906"/>
                  </a:lnTo>
                  <a:lnTo>
                    <a:pt x="121110" y="359860"/>
                  </a:lnTo>
                  <a:lnTo>
                    <a:pt x="86896" y="366113"/>
                  </a:lnTo>
                  <a:lnTo>
                    <a:pt x="52875" y="366541"/>
                  </a:lnTo>
                  <a:lnTo>
                    <a:pt x="26466" y="358734"/>
                  </a:lnTo>
                  <a:lnTo>
                    <a:pt x="8143" y="347269"/>
                  </a:lnTo>
                  <a:lnTo>
                    <a:pt x="0" y="337469"/>
                  </a:lnTo>
                  <a:lnTo>
                    <a:pt x="650" y="332880"/>
                  </a:lnTo>
                  <a:lnTo>
                    <a:pt x="18885" y="315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359">
              <a:extLst>
                <a:ext uri="{FF2B5EF4-FFF2-40B4-BE49-F238E27FC236}">
                  <a16:creationId xmlns:a16="http://schemas.microsoft.com/office/drawing/2014/main" xmlns="" id="{FCAD7F3C-C96D-4BA9-A215-51FD28476EE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553028" y="1111250"/>
              <a:ext cx="12623" cy="76201"/>
            </a:xfrm>
            <a:custGeom>
              <a:avLst/>
              <a:gdLst/>
              <a:ahLst/>
              <a:cxnLst/>
              <a:rect l="0" t="0" r="0" b="0"/>
              <a:pathLst>
                <a:path w="12623" h="76201">
                  <a:moveTo>
                    <a:pt x="6272" y="0"/>
                  </a:moveTo>
                  <a:lnTo>
                    <a:pt x="6272" y="0"/>
                  </a:lnTo>
                  <a:lnTo>
                    <a:pt x="2901" y="3371"/>
                  </a:lnTo>
                  <a:lnTo>
                    <a:pt x="1246" y="6907"/>
                  </a:lnTo>
                  <a:lnTo>
                    <a:pt x="0" y="47714"/>
                  </a:lnTo>
                  <a:lnTo>
                    <a:pt x="3719" y="60247"/>
                  </a:lnTo>
                  <a:lnTo>
                    <a:pt x="1262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360">
              <a:extLst>
                <a:ext uri="{FF2B5EF4-FFF2-40B4-BE49-F238E27FC236}">
                  <a16:creationId xmlns:a16="http://schemas.microsoft.com/office/drawing/2014/main" xmlns="" id="{8E9B5B55-91C6-4D7C-87F3-DE7C2B82276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25877" y="1002771"/>
              <a:ext cx="14374" cy="83080"/>
            </a:xfrm>
            <a:custGeom>
              <a:avLst/>
              <a:gdLst/>
              <a:ahLst/>
              <a:cxnLst/>
              <a:rect l="0" t="0" r="0" b="0"/>
              <a:pathLst>
                <a:path w="14374" h="83080">
                  <a:moveTo>
                    <a:pt x="8023" y="83079"/>
                  </a:moveTo>
                  <a:lnTo>
                    <a:pt x="8023" y="83079"/>
                  </a:lnTo>
                  <a:lnTo>
                    <a:pt x="0" y="40981"/>
                  </a:lnTo>
                  <a:lnTo>
                    <a:pt x="1313" y="3043"/>
                  </a:lnTo>
                  <a:lnTo>
                    <a:pt x="2844" y="794"/>
                  </a:lnTo>
                  <a:lnTo>
                    <a:pt x="5275" y="0"/>
                  </a:lnTo>
                  <a:lnTo>
                    <a:pt x="14373" y="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361">
              <a:extLst>
                <a:ext uri="{FF2B5EF4-FFF2-40B4-BE49-F238E27FC236}">
                  <a16:creationId xmlns:a16="http://schemas.microsoft.com/office/drawing/2014/main" xmlns="" id="{5A775BD3-4F6D-4C60-B2C1-53457F9EA35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591050" y="1052923"/>
              <a:ext cx="107256" cy="109128"/>
            </a:xfrm>
            <a:custGeom>
              <a:avLst/>
              <a:gdLst/>
              <a:ahLst/>
              <a:cxnLst/>
              <a:rect l="0" t="0" r="0" b="0"/>
              <a:pathLst>
                <a:path w="107256" h="109128">
                  <a:moveTo>
                    <a:pt x="0" y="13877"/>
                  </a:moveTo>
                  <a:lnTo>
                    <a:pt x="0" y="13877"/>
                  </a:lnTo>
                  <a:lnTo>
                    <a:pt x="705" y="24722"/>
                  </a:lnTo>
                  <a:lnTo>
                    <a:pt x="10984" y="71847"/>
                  </a:lnTo>
                  <a:lnTo>
                    <a:pt x="10310" y="92907"/>
                  </a:lnTo>
                  <a:lnTo>
                    <a:pt x="7133" y="105923"/>
                  </a:lnTo>
                  <a:lnTo>
                    <a:pt x="6582" y="94694"/>
                  </a:lnTo>
                  <a:lnTo>
                    <a:pt x="15170" y="50634"/>
                  </a:lnTo>
                  <a:lnTo>
                    <a:pt x="30121" y="16120"/>
                  </a:lnTo>
                  <a:lnTo>
                    <a:pt x="42080" y="5937"/>
                  </a:lnTo>
                  <a:lnTo>
                    <a:pt x="49219" y="2234"/>
                  </a:lnTo>
                  <a:lnTo>
                    <a:pt x="64679" y="0"/>
                  </a:lnTo>
                  <a:lnTo>
                    <a:pt x="72753" y="393"/>
                  </a:lnTo>
                  <a:lnTo>
                    <a:pt x="87368" y="8354"/>
                  </a:lnTo>
                  <a:lnTo>
                    <a:pt x="94228" y="14429"/>
                  </a:lnTo>
                  <a:lnTo>
                    <a:pt x="103732" y="32467"/>
                  </a:lnTo>
                  <a:lnTo>
                    <a:pt x="107255" y="43203"/>
                  </a:lnTo>
                  <a:lnTo>
                    <a:pt x="105525" y="68304"/>
                  </a:lnTo>
                  <a:lnTo>
                    <a:pt x="95250" y="109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8" name="SMARTInkShape-3362">
            <a:extLst>
              <a:ext uri="{FF2B5EF4-FFF2-40B4-BE49-F238E27FC236}">
                <a16:creationId xmlns:a16="http://schemas.microsoft.com/office/drawing/2014/main" xmlns="" id="{7E51480C-43FA-4118-9452-715EDD8A1C5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60633" y="1093457"/>
            <a:ext cx="423968" cy="100166"/>
          </a:xfrm>
          <a:custGeom>
            <a:avLst/>
            <a:gdLst/>
            <a:ahLst/>
            <a:cxnLst/>
            <a:rect l="0" t="0" r="0" b="0"/>
            <a:pathLst>
              <a:path w="423968" h="100166">
                <a:moveTo>
                  <a:pt x="23917" y="81293"/>
                </a:moveTo>
                <a:lnTo>
                  <a:pt x="23917" y="81293"/>
                </a:lnTo>
                <a:lnTo>
                  <a:pt x="20546" y="77922"/>
                </a:lnTo>
                <a:lnTo>
                  <a:pt x="15128" y="76267"/>
                </a:lnTo>
                <a:lnTo>
                  <a:pt x="11708" y="75826"/>
                </a:lnTo>
                <a:lnTo>
                  <a:pt x="8722" y="74120"/>
                </a:lnTo>
                <a:lnTo>
                  <a:pt x="3523" y="68462"/>
                </a:lnTo>
                <a:lnTo>
                  <a:pt x="742" y="59363"/>
                </a:lnTo>
                <a:lnTo>
                  <a:pt x="0" y="53973"/>
                </a:lnTo>
                <a:lnTo>
                  <a:pt x="9069" y="29532"/>
                </a:lnTo>
                <a:lnTo>
                  <a:pt x="31904" y="6690"/>
                </a:lnTo>
                <a:lnTo>
                  <a:pt x="49104" y="629"/>
                </a:lnTo>
                <a:lnTo>
                  <a:pt x="57642" y="0"/>
                </a:lnTo>
                <a:lnTo>
                  <a:pt x="74654" y="6828"/>
                </a:lnTo>
                <a:lnTo>
                  <a:pt x="100098" y="28420"/>
                </a:lnTo>
                <a:lnTo>
                  <a:pt x="140721" y="67321"/>
                </a:lnTo>
                <a:lnTo>
                  <a:pt x="180430" y="88364"/>
                </a:lnTo>
                <a:lnTo>
                  <a:pt x="223475" y="100165"/>
                </a:lnTo>
                <a:lnTo>
                  <a:pt x="264138" y="98017"/>
                </a:lnTo>
                <a:lnTo>
                  <a:pt x="306368" y="85072"/>
                </a:lnTo>
                <a:lnTo>
                  <a:pt x="350160" y="61089"/>
                </a:lnTo>
                <a:lnTo>
                  <a:pt x="396949" y="28566"/>
                </a:lnTo>
                <a:lnTo>
                  <a:pt x="423967" y="114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8" name="SMARTInkShape-Group624">
            <a:extLst>
              <a:ext uri="{FF2B5EF4-FFF2-40B4-BE49-F238E27FC236}">
                <a16:creationId xmlns:a16="http://schemas.microsoft.com/office/drawing/2014/main" xmlns="" id="{56B0125A-A592-42F4-9383-006923C53310}"/>
              </a:ext>
            </a:extLst>
          </p:cNvPr>
          <p:cNvGrpSpPr/>
          <p:nvPr/>
        </p:nvGrpSpPr>
        <p:grpSpPr>
          <a:xfrm>
            <a:off x="1980808" y="612810"/>
            <a:ext cx="973675" cy="676241"/>
            <a:chOff x="1980808" y="612810"/>
            <a:chExt cx="973675" cy="676241"/>
          </a:xfrm>
        </p:grpSpPr>
        <p:sp>
          <p:nvSpPr>
            <p:cNvPr id="349" name="SMARTInkShape-3363">
              <a:extLst>
                <a:ext uri="{FF2B5EF4-FFF2-40B4-BE49-F238E27FC236}">
                  <a16:creationId xmlns:a16="http://schemas.microsoft.com/office/drawing/2014/main" xmlns="" id="{C073785F-DB30-41E3-ABDA-2FEEB1A0C7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00250" y="882650"/>
              <a:ext cx="25401" cy="338815"/>
            </a:xfrm>
            <a:custGeom>
              <a:avLst/>
              <a:gdLst/>
              <a:ahLst/>
              <a:cxnLst/>
              <a:rect l="0" t="0" r="0" b="0"/>
              <a:pathLst>
                <a:path w="25401" h="338815">
                  <a:moveTo>
                    <a:pt x="25400" y="0"/>
                  </a:moveTo>
                  <a:lnTo>
                    <a:pt x="25400" y="0"/>
                  </a:lnTo>
                  <a:lnTo>
                    <a:pt x="24694" y="6481"/>
                  </a:lnTo>
                  <a:lnTo>
                    <a:pt x="20374" y="37969"/>
                  </a:lnTo>
                  <a:lnTo>
                    <a:pt x="18933" y="70497"/>
                  </a:lnTo>
                  <a:lnTo>
                    <a:pt x="15940" y="110825"/>
                  </a:lnTo>
                  <a:lnTo>
                    <a:pt x="14140" y="158381"/>
                  </a:lnTo>
                  <a:lnTo>
                    <a:pt x="13660" y="183904"/>
                  </a:lnTo>
                  <a:lnTo>
                    <a:pt x="12635" y="208680"/>
                  </a:lnTo>
                  <a:lnTo>
                    <a:pt x="11245" y="232959"/>
                  </a:lnTo>
                  <a:lnTo>
                    <a:pt x="7820" y="277104"/>
                  </a:lnTo>
                  <a:lnTo>
                    <a:pt x="2631" y="322229"/>
                  </a:lnTo>
                  <a:lnTo>
                    <a:pt x="779" y="338814"/>
                  </a:lnTo>
                  <a:lnTo>
                    <a:pt x="520" y="338059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364">
              <a:extLst>
                <a:ext uri="{FF2B5EF4-FFF2-40B4-BE49-F238E27FC236}">
                  <a16:creationId xmlns:a16="http://schemas.microsoft.com/office/drawing/2014/main" xmlns="" id="{C88C1851-D02B-4FAA-9EA9-EFF82E2C440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980808" y="876300"/>
              <a:ext cx="235343" cy="63501"/>
            </a:xfrm>
            <a:custGeom>
              <a:avLst/>
              <a:gdLst/>
              <a:ahLst/>
              <a:cxnLst/>
              <a:rect l="0" t="0" r="0" b="0"/>
              <a:pathLst>
                <a:path w="235343" h="63501">
                  <a:moveTo>
                    <a:pt x="6742" y="63500"/>
                  </a:moveTo>
                  <a:lnTo>
                    <a:pt x="6742" y="63500"/>
                  </a:lnTo>
                  <a:lnTo>
                    <a:pt x="0" y="53387"/>
                  </a:lnTo>
                  <a:lnTo>
                    <a:pt x="2247" y="48997"/>
                  </a:lnTo>
                  <a:lnTo>
                    <a:pt x="16033" y="40356"/>
                  </a:lnTo>
                  <a:lnTo>
                    <a:pt x="47560" y="29930"/>
                  </a:lnTo>
                  <a:lnTo>
                    <a:pt x="89794" y="18947"/>
                  </a:lnTo>
                  <a:lnTo>
                    <a:pt x="136787" y="9362"/>
                  </a:lnTo>
                  <a:lnTo>
                    <a:pt x="178370" y="4161"/>
                  </a:lnTo>
                  <a:lnTo>
                    <a:pt x="2353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365">
              <a:extLst>
                <a:ext uri="{FF2B5EF4-FFF2-40B4-BE49-F238E27FC236}">
                  <a16:creationId xmlns:a16="http://schemas.microsoft.com/office/drawing/2014/main" xmlns="" id="{97AD89D3-5156-4547-B9B5-D7E0DA9C5B7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00250" y="1022350"/>
              <a:ext cx="158751" cy="41759"/>
            </a:xfrm>
            <a:custGeom>
              <a:avLst/>
              <a:gdLst/>
              <a:ahLst/>
              <a:cxnLst/>
              <a:rect l="0" t="0" r="0" b="0"/>
              <a:pathLst>
                <a:path w="158751" h="41759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1411" y="41758"/>
                  </a:lnTo>
                  <a:lnTo>
                    <a:pt x="47715" y="28375"/>
                  </a:lnTo>
                  <a:lnTo>
                    <a:pt x="93238" y="16560"/>
                  </a:lnTo>
                  <a:lnTo>
                    <a:pt x="136830" y="553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366">
              <a:extLst>
                <a:ext uri="{FF2B5EF4-FFF2-40B4-BE49-F238E27FC236}">
                  <a16:creationId xmlns:a16="http://schemas.microsoft.com/office/drawing/2014/main" xmlns="" id="{1B9B648E-53E0-483A-BE69-2ED0FB74505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70326" y="612810"/>
              <a:ext cx="126775" cy="138891"/>
            </a:xfrm>
            <a:custGeom>
              <a:avLst/>
              <a:gdLst/>
              <a:ahLst/>
              <a:cxnLst/>
              <a:rect l="0" t="0" r="0" b="0"/>
              <a:pathLst>
                <a:path w="126775" h="138891">
                  <a:moveTo>
                    <a:pt x="12474" y="72990"/>
                  </a:moveTo>
                  <a:lnTo>
                    <a:pt x="12474" y="72990"/>
                  </a:lnTo>
                  <a:lnTo>
                    <a:pt x="11768" y="79471"/>
                  </a:lnTo>
                  <a:lnTo>
                    <a:pt x="1490" y="122845"/>
                  </a:lnTo>
                  <a:lnTo>
                    <a:pt x="113" y="138890"/>
                  </a:lnTo>
                  <a:lnTo>
                    <a:pt x="0" y="138796"/>
                  </a:lnTo>
                  <a:lnTo>
                    <a:pt x="3175" y="107962"/>
                  </a:lnTo>
                  <a:lnTo>
                    <a:pt x="15363" y="65321"/>
                  </a:lnTo>
                  <a:lnTo>
                    <a:pt x="29009" y="27052"/>
                  </a:lnTo>
                  <a:lnTo>
                    <a:pt x="41989" y="3483"/>
                  </a:lnTo>
                  <a:lnTo>
                    <a:pt x="46262" y="546"/>
                  </a:lnTo>
                  <a:lnTo>
                    <a:pt x="50522" y="0"/>
                  </a:lnTo>
                  <a:lnTo>
                    <a:pt x="54772" y="1047"/>
                  </a:lnTo>
                  <a:lnTo>
                    <a:pt x="74239" y="19375"/>
                  </a:lnTo>
                  <a:lnTo>
                    <a:pt x="94510" y="53890"/>
                  </a:lnTo>
                  <a:lnTo>
                    <a:pt x="113922" y="95396"/>
                  </a:lnTo>
                  <a:lnTo>
                    <a:pt x="126774" y="123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367">
              <a:extLst>
                <a:ext uri="{FF2B5EF4-FFF2-40B4-BE49-F238E27FC236}">
                  <a16:creationId xmlns:a16="http://schemas.microsoft.com/office/drawing/2014/main" xmlns="" id="{FFDF4047-B104-445B-9C84-9EB8B5733BE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168042" y="1187450"/>
              <a:ext cx="86209" cy="101601"/>
            </a:xfrm>
            <a:custGeom>
              <a:avLst/>
              <a:gdLst/>
              <a:ahLst/>
              <a:cxnLst/>
              <a:rect l="0" t="0" r="0" b="0"/>
              <a:pathLst>
                <a:path w="86209" h="1016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36029" y="43739"/>
                  </a:lnTo>
                  <a:lnTo>
                    <a:pt x="72987" y="91012"/>
                  </a:lnTo>
                  <a:lnTo>
                    <a:pt x="8620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368">
              <a:extLst>
                <a:ext uri="{FF2B5EF4-FFF2-40B4-BE49-F238E27FC236}">
                  <a16:creationId xmlns:a16="http://schemas.microsoft.com/office/drawing/2014/main" xmlns="" id="{A8FBD11D-00E1-4736-A13F-1A2CA6209D7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190750" y="1168400"/>
              <a:ext cx="69851" cy="107951"/>
            </a:xfrm>
            <a:custGeom>
              <a:avLst/>
              <a:gdLst/>
              <a:ahLst/>
              <a:cxnLst/>
              <a:rect l="0" t="0" r="0" b="0"/>
              <a:pathLst>
                <a:path w="69851" h="107951">
                  <a:moveTo>
                    <a:pt x="69850" y="0"/>
                  </a:moveTo>
                  <a:lnTo>
                    <a:pt x="69850" y="0"/>
                  </a:lnTo>
                  <a:lnTo>
                    <a:pt x="59005" y="6481"/>
                  </a:lnTo>
                  <a:lnTo>
                    <a:pt x="43118" y="23087"/>
                  </a:lnTo>
                  <a:lnTo>
                    <a:pt x="18787" y="63670"/>
                  </a:lnTo>
                  <a:lnTo>
                    <a:pt x="5567" y="8965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369">
              <a:extLst>
                <a:ext uri="{FF2B5EF4-FFF2-40B4-BE49-F238E27FC236}">
                  <a16:creationId xmlns:a16="http://schemas.microsoft.com/office/drawing/2014/main" xmlns="" id="{5EC1BCEC-B843-4F5D-BBB1-4D757FEAC44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433361" y="913186"/>
              <a:ext cx="170140" cy="318715"/>
            </a:xfrm>
            <a:custGeom>
              <a:avLst/>
              <a:gdLst/>
              <a:ahLst/>
              <a:cxnLst/>
              <a:rect l="0" t="0" r="0" b="0"/>
              <a:pathLst>
                <a:path w="170140" h="318715">
                  <a:moveTo>
                    <a:pt x="170139" y="7564"/>
                  </a:moveTo>
                  <a:lnTo>
                    <a:pt x="170139" y="7564"/>
                  </a:lnTo>
                  <a:lnTo>
                    <a:pt x="153284" y="822"/>
                  </a:lnTo>
                  <a:lnTo>
                    <a:pt x="125947" y="0"/>
                  </a:lnTo>
                  <a:lnTo>
                    <a:pt x="88763" y="14338"/>
                  </a:lnTo>
                  <a:lnTo>
                    <a:pt x="49837" y="46574"/>
                  </a:lnTo>
                  <a:lnTo>
                    <a:pt x="28006" y="78994"/>
                  </a:lnTo>
                  <a:lnTo>
                    <a:pt x="11013" y="118333"/>
                  </a:lnTo>
                  <a:lnTo>
                    <a:pt x="1109" y="164039"/>
                  </a:lnTo>
                  <a:lnTo>
                    <a:pt x="0" y="206931"/>
                  </a:lnTo>
                  <a:lnTo>
                    <a:pt x="6327" y="245749"/>
                  </a:lnTo>
                  <a:lnTo>
                    <a:pt x="20898" y="279465"/>
                  </a:lnTo>
                  <a:lnTo>
                    <a:pt x="42897" y="301505"/>
                  </a:lnTo>
                  <a:lnTo>
                    <a:pt x="55677" y="309358"/>
                  </a:lnTo>
                  <a:lnTo>
                    <a:pt x="84930" y="316202"/>
                  </a:lnTo>
                  <a:lnTo>
                    <a:pt x="132039" y="318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370">
              <a:extLst>
                <a:ext uri="{FF2B5EF4-FFF2-40B4-BE49-F238E27FC236}">
                  <a16:creationId xmlns:a16="http://schemas.microsoft.com/office/drawing/2014/main" xmlns="" id="{68909875-F678-4E0A-8B80-CF7437148C2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647184" y="939800"/>
              <a:ext cx="178567" cy="196851"/>
            </a:xfrm>
            <a:custGeom>
              <a:avLst/>
              <a:gdLst/>
              <a:ahLst/>
              <a:cxnLst/>
              <a:rect l="0" t="0" r="0" b="0"/>
              <a:pathLst>
                <a:path w="178567" h="196851">
                  <a:moveTo>
                    <a:pt x="172216" y="0"/>
                  </a:moveTo>
                  <a:lnTo>
                    <a:pt x="172216" y="0"/>
                  </a:lnTo>
                  <a:lnTo>
                    <a:pt x="163378" y="39999"/>
                  </a:lnTo>
                  <a:lnTo>
                    <a:pt x="150547" y="83505"/>
                  </a:lnTo>
                  <a:lnTo>
                    <a:pt x="129969" y="125401"/>
                  </a:lnTo>
                  <a:lnTo>
                    <a:pt x="105998" y="161255"/>
                  </a:lnTo>
                  <a:lnTo>
                    <a:pt x="77650" y="184108"/>
                  </a:lnTo>
                  <a:lnTo>
                    <a:pt x="67544" y="186944"/>
                  </a:lnTo>
                  <a:lnTo>
                    <a:pt x="46908" y="186333"/>
                  </a:lnTo>
                  <a:lnTo>
                    <a:pt x="27859" y="177594"/>
                  </a:lnTo>
                  <a:lnTo>
                    <a:pt x="12102" y="165009"/>
                  </a:lnTo>
                  <a:lnTo>
                    <a:pt x="2747" y="152359"/>
                  </a:lnTo>
                  <a:lnTo>
                    <a:pt x="676" y="147434"/>
                  </a:lnTo>
                  <a:lnTo>
                    <a:pt x="0" y="143445"/>
                  </a:lnTo>
                  <a:lnTo>
                    <a:pt x="256" y="140080"/>
                  </a:lnTo>
                  <a:lnTo>
                    <a:pt x="2542" y="138542"/>
                  </a:lnTo>
                  <a:lnTo>
                    <a:pt x="10728" y="138715"/>
                  </a:lnTo>
                  <a:lnTo>
                    <a:pt x="57872" y="149644"/>
                  </a:lnTo>
                  <a:lnTo>
                    <a:pt x="100158" y="162010"/>
                  </a:lnTo>
                  <a:lnTo>
                    <a:pt x="138401" y="178060"/>
                  </a:lnTo>
                  <a:lnTo>
                    <a:pt x="178566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371">
              <a:extLst>
                <a:ext uri="{FF2B5EF4-FFF2-40B4-BE49-F238E27FC236}">
                  <a16:creationId xmlns:a16="http://schemas.microsoft.com/office/drawing/2014/main" xmlns="" id="{2311D77A-74AB-4481-8B05-4418BB15AAD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889250" y="901700"/>
              <a:ext cx="65233" cy="304801"/>
            </a:xfrm>
            <a:custGeom>
              <a:avLst/>
              <a:gdLst/>
              <a:ahLst/>
              <a:cxnLst/>
              <a:rect l="0" t="0" r="0" b="0"/>
              <a:pathLst>
                <a:path w="65233" h="304801">
                  <a:moveTo>
                    <a:pt x="19050" y="0"/>
                  </a:moveTo>
                  <a:lnTo>
                    <a:pt x="19050" y="0"/>
                  </a:lnTo>
                  <a:lnTo>
                    <a:pt x="38001" y="18951"/>
                  </a:lnTo>
                  <a:lnTo>
                    <a:pt x="53750" y="51555"/>
                  </a:lnTo>
                  <a:lnTo>
                    <a:pt x="61048" y="85943"/>
                  </a:lnTo>
                  <a:lnTo>
                    <a:pt x="65232" y="127097"/>
                  </a:lnTo>
                  <a:lnTo>
                    <a:pt x="64740" y="171258"/>
                  </a:lnTo>
                  <a:lnTo>
                    <a:pt x="54644" y="211111"/>
                  </a:lnTo>
                  <a:lnTo>
                    <a:pt x="38397" y="24622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625">
            <a:extLst>
              <a:ext uri="{FF2B5EF4-FFF2-40B4-BE49-F238E27FC236}">
                <a16:creationId xmlns:a16="http://schemas.microsoft.com/office/drawing/2014/main" xmlns="" id="{27B9D314-9E92-4746-8EBE-414743860A84}"/>
              </a:ext>
            </a:extLst>
          </p:cNvPr>
          <p:cNvGrpSpPr/>
          <p:nvPr/>
        </p:nvGrpSpPr>
        <p:grpSpPr>
          <a:xfrm>
            <a:off x="1195320" y="975021"/>
            <a:ext cx="385831" cy="244180"/>
            <a:chOff x="1195320" y="975021"/>
            <a:chExt cx="385831" cy="244180"/>
          </a:xfrm>
        </p:grpSpPr>
        <p:sp>
          <p:nvSpPr>
            <p:cNvPr id="359" name="SMARTInkShape-3372">
              <a:extLst>
                <a:ext uri="{FF2B5EF4-FFF2-40B4-BE49-F238E27FC236}">
                  <a16:creationId xmlns:a16="http://schemas.microsoft.com/office/drawing/2014/main" xmlns="" id="{69E4EA33-6319-44BE-9662-52BE43A7B9A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95320" y="975021"/>
              <a:ext cx="214381" cy="244180"/>
            </a:xfrm>
            <a:custGeom>
              <a:avLst/>
              <a:gdLst/>
              <a:ahLst/>
              <a:cxnLst/>
              <a:rect l="0" t="0" r="0" b="0"/>
              <a:pathLst>
                <a:path w="214381" h="244180">
                  <a:moveTo>
                    <a:pt x="17530" y="66379"/>
                  </a:moveTo>
                  <a:lnTo>
                    <a:pt x="17530" y="66379"/>
                  </a:lnTo>
                  <a:lnTo>
                    <a:pt x="12063" y="66379"/>
                  </a:lnTo>
                  <a:lnTo>
                    <a:pt x="11258" y="94169"/>
                  </a:lnTo>
                  <a:lnTo>
                    <a:pt x="15559" y="138661"/>
                  </a:lnTo>
                  <a:lnTo>
                    <a:pt x="16946" y="178499"/>
                  </a:lnTo>
                  <a:lnTo>
                    <a:pt x="17415" y="220517"/>
                  </a:lnTo>
                  <a:lnTo>
                    <a:pt x="17507" y="239505"/>
                  </a:lnTo>
                  <a:lnTo>
                    <a:pt x="16809" y="240357"/>
                  </a:lnTo>
                  <a:lnTo>
                    <a:pt x="15638" y="240220"/>
                  </a:lnTo>
                  <a:lnTo>
                    <a:pt x="14152" y="239423"/>
                  </a:lnTo>
                  <a:lnTo>
                    <a:pt x="6698" y="205610"/>
                  </a:lnTo>
                  <a:lnTo>
                    <a:pt x="1228" y="159138"/>
                  </a:lnTo>
                  <a:lnTo>
                    <a:pt x="0" y="113462"/>
                  </a:lnTo>
                  <a:lnTo>
                    <a:pt x="4496" y="70765"/>
                  </a:lnTo>
                  <a:lnTo>
                    <a:pt x="18300" y="31863"/>
                  </a:lnTo>
                  <a:lnTo>
                    <a:pt x="27045" y="17878"/>
                  </a:lnTo>
                  <a:lnTo>
                    <a:pt x="37987" y="6958"/>
                  </a:lnTo>
                  <a:lnTo>
                    <a:pt x="55550" y="1164"/>
                  </a:lnTo>
                  <a:lnTo>
                    <a:pt x="77467" y="0"/>
                  </a:lnTo>
                  <a:lnTo>
                    <a:pt x="101318" y="4187"/>
                  </a:lnTo>
                  <a:lnTo>
                    <a:pt x="135176" y="24590"/>
                  </a:lnTo>
                  <a:lnTo>
                    <a:pt x="172446" y="68159"/>
                  </a:lnTo>
                  <a:lnTo>
                    <a:pt x="193489" y="105006"/>
                  </a:lnTo>
                  <a:lnTo>
                    <a:pt x="207563" y="142735"/>
                  </a:lnTo>
                  <a:lnTo>
                    <a:pt x="212360" y="182136"/>
                  </a:lnTo>
                  <a:lnTo>
                    <a:pt x="213781" y="223287"/>
                  </a:lnTo>
                  <a:lnTo>
                    <a:pt x="214380" y="244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373">
              <a:extLst>
                <a:ext uri="{FF2B5EF4-FFF2-40B4-BE49-F238E27FC236}">
                  <a16:creationId xmlns:a16="http://schemas.microsoft.com/office/drawing/2014/main" xmlns="" id="{1D389ABD-73A9-43D6-BA2A-98DFC3D503A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74800" y="1174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8812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626">
            <a:extLst>
              <a:ext uri="{FF2B5EF4-FFF2-40B4-BE49-F238E27FC236}">
                <a16:creationId xmlns:a16="http://schemas.microsoft.com/office/drawing/2014/main" xmlns="" id="{D708C860-F3D6-4377-B490-8F766194C21E}"/>
              </a:ext>
            </a:extLst>
          </p:cNvPr>
          <p:cNvGrpSpPr/>
          <p:nvPr/>
        </p:nvGrpSpPr>
        <p:grpSpPr>
          <a:xfrm>
            <a:off x="1164171" y="506280"/>
            <a:ext cx="1248830" cy="417892"/>
            <a:chOff x="1164171" y="506280"/>
            <a:chExt cx="1248830" cy="417892"/>
          </a:xfrm>
        </p:grpSpPr>
        <p:sp>
          <p:nvSpPr>
            <p:cNvPr id="2" name="SMARTInkShape-3374">
              <a:extLst>
                <a:ext uri="{FF2B5EF4-FFF2-40B4-BE49-F238E27FC236}">
                  <a16:creationId xmlns:a16="http://schemas.microsoft.com/office/drawing/2014/main" xmlns="" id="{6A0E2609-44AA-4DFB-8BCD-52DB94C86C0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097669" y="506280"/>
              <a:ext cx="315332" cy="291429"/>
            </a:xfrm>
            <a:custGeom>
              <a:avLst/>
              <a:gdLst/>
              <a:ahLst/>
              <a:cxnLst/>
              <a:rect l="0" t="0" r="0" b="0"/>
              <a:pathLst>
                <a:path w="315332" h="291429">
                  <a:moveTo>
                    <a:pt x="86731" y="166820"/>
                  </a:moveTo>
                  <a:lnTo>
                    <a:pt x="86731" y="166820"/>
                  </a:lnTo>
                  <a:lnTo>
                    <a:pt x="77892" y="157982"/>
                  </a:lnTo>
                  <a:lnTo>
                    <a:pt x="71984" y="155836"/>
                  </a:lnTo>
                  <a:lnTo>
                    <a:pt x="68433" y="155264"/>
                  </a:lnTo>
                  <a:lnTo>
                    <a:pt x="53322" y="157830"/>
                  </a:lnTo>
                  <a:lnTo>
                    <a:pt x="38810" y="166430"/>
                  </a:lnTo>
                  <a:lnTo>
                    <a:pt x="18831" y="188028"/>
                  </a:lnTo>
                  <a:lnTo>
                    <a:pt x="5151" y="216770"/>
                  </a:lnTo>
                  <a:lnTo>
                    <a:pt x="0" y="244257"/>
                  </a:lnTo>
                  <a:lnTo>
                    <a:pt x="5215" y="270276"/>
                  </a:lnTo>
                  <a:lnTo>
                    <a:pt x="9810" y="276713"/>
                  </a:lnTo>
                  <a:lnTo>
                    <a:pt x="22440" y="285747"/>
                  </a:lnTo>
                  <a:lnTo>
                    <a:pt x="48789" y="291428"/>
                  </a:lnTo>
                  <a:lnTo>
                    <a:pt x="82309" y="286369"/>
                  </a:lnTo>
                  <a:lnTo>
                    <a:pt x="115681" y="272562"/>
                  </a:lnTo>
                  <a:lnTo>
                    <a:pt x="137799" y="255066"/>
                  </a:lnTo>
                  <a:lnTo>
                    <a:pt x="149918" y="233105"/>
                  </a:lnTo>
                  <a:lnTo>
                    <a:pt x="154607" y="218837"/>
                  </a:lnTo>
                  <a:lnTo>
                    <a:pt x="153854" y="215609"/>
                  </a:lnTo>
                  <a:lnTo>
                    <a:pt x="149254" y="210141"/>
                  </a:lnTo>
                  <a:lnTo>
                    <a:pt x="142506" y="207240"/>
                  </a:lnTo>
                  <a:lnTo>
                    <a:pt x="138731" y="206467"/>
                  </a:lnTo>
                  <a:lnTo>
                    <a:pt x="128892" y="209371"/>
                  </a:lnTo>
                  <a:lnTo>
                    <a:pt x="113334" y="218939"/>
                  </a:lnTo>
                  <a:lnTo>
                    <a:pt x="104905" y="227378"/>
                  </a:lnTo>
                  <a:lnTo>
                    <a:pt x="98806" y="238185"/>
                  </a:lnTo>
                  <a:lnTo>
                    <a:pt x="98309" y="243324"/>
                  </a:lnTo>
                  <a:lnTo>
                    <a:pt x="101519" y="252798"/>
                  </a:lnTo>
                  <a:lnTo>
                    <a:pt x="107650" y="259831"/>
                  </a:lnTo>
                  <a:lnTo>
                    <a:pt x="111260" y="262694"/>
                  </a:lnTo>
                  <a:lnTo>
                    <a:pt x="115784" y="263897"/>
                  </a:lnTo>
                  <a:lnTo>
                    <a:pt x="126455" y="263352"/>
                  </a:lnTo>
                  <a:lnTo>
                    <a:pt x="136371" y="256995"/>
                  </a:lnTo>
                  <a:lnTo>
                    <a:pt x="154235" y="235668"/>
                  </a:lnTo>
                  <a:lnTo>
                    <a:pt x="159066" y="225406"/>
                  </a:lnTo>
                  <a:lnTo>
                    <a:pt x="162705" y="206630"/>
                  </a:lnTo>
                  <a:lnTo>
                    <a:pt x="162075" y="206765"/>
                  </a:lnTo>
                  <a:lnTo>
                    <a:pt x="159493" y="208798"/>
                  </a:lnTo>
                  <a:lnTo>
                    <a:pt x="157875" y="215816"/>
                  </a:lnTo>
                  <a:lnTo>
                    <a:pt x="157444" y="220650"/>
                  </a:lnTo>
                  <a:lnTo>
                    <a:pt x="160727" y="229785"/>
                  </a:lnTo>
                  <a:lnTo>
                    <a:pt x="174333" y="247148"/>
                  </a:lnTo>
                  <a:lnTo>
                    <a:pt x="182345" y="251910"/>
                  </a:lnTo>
                  <a:lnTo>
                    <a:pt x="186457" y="253180"/>
                  </a:lnTo>
                  <a:lnTo>
                    <a:pt x="198552" y="250828"/>
                  </a:lnTo>
                  <a:lnTo>
                    <a:pt x="205728" y="248225"/>
                  </a:lnTo>
                  <a:lnTo>
                    <a:pt x="217465" y="235926"/>
                  </a:lnTo>
                  <a:lnTo>
                    <a:pt x="243239" y="195914"/>
                  </a:lnTo>
                  <a:lnTo>
                    <a:pt x="263867" y="149570"/>
                  </a:lnTo>
                  <a:lnTo>
                    <a:pt x="275054" y="112116"/>
                  </a:lnTo>
                  <a:lnTo>
                    <a:pt x="283319" y="74068"/>
                  </a:lnTo>
                  <a:lnTo>
                    <a:pt x="286561" y="28409"/>
                  </a:lnTo>
                  <a:lnTo>
                    <a:pt x="282318" y="10995"/>
                  </a:lnTo>
                  <a:lnTo>
                    <a:pt x="278506" y="5786"/>
                  </a:lnTo>
                  <a:lnTo>
                    <a:pt x="268625" y="0"/>
                  </a:lnTo>
                  <a:lnTo>
                    <a:pt x="263027" y="1279"/>
                  </a:lnTo>
                  <a:lnTo>
                    <a:pt x="251163" y="10226"/>
                  </a:lnTo>
                  <a:lnTo>
                    <a:pt x="232583" y="44614"/>
                  </a:lnTo>
                  <a:lnTo>
                    <a:pt x="225637" y="78404"/>
                  </a:lnTo>
                  <a:lnTo>
                    <a:pt x="223961" y="116235"/>
                  </a:lnTo>
                  <a:lnTo>
                    <a:pt x="227920" y="154216"/>
                  </a:lnTo>
                  <a:lnTo>
                    <a:pt x="241454" y="197814"/>
                  </a:lnTo>
                  <a:lnTo>
                    <a:pt x="265611" y="229704"/>
                  </a:lnTo>
                  <a:lnTo>
                    <a:pt x="315331" y="262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375">
              <a:extLst>
                <a:ext uri="{FF2B5EF4-FFF2-40B4-BE49-F238E27FC236}">
                  <a16:creationId xmlns:a16="http://schemas.microsoft.com/office/drawing/2014/main" xmlns="" id="{82951ADB-D333-4065-AD93-19ECACD03E3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051050" y="638868"/>
              <a:ext cx="1" cy="15183"/>
            </a:xfrm>
            <a:custGeom>
              <a:avLst/>
              <a:gdLst/>
              <a:ahLst/>
              <a:cxnLst/>
              <a:rect l="0" t="0" r="0" b="0"/>
              <a:pathLst>
                <a:path w="1" h="15183">
                  <a:moveTo>
                    <a:pt x="0" y="15182"/>
                  </a:moveTo>
                  <a:lnTo>
                    <a:pt x="0" y="15182"/>
                  </a:lnTo>
                  <a:lnTo>
                    <a:pt x="0" y="0"/>
                  </a:lnTo>
                  <a:lnTo>
                    <a:pt x="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376">
              <a:extLst>
                <a:ext uri="{FF2B5EF4-FFF2-40B4-BE49-F238E27FC236}">
                  <a16:creationId xmlns:a16="http://schemas.microsoft.com/office/drawing/2014/main" xmlns="" id="{5D8ADB11-83FE-4811-A9BF-6F98D8DBFDF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038350" y="7048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1881" y="40477"/>
                  </a:lnTo>
                  <a:lnTo>
                    <a:pt x="9460" y="85296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377">
              <a:extLst>
                <a:ext uri="{FF2B5EF4-FFF2-40B4-BE49-F238E27FC236}">
                  <a16:creationId xmlns:a16="http://schemas.microsoft.com/office/drawing/2014/main" xmlns="" id="{02596965-2105-4499-B747-61B66247320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877632" y="692150"/>
              <a:ext cx="116269" cy="31751"/>
            </a:xfrm>
            <a:custGeom>
              <a:avLst/>
              <a:gdLst/>
              <a:ahLst/>
              <a:cxnLst/>
              <a:rect l="0" t="0" r="0" b="0"/>
              <a:pathLst>
                <a:path w="116269" h="31751">
                  <a:moveTo>
                    <a:pt x="21018" y="31750"/>
                  </a:moveTo>
                  <a:lnTo>
                    <a:pt x="21018" y="31750"/>
                  </a:lnTo>
                  <a:lnTo>
                    <a:pt x="0" y="31750"/>
                  </a:lnTo>
                  <a:lnTo>
                    <a:pt x="656" y="31750"/>
                  </a:lnTo>
                  <a:lnTo>
                    <a:pt x="13965" y="22316"/>
                  </a:lnTo>
                  <a:lnTo>
                    <a:pt x="58302" y="7364"/>
                  </a:lnTo>
                  <a:lnTo>
                    <a:pt x="116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78">
              <a:extLst>
                <a:ext uri="{FF2B5EF4-FFF2-40B4-BE49-F238E27FC236}">
                  <a16:creationId xmlns:a16="http://schemas.microsoft.com/office/drawing/2014/main" xmlns="" id="{75EC892E-1FBD-42A9-B8E0-53035136269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913420" y="518689"/>
              <a:ext cx="55333" cy="318963"/>
            </a:xfrm>
            <a:custGeom>
              <a:avLst/>
              <a:gdLst/>
              <a:ahLst/>
              <a:cxnLst/>
              <a:rect l="0" t="0" r="0" b="0"/>
              <a:pathLst>
                <a:path w="55333" h="318963">
                  <a:moveTo>
                    <a:pt x="10630" y="33761"/>
                  </a:moveTo>
                  <a:lnTo>
                    <a:pt x="10630" y="33761"/>
                  </a:lnTo>
                  <a:lnTo>
                    <a:pt x="11336" y="7043"/>
                  </a:lnTo>
                  <a:lnTo>
                    <a:pt x="14001" y="1190"/>
                  </a:lnTo>
                  <a:lnTo>
                    <a:pt x="15699" y="52"/>
                  </a:lnTo>
                  <a:lnTo>
                    <a:pt x="17537" y="0"/>
                  </a:lnTo>
                  <a:lnTo>
                    <a:pt x="19468" y="670"/>
                  </a:lnTo>
                  <a:lnTo>
                    <a:pt x="20756" y="3234"/>
                  </a:lnTo>
                  <a:lnTo>
                    <a:pt x="22186" y="11727"/>
                  </a:lnTo>
                  <a:lnTo>
                    <a:pt x="19620" y="45263"/>
                  </a:lnTo>
                  <a:lnTo>
                    <a:pt x="18153" y="78855"/>
                  </a:lnTo>
                  <a:lnTo>
                    <a:pt x="16796" y="118008"/>
                  </a:lnTo>
                  <a:lnTo>
                    <a:pt x="13841" y="161280"/>
                  </a:lnTo>
                  <a:lnTo>
                    <a:pt x="8294" y="202619"/>
                  </a:lnTo>
                  <a:lnTo>
                    <a:pt x="2536" y="240042"/>
                  </a:lnTo>
                  <a:lnTo>
                    <a:pt x="0" y="282794"/>
                  </a:lnTo>
                  <a:lnTo>
                    <a:pt x="3404" y="308397"/>
                  </a:lnTo>
                  <a:lnTo>
                    <a:pt x="6948" y="317629"/>
                  </a:lnTo>
                  <a:lnTo>
                    <a:pt x="10292" y="318962"/>
                  </a:lnTo>
                  <a:lnTo>
                    <a:pt x="19652" y="316680"/>
                  </a:lnTo>
                  <a:lnTo>
                    <a:pt x="36822" y="300720"/>
                  </a:lnTo>
                  <a:lnTo>
                    <a:pt x="51944" y="278117"/>
                  </a:lnTo>
                  <a:lnTo>
                    <a:pt x="55332" y="259956"/>
                  </a:lnTo>
                  <a:lnTo>
                    <a:pt x="55080" y="230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379">
              <a:extLst>
                <a:ext uri="{FF2B5EF4-FFF2-40B4-BE49-F238E27FC236}">
                  <a16:creationId xmlns:a16="http://schemas.microsoft.com/office/drawing/2014/main" xmlns="" id="{DB915DEF-D848-4542-8FF8-2340187C746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736433" y="675748"/>
              <a:ext cx="61019" cy="168803"/>
            </a:xfrm>
            <a:custGeom>
              <a:avLst/>
              <a:gdLst/>
              <a:ahLst/>
              <a:cxnLst/>
              <a:rect l="0" t="0" r="0" b="0"/>
              <a:pathLst>
                <a:path w="61019" h="168803">
                  <a:moveTo>
                    <a:pt x="60617" y="16402"/>
                  </a:moveTo>
                  <a:lnTo>
                    <a:pt x="60617" y="16402"/>
                  </a:lnTo>
                  <a:lnTo>
                    <a:pt x="57246" y="6289"/>
                  </a:lnTo>
                  <a:lnTo>
                    <a:pt x="53431" y="3310"/>
                  </a:lnTo>
                  <a:lnTo>
                    <a:pt x="41666" y="0"/>
                  </a:lnTo>
                  <a:lnTo>
                    <a:pt x="28911" y="2292"/>
                  </a:lnTo>
                  <a:lnTo>
                    <a:pt x="11711" y="11516"/>
                  </a:lnTo>
                  <a:lnTo>
                    <a:pt x="3603" y="19169"/>
                  </a:lnTo>
                  <a:lnTo>
                    <a:pt x="0" y="27274"/>
                  </a:lnTo>
                  <a:lnTo>
                    <a:pt x="2161" y="39343"/>
                  </a:lnTo>
                  <a:lnTo>
                    <a:pt x="15047" y="66716"/>
                  </a:lnTo>
                  <a:lnTo>
                    <a:pt x="53914" y="112957"/>
                  </a:lnTo>
                  <a:lnTo>
                    <a:pt x="58265" y="118872"/>
                  </a:lnTo>
                  <a:lnTo>
                    <a:pt x="60460" y="124227"/>
                  </a:lnTo>
                  <a:lnTo>
                    <a:pt x="61018" y="133939"/>
                  </a:lnTo>
                  <a:lnTo>
                    <a:pt x="51388" y="144841"/>
                  </a:lnTo>
                  <a:lnTo>
                    <a:pt x="9817" y="168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80">
              <a:extLst>
                <a:ext uri="{FF2B5EF4-FFF2-40B4-BE49-F238E27FC236}">
                  <a16:creationId xmlns:a16="http://schemas.microsoft.com/office/drawing/2014/main" xmlns="" id="{CE76DC97-7130-4A1A-B6FE-605EC86D705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571576" y="703617"/>
              <a:ext cx="155625" cy="128157"/>
            </a:xfrm>
            <a:custGeom>
              <a:avLst/>
              <a:gdLst/>
              <a:ahLst/>
              <a:cxnLst/>
              <a:rect l="0" t="0" r="0" b="0"/>
              <a:pathLst>
                <a:path w="155625" h="128157">
                  <a:moveTo>
                    <a:pt x="73074" y="71083"/>
                  </a:moveTo>
                  <a:lnTo>
                    <a:pt x="73074" y="71083"/>
                  </a:lnTo>
                  <a:lnTo>
                    <a:pt x="83200" y="48715"/>
                  </a:lnTo>
                  <a:lnTo>
                    <a:pt x="85435" y="23217"/>
                  </a:lnTo>
                  <a:lnTo>
                    <a:pt x="81860" y="14296"/>
                  </a:lnTo>
                  <a:lnTo>
                    <a:pt x="78932" y="9942"/>
                  </a:lnTo>
                  <a:lnTo>
                    <a:pt x="70033" y="3222"/>
                  </a:lnTo>
                  <a:lnTo>
                    <a:pt x="64696" y="442"/>
                  </a:lnTo>
                  <a:lnTo>
                    <a:pt x="59022" y="0"/>
                  </a:lnTo>
                  <a:lnTo>
                    <a:pt x="47073" y="3272"/>
                  </a:lnTo>
                  <a:lnTo>
                    <a:pt x="25075" y="23161"/>
                  </a:lnTo>
                  <a:lnTo>
                    <a:pt x="7425" y="54767"/>
                  </a:lnTo>
                  <a:lnTo>
                    <a:pt x="0" y="87572"/>
                  </a:lnTo>
                  <a:lnTo>
                    <a:pt x="1171" y="112893"/>
                  </a:lnTo>
                  <a:lnTo>
                    <a:pt x="3972" y="118712"/>
                  </a:lnTo>
                  <a:lnTo>
                    <a:pt x="12728" y="127059"/>
                  </a:lnTo>
                  <a:lnTo>
                    <a:pt x="18027" y="128156"/>
                  </a:lnTo>
                  <a:lnTo>
                    <a:pt x="29559" y="125612"/>
                  </a:lnTo>
                  <a:lnTo>
                    <a:pt x="39858" y="117896"/>
                  </a:lnTo>
                  <a:lnTo>
                    <a:pt x="49139" y="106000"/>
                  </a:lnTo>
                  <a:lnTo>
                    <a:pt x="73722" y="60816"/>
                  </a:lnTo>
                  <a:lnTo>
                    <a:pt x="77735" y="51186"/>
                  </a:lnTo>
                  <a:lnTo>
                    <a:pt x="78298" y="50763"/>
                  </a:lnTo>
                  <a:lnTo>
                    <a:pt x="78673" y="51186"/>
                  </a:lnTo>
                  <a:lnTo>
                    <a:pt x="92328" y="84477"/>
                  </a:lnTo>
                  <a:lnTo>
                    <a:pt x="110921" y="101627"/>
                  </a:lnTo>
                  <a:lnTo>
                    <a:pt x="123761" y="108882"/>
                  </a:lnTo>
                  <a:lnTo>
                    <a:pt x="130149" y="109688"/>
                  </a:lnTo>
                  <a:lnTo>
                    <a:pt x="155624" y="102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381">
              <a:extLst>
                <a:ext uri="{FF2B5EF4-FFF2-40B4-BE49-F238E27FC236}">
                  <a16:creationId xmlns:a16="http://schemas.microsoft.com/office/drawing/2014/main" xmlns="" id="{1A84BB3F-6130-4809-B157-EC7ACB5663C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398667" y="723900"/>
              <a:ext cx="106284" cy="31751"/>
            </a:xfrm>
            <a:custGeom>
              <a:avLst/>
              <a:gdLst/>
              <a:ahLst/>
              <a:cxnLst/>
              <a:rect l="0" t="0" r="0" b="0"/>
              <a:pathLst>
                <a:path w="106284" h="31751">
                  <a:moveTo>
                    <a:pt x="23733" y="31750"/>
                  </a:moveTo>
                  <a:lnTo>
                    <a:pt x="23733" y="31750"/>
                  </a:lnTo>
                  <a:lnTo>
                    <a:pt x="0" y="25661"/>
                  </a:lnTo>
                  <a:lnTo>
                    <a:pt x="38478" y="13214"/>
                  </a:lnTo>
                  <a:lnTo>
                    <a:pt x="78510" y="5013"/>
                  </a:lnTo>
                  <a:lnTo>
                    <a:pt x="10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382">
              <a:extLst>
                <a:ext uri="{FF2B5EF4-FFF2-40B4-BE49-F238E27FC236}">
                  <a16:creationId xmlns:a16="http://schemas.microsoft.com/office/drawing/2014/main" xmlns="" id="{173EF2B6-353A-4A61-82E7-8A5D92247AA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422401" y="572906"/>
              <a:ext cx="82550" cy="311312"/>
            </a:xfrm>
            <a:custGeom>
              <a:avLst/>
              <a:gdLst/>
              <a:ahLst/>
              <a:cxnLst/>
              <a:rect l="0" t="0" r="0" b="0"/>
              <a:pathLst>
                <a:path w="82550" h="311312">
                  <a:moveTo>
                    <a:pt x="6349" y="17644"/>
                  </a:moveTo>
                  <a:lnTo>
                    <a:pt x="6349" y="17644"/>
                  </a:lnTo>
                  <a:lnTo>
                    <a:pt x="1323" y="5711"/>
                  </a:lnTo>
                  <a:lnTo>
                    <a:pt x="260" y="0"/>
                  </a:lnTo>
                  <a:lnTo>
                    <a:pt x="22" y="35345"/>
                  </a:lnTo>
                  <a:lnTo>
                    <a:pt x="9" y="65493"/>
                  </a:lnTo>
                  <a:lnTo>
                    <a:pt x="4" y="103116"/>
                  </a:lnTo>
                  <a:lnTo>
                    <a:pt x="1" y="145707"/>
                  </a:lnTo>
                  <a:lnTo>
                    <a:pt x="0" y="190507"/>
                  </a:lnTo>
                  <a:lnTo>
                    <a:pt x="705" y="233467"/>
                  </a:lnTo>
                  <a:lnTo>
                    <a:pt x="3370" y="269023"/>
                  </a:lnTo>
                  <a:lnTo>
                    <a:pt x="8837" y="299952"/>
                  </a:lnTo>
                  <a:lnTo>
                    <a:pt x="12947" y="305333"/>
                  </a:lnTo>
                  <a:lnTo>
                    <a:pt x="25039" y="311311"/>
                  </a:lnTo>
                  <a:lnTo>
                    <a:pt x="39820" y="310205"/>
                  </a:lnTo>
                  <a:lnTo>
                    <a:pt x="47713" y="307935"/>
                  </a:lnTo>
                  <a:lnTo>
                    <a:pt x="62127" y="296005"/>
                  </a:lnTo>
                  <a:lnTo>
                    <a:pt x="73473" y="279649"/>
                  </a:lnTo>
                  <a:lnTo>
                    <a:pt x="82549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383">
              <a:extLst>
                <a:ext uri="{FF2B5EF4-FFF2-40B4-BE49-F238E27FC236}">
                  <a16:creationId xmlns:a16="http://schemas.microsoft.com/office/drawing/2014/main" xmlns="" id="{3369B38F-57CE-4238-B5EC-103028F8A80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164171" y="592939"/>
              <a:ext cx="123819" cy="331233"/>
            </a:xfrm>
            <a:custGeom>
              <a:avLst/>
              <a:gdLst/>
              <a:ahLst/>
              <a:cxnLst/>
              <a:rect l="0" t="0" r="0" b="0"/>
              <a:pathLst>
                <a:path w="123819" h="331233">
                  <a:moveTo>
                    <a:pt x="99479" y="35711"/>
                  </a:moveTo>
                  <a:lnTo>
                    <a:pt x="99479" y="35711"/>
                  </a:lnTo>
                  <a:lnTo>
                    <a:pt x="111688" y="35711"/>
                  </a:lnTo>
                  <a:lnTo>
                    <a:pt x="113969" y="35005"/>
                  </a:lnTo>
                  <a:lnTo>
                    <a:pt x="115489" y="33829"/>
                  </a:lnTo>
                  <a:lnTo>
                    <a:pt x="122493" y="24174"/>
                  </a:lnTo>
                  <a:lnTo>
                    <a:pt x="123818" y="17413"/>
                  </a:lnTo>
                  <a:lnTo>
                    <a:pt x="120645" y="9705"/>
                  </a:lnTo>
                  <a:lnTo>
                    <a:pt x="117823" y="5673"/>
                  </a:lnTo>
                  <a:lnTo>
                    <a:pt x="113119" y="2986"/>
                  </a:lnTo>
                  <a:lnTo>
                    <a:pt x="100367" y="0"/>
                  </a:lnTo>
                  <a:lnTo>
                    <a:pt x="77321" y="1690"/>
                  </a:lnTo>
                  <a:lnTo>
                    <a:pt x="45877" y="13401"/>
                  </a:lnTo>
                  <a:lnTo>
                    <a:pt x="19862" y="33648"/>
                  </a:lnTo>
                  <a:lnTo>
                    <a:pt x="2119" y="57521"/>
                  </a:lnTo>
                  <a:lnTo>
                    <a:pt x="0" y="65773"/>
                  </a:lnTo>
                  <a:lnTo>
                    <a:pt x="1409" y="82468"/>
                  </a:lnTo>
                  <a:lnTo>
                    <a:pt x="10501" y="99296"/>
                  </a:lnTo>
                  <a:lnTo>
                    <a:pt x="47388" y="146625"/>
                  </a:lnTo>
                  <a:lnTo>
                    <a:pt x="82474" y="188278"/>
                  </a:lnTo>
                  <a:lnTo>
                    <a:pt x="100388" y="210058"/>
                  </a:lnTo>
                  <a:lnTo>
                    <a:pt x="116995" y="244708"/>
                  </a:lnTo>
                  <a:lnTo>
                    <a:pt x="121837" y="272771"/>
                  </a:lnTo>
                  <a:lnTo>
                    <a:pt x="120470" y="287826"/>
                  </a:lnTo>
                  <a:lnTo>
                    <a:pt x="113747" y="301573"/>
                  </a:lnTo>
                  <a:lnTo>
                    <a:pt x="98062" y="319331"/>
                  </a:lnTo>
                  <a:lnTo>
                    <a:pt x="86855" y="327570"/>
                  </a:lnTo>
                  <a:lnTo>
                    <a:pt x="77170" y="331232"/>
                  </a:lnTo>
                  <a:lnTo>
                    <a:pt x="72612" y="330797"/>
                  </a:lnTo>
                  <a:lnTo>
                    <a:pt x="63784" y="326551"/>
                  </a:lnTo>
                  <a:lnTo>
                    <a:pt x="61571" y="323443"/>
                  </a:lnTo>
                  <a:lnTo>
                    <a:pt x="60802" y="319960"/>
                  </a:lnTo>
                  <a:lnTo>
                    <a:pt x="60994" y="316227"/>
                  </a:lnTo>
                  <a:lnTo>
                    <a:pt x="74079" y="289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27">
            <a:extLst>
              <a:ext uri="{FF2B5EF4-FFF2-40B4-BE49-F238E27FC236}">
                <a16:creationId xmlns:a16="http://schemas.microsoft.com/office/drawing/2014/main" xmlns="" id="{DCDE48C8-936A-4B12-B23A-E0717AB81363}"/>
              </a:ext>
            </a:extLst>
          </p:cNvPr>
          <p:cNvGrpSpPr/>
          <p:nvPr/>
        </p:nvGrpSpPr>
        <p:grpSpPr>
          <a:xfrm>
            <a:off x="990600" y="472592"/>
            <a:ext cx="2971801" cy="764776"/>
            <a:chOff x="990600" y="472592"/>
            <a:chExt cx="2971801" cy="764776"/>
          </a:xfrm>
        </p:grpSpPr>
        <p:sp>
          <p:nvSpPr>
            <p:cNvPr id="13" name="SMARTInkShape-3384">
              <a:extLst>
                <a:ext uri="{FF2B5EF4-FFF2-40B4-BE49-F238E27FC236}">
                  <a16:creationId xmlns:a16="http://schemas.microsoft.com/office/drawing/2014/main" xmlns="" id="{8DB84C40-A3A4-4AD2-BE76-3CDEDCE2CDC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956933" y="7239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385">
              <a:extLst>
                <a:ext uri="{FF2B5EF4-FFF2-40B4-BE49-F238E27FC236}">
                  <a16:creationId xmlns:a16="http://schemas.microsoft.com/office/drawing/2014/main" xmlns="" id="{E5D1123F-E8E5-46E8-BB20-FEFA55E772C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933342" y="586892"/>
              <a:ext cx="10009" cy="29059"/>
            </a:xfrm>
            <a:custGeom>
              <a:avLst/>
              <a:gdLst/>
              <a:ahLst/>
              <a:cxnLst/>
              <a:rect l="0" t="0" r="0" b="0"/>
              <a:pathLst>
                <a:path w="10009" h="290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2" y="1562"/>
                  </a:lnTo>
                  <a:lnTo>
                    <a:pt x="10008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386">
              <a:extLst>
                <a:ext uri="{FF2B5EF4-FFF2-40B4-BE49-F238E27FC236}">
                  <a16:creationId xmlns:a16="http://schemas.microsoft.com/office/drawing/2014/main" xmlns="" id="{5670F0E2-9013-475F-9C88-D30E29F24F6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446833" y="908050"/>
              <a:ext cx="2445718" cy="329318"/>
            </a:xfrm>
            <a:custGeom>
              <a:avLst/>
              <a:gdLst/>
              <a:ahLst/>
              <a:cxnLst/>
              <a:rect l="0" t="0" r="0" b="0"/>
              <a:pathLst>
                <a:path w="2445718" h="329318">
                  <a:moveTo>
                    <a:pt x="7317" y="323850"/>
                  </a:moveTo>
                  <a:lnTo>
                    <a:pt x="7317" y="323850"/>
                  </a:lnTo>
                  <a:lnTo>
                    <a:pt x="575" y="327221"/>
                  </a:lnTo>
                  <a:lnTo>
                    <a:pt x="0" y="328214"/>
                  </a:lnTo>
                  <a:lnTo>
                    <a:pt x="1028" y="328876"/>
                  </a:lnTo>
                  <a:lnTo>
                    <a:pt x="3124" y="329317"/>
                  </a:lnTo>
                  <a:lnTo>
                    <a:pt x="36413" y="326567"/>
                  </a:lnTo>
                  <a:lnTo>
                    <a:pt x="83984" y="321295"/>
                  </a:lnTo>
                  <a:lnTo>
                    <a:pt x="113462" y="317913"/>
                  </a:lnTo>
                  <a:lnTo>
                    <a:pt x="152164" y="312837"/>
                  </a:lnTo>
                  <a:lnTo>
                    <a:pt x="197015" y="306630"/>
                  </a:lnTo>
                  <a:lnTo>
                    <a:pt x="245965" y="299670"/>
                  </a:lnTo>
                  <a:lnTo>
                    <a:pt x="301177" y="292208"/>
                  </a:lnTo>
                  <a:lnTo>
                    <a:pt x="360563" y="284411"/>
                  </a:lnTo>
                  <a:lnTo>
                    <a:pt x="422731" y="276390"/>
                  </a:lnTo>
                  <a:lnTo>
                    <a:pt x="490987" y="267516"/>
                  </a:lnTo>
                  <a:lnTo>
                    <a:pt x="563303" y="258072"/>
                  </a:lnTo>
                  <a:lnTo>
                    <a:pt x="638324" y="248248"/>
                  </a:lnTo>
                  <a:lnTo>
                    <a:pt x="720088" y="237465"/>
                  </a:lnTo>
                  <a:lnTo>
                    <a:pt x="806348" y="226043"/>
                  </a:lnTo>
                  <a:lnTo>
                    <a:pt x="895604" y="214196"/>
                  </a:lnTo>
                  <a:lnTo>
                    <a:pt x="986859" y="202064"/>
                  </a:lnTo>
                  <a:lnTo>
                    <a:pt x="1079445" y="189743"/>
                  </a:lnTo>
                  <a:lnTo>
                    <a:pt x="1172919" y="177295"/>
                  </a:lnTo>
                  <a:lnTo>
                    <a:pt x="1265574" y="164763"/>
                  </a:lnTo>
                  <a:lnTo>
                    <a:pt x="1357683" y="152175"/>
                  </a:lnTo>
                  <a:lnTo>
                    <a:pt x="1449427" y="139550"/>
                  </a:lnTo>
                  <a:lnTo>
                    <a:pt x="1538813" y="128311"/>
                  </a:lnTo>
                  <a:lnTo>
                    <a:pt x="1626625" y="117996"/>
                  </a:lnTo>
                  <a:lnTo>
                    <a:pt x="1713389" y="108298"/>
                  </a:lnTo>
                  <a:lnTo>
                    <a:pt x="1793809" y="98304"/>
                  </a:lnTo>
                  <a:lnTo>
                    <a:pt x="1870001" y="88114"/>
                  </a:lnTo>
                  <a:lnTo>
                    <a:pt x="1943373" y="77792"/>
                  </a:lnTo>
                  <a:lnTo>
                    <a:pt x="2009221" y="68795"/>
                  </a:lnTo>
                  <a:lnTo>
                    <a:pt x="2070053" y="60680"/>
                  </a:lnTo>
                  <a:lnTo>
                    <a:pt x="2127541" y="53153"/>
                  </a:lnTo>
                  <a:lnTo>
                    <a:pt x="2177861" y="46019"/>
                  </a:lnTo>
                  <a:lnTo>
                    <a:pt x="2223402" y="39146"/>
                  </a:lnTo>
                  <a:lnTo>
                    <a:pt x="2265757" y="32447"/>
                  </a:lnTo>
                  <a:lnTo>
                    <a:pt x="2300343" y="27276"/>
                  </a:lnTo>
                  <a:lnTo>
                    <a:pt x="2329752" y="23123"/>
                  </a:lnTo>
                  <a:lnTo>
                    <a:pt x="2377243" y="15921"/>
                  </a:lnTo>
                  <a:lnTo>
                    <a:pt x="2423547" y="5345"/>
                  </a:lnTo>
                  <a:lnTo>
                    <a:pt x="2445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387">
              <a:extLst>
                <a:ext uri="{FF2B5EF4-FFF2-40B4-BE49-F238E27FC236}">
                  <a16:creationId xmlns:a16="http://schemas.microsoft.com/office/drawing/2014/main" xmlns="" id="{771025C2-1FBC-4D51-81AE-6B264EBE990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90600" y="863600"/>
              <a:ext cx="2787651" cy="260351"/>
            </a:xfrm>
            <a:custGeom>
              <a:avLst/>
              <a:gdLst/>
              <a:ahLst/>
              <a:cxnLst/>
              <a:rect l="0" t="0" r="0" b="0"/>
              <a:pathLst>
                <a:path w="2787651" h="260351">
                  <a:moveTo>
                    <a:pt x="0" y="260350"/>
                  </a:moveTo>
                  <a:lnTo>
                    <a:pt x="0" y="260350"/>
                  </a:lnTo>
                  <a:lnTo>
                    <a:pt x="30104" y="258468"/>
                  </a:lnTo>
                  <a:lnTo>
                    <a:pt x="53936" y="256979"/>
                  </a:lnTo>
                  <a:lnTo>
                    <a:pt x="86757" y="253869"/>
                  </a:lnTo>
                  <a:lnTo>
                    <a:pt x="125571" y="249680"/>
                  </a:lnTo>
                  <a:lnTo>
                    <a:pt x="168381" y="244770"/>
                  </a:lnTo>
                  <a:lnTo>
                    <a:pt x="217382" y="238674"/>
                  </a:lnTo>
                  <a:lnTo>
                    <a:pt x="270510" y="231788"/>
                  </a:lnTo>
                  <a:lnTo>
                    <a:pt x="326390" y="224376"/>
                  </a:lnTo>
                  <a:lnTo>
                    <a:pt x="387632" y="216611"/>
                  </a:lnTo>
                  <a:lnTo>
                    <a:pt x="452449" y="208613"/>
                  </a:lnTo>
                  <a:lnTo>
                    <a:pt x="519649" y="200459"/>
                  </a:lnTo>
                  <a:lnTo>
                    <a:pt x="593377" y="190789"/>
                  </a:lnTo>
                  <a:lnTo>
                    <a:pt x="671457" y="180109"/>
                  </a:lnTo>
                  <a:lnTo>
                    <a:pt x="752438" y="168756"/>
                  </a:lnTo>
                  <a:lnTo>
                    <a:pt x="838175" y="159071"/>
                  </a:lnTo>
                  <a:lnTo>
                    <a:pt x="927084" y="150497"/>
                  </a:lnTo>
                  <a:lnTo>
                    <a:pt x="1018105" y="142665"/>
                  </a:lnTo>
                  <a:lnTo>
                    <a:pt x="1113359" y="134621"/>
                  </a:lnTo>
                  <a:lnTo>
                    <a:pt x="1211434" y="126436"/>
                  </a:lnTo>
                  <a:lnTo>
                    <a:pt x="1311389" y="118157"/>
                  </a:lnTo>
                  <a:lnTo>
                    <a:pt x="1415421" y="110522"/>
                  </a:lnTo>
                  <a:lnTo>
                    <a:pt x="1522169" y="103314"/>
                  </a:lnTo>
                  <a:lnTo>
                    <a:pt x="1630730" y="96393"/>
                  </a:lnTo>
                  <a:lnTo>
                    <a:pt x="1737675" y="89662"/>
                  </a:lnTo>
                  <a:lnTo>
                    <a:pt x="1843544" y="83058"/>
                  </a:lnTo>
                  <a:lnTo>
                    <a:pt x="1948696" y="76539"/>
                  </a:lnTo>
                  <a:lnTo>
                    <a:pt x="2047725" y="70076"/>
                  </a:lnTo>
                  <a:lnTo>
                    <a:pt x="2142672" y="63650"/>
                  </a:lnTo>
                  <a:lnTo>
                    <a:pt x="2234898" y="57250"/>
                  </a:lnTo>
                  <a:lnTo>
                    <a:pt x="2318960" y="50867"/>
                  </a:lnTo>
                  <a:lnTo>
                    <a:pt x="2397578" y="44495"/>
                  </a:lnTo>
                  <a:lnTo>
                    <a:pt x="2472569" y="38130"/>
                  </a:lnTo>
                  <a:lnTo>
                    <a:pt x="2535263" y="32475"/>
                  </a:lnTo>
                  <a:lnTo>
                    <a:pt x="2589758" y="27295"/>
                  </a:lnTo>
                  <a:lnTo>
                    <a:pt x="2638789" y="22430"/>
                  </a:lnTo>
                  <a:lnTo>
                    <a:pt x="2677120" y="17775"/>
                  </a:lnTo>
                  <a:lnTo>
                    <a:pt x="2708319" y="13261"/>
                  </a:lnTo>
                  <a:lnTo>
                    <a:pt x="2752392" y="5894"/>
                  </a:lnTo>
                  <a:lnTo>
                    <a:pt x="278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388">
              <a:extLst>
                <a:ext uri="{FF2B5EF4-FFF2-40B4-BE49-F238E27FC236}">
                  <a16:creationId xmlns:a16="http://schemas.microsoft.com/office/drawing/2014/main" xmlns="" id="{376594B1-A2A9-4236-8AE4-AC27D8794CE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486150" y="587764"/>
              <a:ext cx="90640" cy="108393"/>
            </a:xfrm>
            <a:custGeom>
              <a:avLst/>
              <a:gdLst/>
              <a:ahLst/>
              <a:cxnLst/>
              <a:rect l="0" t="0" r="0" b="0"/>
              <a:pathLst>
                <a:path w="90640" h="108393">
                  <a:moveTo>
                    <a:pt x="0" y="15486"/>
                  </a:moveTo>
                  <a:lnTo>
                    <a:pt x="0" y="15486"/>
                  </a:lnTo>
                  <a:lnTo>
                    <a:pt x="0" y="63016"/>
                  </a:lnTo>
                  <a:lnTo>
                    <a:pt x="0" y="108392"/>
                  </a:lnTo>
                  <a:lnTo>
                    <a:pt x="705" y="107762"/>
                  </a:lnTo>
                  <a:lnTo>
                    <a:pt x="5069" y="98723"/>
                  </a:lnTo>
                  <a:lnTo>
                    <a:pt x="18298" y="59774"/>
                  </a:lnTo>
                  <a:lnTo>
                    <a:pt x="43305" y="14480"/>
                  </a:lnTo>
                  <a:lnTo>
                    <a:pt x="52408" y="4456"/>
                  </a:lnTo>
                  <a:lnTo>
                    <a:pt x="61157" y="0"/>
                  </a:lnTo>
                  <a:lnTo>
                    <a:pt x="65466" y="223"/>
                  </a:lnTo>
                  <a:lnTo>
                    <a:pt x="74016" y="4234"/>
                  </a:lnTo>
                  <a:lnTo>
                    <a:pt x="80638" y="16365"/>
                  </a:lnTo>
                  <a:lnTo>
                    <a:pt x="90639" y="52897"/>
                  </a:lnTo>
                  <a:lnTo>
                    <a:pt x="89438" y="73271"/>
                  </a:lnTo>
                  <a:lnTo>
                    <a:pt x="82550" y="104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389">
              <a:extLst>
                <a:ext uri="{FF2B5EF4-FFF2-40B4-BE49-F238E27FC236}">
                  <a16:creationId xmlns:a16="http://schemas.microsoft.com/office/drawing/2014/main" xmlns="" id="{A9F01F2E-B96B-40CB-B423-B408FC24140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376350" y="609600"/>
              <a:ext cx="57291" cy="96973"/>
            </a:xfrm>
            <a:custGeom>
              <a:avLst/>
              <a:gdLst/>
              <a:ahLst/>
              <a:cxnLst/>
              <a:rect l="0" t="0" r="0" b="0"/>
              <a:pathLst>
                <a:path w="57291" h="96973">
                  <a:moveTo>
                    <a:pt x="52650" y="19050"/>
                  </a:moveTo>
                  <a:lnTo>
                    <a:pt x="52650" y="19050"/>
                  </a:lnTo>
                  <a:lnTo>
                    <a:pt x="43812" y="4744"/>
                  </a:lnTo>
                  <a:lnTo>
                    <a:pt x="39702" y="4574"/>
                  </a:lnTo>
                  <a:lnTo>
                    <a:pt x="27610" y="8148"/>
                  </a:lnTo>
                  <a:lnTo>
                    <a:pt x="16592" y="16321"/>
                  </a:lnTo>
                  <a:lnTo>
                    <a:pt x="7696" y="27715"/>
                  </a:lnTo>
                  <a:lnTo>
                    <a:pt x="1391" y="42186"/>
                  </a:lnTo>
                  <a:lnTo>
                    <a:pt x="0" y="58025"/>
                  </a:lnTo>
                  <a:lnTo>
                    <a:pt x="616" y="66200"/>
                  </a:lnTo>
                  <a:lnTo>
                    <a:pt x="6946" y="79046"/>
                  </a:lnTo>
                  <a:lnTo>
                    <a:pt x="16815" y="88754"/>
                  </a:lnTo>
                  <a:lnTo>
                    <a:pt x="28257" y="95420"/>
                  </a:lnTo>
                  <a:lnTo>
                    <a:pt x="38516" y="96972"/>
                  </a:lnTo>
                  <a:lnTo>
                    <a:pt x="43227" y="96398"/>
                  </a:lnTo>
                  <a:lnTo>
                    <a:pt x="47074" y="93899"/>
                  </a:lnTo>
                  <a:lnTo>
                    <a:pt x="53229" y="85477"/>
                  </a:lnTo>
                  <a:lnTo>
                    <a:pt x="57290" y="68836"/>
                  </a:lnTo>
                  <a:lnTo>
                    <a:pt x="51867" y="27914"/>
                  </a:lnTo>
                  <a:lnTo>
                    <a:pt x="46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390">
              <a:extLst>
                <a:ext uri="{FF2B5EF4-FFF2-40B4-BE49-F238E27FC236}">
                  <a16:creationId xmlns:a16="http://schemas.microsoft.com/office/drawing/2014/main" xmlns="" id="{68CBBCDF-F375-4CD2-A985-D170CF9DEE0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191658" y="472592"/>
              <a:ext cx="148443" cy="264478"/>
            </a:xfrm>
            <a:custGeom>
              <a:avLst/>
              <a:gdLst/>
              <a:ahLst/>
              <a:cxnLst/>
              <a:rect l="0" t="0" r="0" b="0"/>
              <a:pathLst>
                <a:path w="148443" h="264478">
                  <a:moveTo>
                    <a:pt x="84942" y="3658"/>
                  </a:moveTo>
                  <a:lnTo>
                    <a:pt x="84942" y="3658"/>
                  </a:lnTo>
                  <a:lnTo>
                    <a:pt x="84942" y="287"/>
                  </a:lnTo>
                  <a:lnTo>
                    <a:pt x="84236" y="0"/>
                  </a:lnTo>
                  <a:lnTo>
                    <a:pt x="81571" y="1562"/>
                  </a:lnTo>
                  <a:lnTo>
                    <a:pt x="68336" y="27050"/>
                  </a:lnTo>
                  <a:lnTo>
                    <a:pt x="52740" y="72913"/>
                  </a:lnTo>
                  <a:lnTo>
                    <a:pt x="43349" y="110873"/>
                  </a:lnTo>
                  <a:lnTo>
                    <a:pt x="36352" y="147500"/>
                  </a:lnTo>
                  <a:lnTo>
                    <a:pt x="30891" y="181182"/>
                  </a:lnTo>
                  <a:lnTo>
                    <a:pt x="24556" y="222534"/>
                  </a:lnTo>
                  <a:lnTo>
                    <a:pt x="22826" y="243693"/>
                  </a:lnTo>
                  <a:lnTo>
                    <a:pt x="24481" y="251171"/>
                  </a:lnTo>
                  <a:lnTo>
                    <a:pt x="27701" y="256861"/>
                  </a:lnTo>
                  <a:lnTo>
                    <a:pt x="31965" y="261360"/>
                  </a:lnTo>
                  <a:lnTo>
                    <a:pt x="35513" y="263654"/>
                  </a:lnTo>
                  <a:lnTo>
                    <a:pt x="38583" y="264477"/>
                  </a:lnTo>
                  <a:lnTo>
                    <a:pt x="41336" y="264321"/>
                  </a:lnTo>
                  <a:lnTo>
                    <a:pt x="55324" y="253988"/>
                  </a:lnTo>
                  <a:lnTo>
                    <a:pt x="63076" y="241445"/>
                  </a:lnTo>
                  <a:lnTo>
                    <a:pt x="66132" y="234150"/>
                  </a:lnTo>
                  <a:lnTo>
                    <a:pt x="66757" y="227169"/>
                  </a:lnTo>
                  <a:lnTo>
                    <a:pt x="63689" y="213768"/>
                  </a:lnTo>
                  <a:lnTo>
                    <a:pt x="60190" y="208643"/>
                  </a:lnTo>
                  <a:lnTo>
                    <a:pt x="50658" y="201066"/>
                  </a:lnTo>
                  <a:lnTo>
                    <a:pt x="30020" y="196205"/>
                  </a:lnTo>
                  <a:lnTo>
                    <a:pt x="0" y="194338"/>
                  </a:lnTo>
                  <a:lnTo>
                    <a:pt x="92" y="193572"/>
                  </a:lnTo>
                  <a:lnTo>
                    <a:pt x="47309" y="164122"/>
                  </a:lnTo>
                  <a:lnTo>
                    <a:pt x="69401" y="158447"/>
                  </a:lnTo>
                  <a:lnTo>
                    <a:pt x="95669" y="157236"/>
                  </a:lnTo>
                  <a:lnTo>
                    <a:pt x="103350" y="159639"/>
                  </a:lnTo>
                  <a:lnTo>
                    <a:pt x="105681" y="162679"/>
                  </a:lnTo>
                  <a:lnTo>
                    <a:pt x="114297" y="194739"/>
                  </a:lnTo>
                  <a:lnTo>
                    <a:pt x="116630" y="239067"/>
                  </a:lnTo>
                  <a:lnTo>
                    <a:pt x="116664" y="236225"/>
                  </a:lnTo>
                  <a:lnTo>
                    <a:pt x="130995" y="190511"/>
                  </a:lnTo>
                  <a:lnTo>
                    <a:pt x="137706" y="148235"/>
                  </a:lnTo>
                  <a:lnTo>
                    <a:pt x="148442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391">
              <a:extLst>
                <a:ext uri="{FF2B5EF4-FFF2-40B4-BE49-F238E27FC236}">
                  <a16:creationId xmlns:a16="http://schemas.microsoft.com/office/drawing/2014/main" xmlns="" id="{45E52A9C-E6AD-4887-9CD9-8C7F1DF7E69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103472" y="640314"/>
              <a:ext cx="65179" cy="122889"/>
            </a:xfrm>
            <a:custGeom>
              <a:avLst/>
              <a:gdLst/>
              <a:ahLst/>
              <a:cxnLst/>
              <a:rect l="0" t="0" r="0" b="0"/>
              <a:pathLst>
                <a:path w="65179" h="122889">
                  <a:moveTo>
                    <a:pt x="65178" y="20086"/>
                  </a:moveTo>
                  <a:lnTo>
                    <a:pt x="65178" y="20086"/>
                  </a:lnTo>
                  <a:lnTo>
                    <a:pt x="56340" y="2409"/>
                  </a:lnTo>
                  <a:lnTo>
                    <a:pt x="53641" y="540"/>
                  </a:lnTo>
                  <a:lnTo>
                    <a:pt x="50431" y="0"/>
                  </a:lnTo>
                  <a:lnTo>
                    <a:pt x="46880" y="345"/>
                  </a:lnTo>
                  <a:lnTo>
                    <a:pt x="31770" y="7573"/>
                  </a:lnTo>
                  <a:lnTo>
                    <a:pt x="17257" y="25394"/>
                  </a:lnTo>
                  <a:lnTo>
                    <a:pt x="4781" y="65428"/>
                  </a:lnTo>
                  <a:lnTo>
                    <a:pt x="0" y="84218"/>
                  </a:lnTo>
                  <a:lnTo>
                    <a:pt x="1167" y="101976"/>
                  </a:lnTo>
                  <a:lnTo>
                    <a:pt x="3454" y="110663"/>
                  </a:lnTo>
                  <a:lnTo>
                    <a:pt x="7801" y="116454"/>
                  </a:lnTo>
                  <a:lnTo>
                    <a:pt x="20157" y="122888"/>
                  </a:lnTo>
                  <a:lnTo>
                    <a:pt x="26697" y="122488"/>
                  </a:lnTo>
                  <a:lnTo>
                    <a:pt x="52478" y="108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92">
              <a:extLst>
                <a:ext uri="{FF2B5EF4-FFF2-40B4-BE49-F238E27FC236}">
                  <a16:creationId xmlns:a16="http://schemas.microsoft.com/office/drawing/2014/main" xmlns="" id="{BA713CBA-08DF-421C-AC71-92E6E1398DF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825750" y="635373"/>
              <a:ext cx="222251" cy="114831"/>
            </a:xfrm>
            <a:custGeom>
              <a:avLst/>
              <a:gdLst/>
              <a:ahLst/>
              <a:cxnLst/>
              <a:rect l="0" t="0" r="0" b="0"/>
              <a:pathLst>
                <a:path w="222251" h="114831">
                  <a:moveTo>
                    <a:pt x="0" y="25027"/>
                  </a:moveTo>
                  <a:lnTo>
                    <a:pt x="0" y="25027"/>
                  </a:lnTo>
                  <a:lnTo>
                    <a:pt x="0" y="19560"/>
                  </a:lnTo>
                  <a:lnTo>
                    <a:pt x="0" y="61033"/>
                  </a:lnTo>
                  <a:lnTo>
                    <a:pt x="3371" y="99976"/>
                  </a:lnTo>
                  <a:lnTo>
                    <a:pt x="6481" y="105332"/>
                  </a:lnTo>
                  <a:lnTo>
                    <a:pt x="15580" y="113164"/>
                  </a:lnTo>
                  <a:lnTo>
                    <a:pt x="20265" y="114830"/>
                  </a:lnTo>
                  <a:lnTo>
                    <a:pt x="29232" y="114799"/>
                  </a:lnTo>
                  <a:lnTo>
                    <a:pt x="48957" y="100701"/>
                  </a:lnTo>
                  <a:lnTo>
                    <a:pt x="58918" y="84530"/>
                  </a:lnTo>
                  <a:lnTo>
                    <a:pt x="73916" y="37228"/>
                  </a:lnTo>
                  <a:lnTo>
                    <a:pt x="75749" y="27437"/>
                  </a:lnTo>
                  <a:lnTo>
                    <a:pt x="72695" y="35854"/>
                  </a:lnTo>
                  <a:lnTo>
                    <a:pt x="70693" y="55125"/>
                  </a:lnTo>
                  <a:lnTo>
                    <a:pt x="73471" y="75337"/>
                  </a:lnTo>
                  <a:lnTo>
                    <a:pt x="78750" y="84546"/>
                  </a:lnTo>
                  <a:lnTo>
                    <a:pt x="82133" y="87990"/>
                  </a:lnTo>
                  <a:lnTo>
                    <a:pt x="85800" y="89580"/>
                  </a:lnTo>
                  <a:lnTo>
                    <a:pt x="93637" y="89465"/>
                  </a:lnTo>
                  <a:lnTo>
                    <a:pt x="101824" y="85181"/>
                  </a:lnTo>
                  <a:lnTo>
                    <a:pt x="141187" y="48886"/>
                  </a:lnTo>
                  <a:lnTo>
                    <a:pt x="142808" y="48694"/>
                  </a:lnTo>
                  <a:lnTo>
                    <a:pt x="143889" y="49977"/>
                  </a:lnTo>
                  <a:lnTo>
                    <a:pt x="144609" y="52244"/>
                  </a:lnTo>
                  <a:lnTo>
                    <a:pt x="142716" y="75021"/>
                  </a:lnTo>
                  <a:lnTo>
                    <a:pt x="145757" y="95512"/>
                  </a:lnTo>
                  <a:lnTo>
                    <a:pt x="145855" y="95300"/>
                  </a:lnTo>
                  <a:lnTo>
                    <a:pt x="149416" y="52172"/>
                  </a:lnTo>
                  <a:lnTo>
                    <a:pt x="157586" y="16617"/>
                  </a:lnTo>
                  <a:lnTo>
                    <a:pt x="164347" y="4591"/>
                  </a:lnTo>
                  <a:lnTo>
                    <a:pt x="168126" y="1525"/>
                  </a:lnTo>
                  <a:lnTo>
                    <a:pt x="172057" y="187"/>
                  </a:lnTo>
                  <a:lnTo>
                    <a:pt x="176088" y="0"/>
                  </a:lnTo>
                  <a:lnTo>
                    <a:pt x="180186" y="1993"/>
                  </a:lnTo>
                  <a:lnTo>
                    <a:pt x="188503" y="9851"/>
                  </a:lnTo>
                  <a:lnTo>
                    <a:pt x="197748" y="26175"/>
                  </a:lnTo>
                  <a:lnTo>
                    <a:pt x="213712" y="70236"/>
                  </a:lnTo>
                  <a:lnTo>
                    <a:pt x="222250" y="8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93">
              <a:extLst>
                <a:ext uri="{FF2B5EF4-FFF2-40B4-BE49-F238E27FC236}">
                  <a16:creationId xmlns:a16="http://schemas.microsoft.com/office/drawing/2014/main" xmlns="" id="{938615FA-8ADF-4A63-926A-4D0540046A0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712333" y="596900"/>
              <a:ext cx="68968" cy="18789"/>
            </a:xfrm>
            <a:custGeom>
              <a:avLst/>
              <a:gdLst/>
              <a:ahLst/>
              <a:cxnLst/>
              <a:rect l="0" t="0" r="0" b="0"/>
              <a:pathLst>
                <a:path w="68968" h="18789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411" y="18462"/>
                  </a:lnTo>
                  <a:lnTo>
                    <a:pt x="2750" y="18788"/>
                  </a:lnTo>
                  <a:lnTo>
                    <a:pt x="49420" y="6818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394">
              <a:extLst>
                <a:ext uri="{FF2B5EF4-FFF2-40B4-BE49-F238E27FC236}">
                  <a16:creationId xmlns:a16="http://schemas.microsoft.com/office/drawing/2014/main" xmlns="" id="{913B69DE-E39F-4B1E-BA45-437F419BB007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697077" y="495300"/>
              <a:ext cx="160424" cy="88901"/>
            </a:xfrm>
            <a:custGeom>
              <a:avLst/>
              <a:gdLst/>
              <a:ahLst/>
              <a:cxnLst/>
              <a:rect l="0" t="0" r="0" b="0"/>
              <a:pathLst>
                <a:path w="160424" h="88901">
                  <a:moveTo>
                    <a:pt x="8023" y="88900"/>
                  </a:moveTo>
                  <a:lnTo>
                    <a:pt x="8023" y="88900"/>
                  </a:lnTo>
                  <a:lnTo>
                    <a:pt x="1281" y="82158"/>
                  </a:lnTo>
                  <a:lnTo>
                    <a:pt x="0" y="78761"/>
                  </a:lnTo>
                  <a:lnTo>
                    <a:pt x="459" y="71223"/>
                  </a:lnTo>
                  <a:lnTo>
                    <a:pt x="12422" y="61288"/>
                  </a:lnTo>
                  <a:lnTo>
                    <a:pt x="46721" y="41913"/>
                  </a:lnTo>
                  <a:lnTo>
                    <a:pt x="88868" y="22061"/>
                  </a:lnTo>
                  <a:lnTo>
                    <a:pt x="126287" y="9124"/>
                  </a:lnTo>
                  <a:lnTo>
                    <a:pt x="160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395">
              <a:extLst>
                <a:ext uri="{FF2B5EF4-FFF2-40B4-BE49-F238E27FC236}">
                  <a16:creationId xmlns:a16="http://schemas.microsoft.com/office/drawing/2014/main" xmlns="" id="{95004B22-9376-4256-91C4-4B559B3AD17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724659" y="546100"/>
              <a:ext cx="12192" cy="222251"/>
            </a:xfrm>
            <a:custGeom>
              <a:avLst/>
              <a:gdLst/>
              <a:ahLst/>
              <a:cxnLst/>
              <a:rect l="0" t="0" r="0" b="0"/>
              <a:pathLst>
                <a:path w="12192" h="222251">
                  <a:moveTo>
                    <a:pt x="12191" y="0"/>
                  </a:moveTo>
                  <a:lnTo>
                    <a:pt x="12191" y="0"/>
                  </a:lnTo>
                  <a:lnTo>
                    <a:pt x="3353" y="39999"/>
                  </a:lnTo>
                  <a:lnTo>
                    <a:pt x="635" y="83505"/>
                  </a:lnTo>
                  <a:lnTo>
                    <a:pt x="0" y="115665"/>
                  </a:lnTo>
                  <a:lnTo>
                    <a:pt x="1523" y="159860"/>
                  </a:lnTo>
                  <a:lnTo>
                    <a:pt x="4988" y="203027"/>
                  </a:lnTo>
                  <a:lnTo>
                    <a:pt x="584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628">
            <a:extLst>
              <a:ext uri="{FF2B5EF4-FFF2-40B4-BE49-F238E27FC236}">
                <a16:creationId xmlns:a16="http://schemas.microsoft.com/office/drawing/2014/main" xmlns="" id="{9B4BCE6A-99CD-4C0B-89D1-1AA87F786334}"/>
              </a:ext>
            </a:extLst>
          </p:cNvPr>
          <p:cNvGrpSpPr/>
          <p:nvPr/>
        </p:nvGrpSpPr>
        <p:grpSpPr>
          <a:xfrm>
            <a:off x="4630033" y="519534"/>
            <a:ext cx="460785" cy="478995"/>
            <a:chOff x="4630033" y="519534"/>
            <a:chExt cx="460785" cy="478995"/>
          </a:xfrm>
        </p:grpSpPr>
        <p:sp>
          <p:nvSpPr>
            <p:cNvPr id="26" name="SMARTInkShape-3396">
              <a:extLst>
                <a:ext uri="{FF2B5EF4-FFF2-40B4-BE49-F238E27FC236}">
                  <a16:creationId xmlns:a16="http://schemas.microsoft.com/office/drawing/2014/main" xmlns="" id="{2941A8D9-DD94-4444-8E0D-8BC5FA1DBE2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979283" y="704850"/>
              <a:ext cx="111535" cy="293679"/>
            </a:xfrm>
            <a:custGeom>
              <a:avLst/>
              <a:gdLst/>
              <a:ahLst/>
              <a:cxnLst/>
              <a:rect l="0" t="0" r="0" b="0"/>
              <a:pathLst>
                <a:path w="111535" h="293679">
                  <a:moveTo>
                    <a:pt x="5467" y="0"/>
                  </a:moveTo>
                  <a:lnTo>
                    <a:pt x="5467" y="0"/>
                  </a:lnTo>
                  <a:lnTo>
                    <a:pt x="3585" y="12552"/>
                  </a:lnTo>
                  <a:lnTo>
                    <a:pt x="0" y="44813"/>
                  </a:lnTo>
                  <a:lnTo>
                    <a:pt x="2749" y="68076"/>
                  </a:lnTo>
                  <a:lnTo>
                    <a:pt x="11403" y="88374"/>
                  </a:lnTo>
                  <a:lnTo>
                    <a:pt x="15775" y="92077"/>
                  </a:lnTo>
                  <a:lnTo>
                    <a:pt x="20805" y="93840"/>
                  </a:lnTo>
                  <a:lnTo>
                    <a:pt x="26276" y="94310"/>
                  </a:lnTo>
                  <a:lnTo>
                    <a:pt x="37999" y="89188"/>
                  </a:lnTo>
                  <a:lnTo>
                    <a:pt x="49559" y="79150"/>
                  </a:lnTo>
                  <a:lnTo>
                    <a:pt x="72874" y="41607"/>
                  </a:lnTo>
                  <a:lnTo>
                    <a:pt x="80895" y="15888"/>
                  </a:lnTo>
                  <a:lnTo>
                    <a:pt x="80447" y="16237"/>
                  </a:lnTo>
                  <a:lnTo>
                    <a:pt x="78067" y="20387"/>
                  </a:lnTo>
                  <a:lnTo>
                    <a:pt x="76132" y="34028"/>
                  </a:lnTo>
                  <a:lnTo>
                    <a:pt x="80548" y="72809"/>
                  </a:lnTo>
                  <a:lnTo>
                    <a:pt x="87607" y="109532"/>
                  </a:lnTo>
                  <a:lnTo>
                    <a:pt x="101066" y="152085"/>
                  </a:lnTo>
                  <a:lnTo>
                    <a:pt x="109444" y="198717"/>
                  </a:lnTo>
                  <a:lnTo>
                    <a:pt x="111534" y="238560"/>
                  </a:lnTo>
                  <a:lnTo>
                    <a:pt x="109523" y="259368"/>
                  </a:lnTo>
                  <a:lnTo>
                    <a:pt x="102514" y="274260"/>
                  </a:lnTo>
                  <a:lnTo>
                    <a:pt x="97682" y="280206"/>
                  </a:lnTo>
                  <a:lnTo>
                    <a:pt x="84786" y="288695"/>
                  </a:lnTo>
                  <a:lnTo>
                    <a:pt x="77397" y="291947"/>
                  </a:lnTo>
                  <a:lnTo>
                    <a:pt x="61660" y="293678"/>
                  </a:lnTo>
                  <a:lnTo>
                    <a:pt x="37217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97">
              <a:extLst>
                <a:ext uri="{FF2B5EF4-FFF2-40B4-BE49-F238E27FC236}">
                  <a16:creationId xmlns:a16="http://schemas.microsoft.com/office/drawing/2014/main" xmlns="" id="{A8A9A628-8CFC-4514-9BDC-DAB9B16596A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864688" y="708145"/>
              <a:ext cx="56563" cy="117356"/>
            </a:xfrm>
            <a:custGeom>
              <a:avLst/>
              <a:gdLst/>
              <a:ahLst/>
              <a:cxnLst/>
              <a:rect l="0" t="0" r="0" b="0"/>
              <a:pathLst>
                <a:path w="56563" h="117356">
                  <a:moveTo>
                    <a:pt x="5762" y="9405"/>
                  </a:moveTo>
                  <a:lnTo>
                    <a:pt x="5762" y="9405"/>
                  </a:lnTo>
                  <a:lnTo>
                    <a:pt x="2391" y="9405"/>
                  </a:lnTo>
                  <a:lnTo>
                    <a:pt x="1398" y="10816"/>
                  </a:lnTo>
                  <a:lnTo>
                    <a:pt x="0" y="20250"/>
                  </a:lnTo>
                  <a:lnTo>
                    <a:pt x="292" y="36137"/>
                  </a:lnTo>
                  <a:lnTo>
                    <a:pt x="5379" y="82477"/>
                  </a:lnTo>
                  <a:lnTo>
                    <a:pt x="4886" y="91271"/>
                  </a:lnTo>
                  <a:lnTo>
                    <a:pt x="3767" y="93615"/>
                  </a:lnTo>
                  <a:lnTo>
                    <a:pt x="2315" y="95179"/>
                  </a:lnTo>
                  <a:lnTo>
                    <a:pt x="1348" y="95515"/>
                  </a:lnTo>
                  <a:lnTo>
                    <a:pt x="702" y="95034"/>
                  </a:lnTo>
                  <a:lnTo>
                    <a:pt x="272" y="94008"/>
                  </a:lnTo>
                  <a:lnTo>
                    <a:pt x="1407" y="62714"/>
                  </a:lnTo>
                  <a:lnTo>
                    <a:pt x="10258" y="19613"/>
                  </a:lnTo>
                  <a:lnTo>
                    <a:pt x="14346" y="7827"/>
                  </a:lnTo>
                  <a:lnTo>
                    <a:pt x="17129" y="4120"/>
                  </a:lnTo>
                  <a:lnTo>
                    <a:pt x="23985" y="0"/>
                  </a:lnTo>
                  <a:lnTo>
                    <a:pt x="27788" y="313"/>
                  </a:lnTo>
                  <a:lnTo>
                    <a:pt x="35777" y="4423"/>
                  </a:lnTo>
                  <a:lnTo>
                    <a:pt x="42150" y="16598"/>
                  </a:lnTo>
                  <a:lnTo>
                    <a:pt x="51991" y="53159"/>
                  </a:lnTo>
                  <a:lnTo>
                    <a:pt x="52815" y="96053"/>
                  </a:lnTo>
                  <a:lnTo>
                    <a:pt x="56562" y="117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398">
              <a:extLst>
                <a:ext uri="{FF2B5EF4-FFF2-40B4-BE49-F238E27FC236}">
                  <a16:creationId xmlns:a16="http://schemas.microsoft.com/office/drawing/2014/main" xmlns="" id="{15838B72-9365-4025-AD70-9B361A87D5B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668133" y="730250"/>
              <a:ext cx="113418" cy="31751"/>
            </a:xfrm>
            <a:custGeom>
              <a:avLst/>
              <a:gdLst/>
              <a:ahLst/>
              <a:cxnLst/>
              <a:rect l="0" t="0" r="0" b="0"/>
              <a:pathLst>
                <a:path w="11341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28379"/>
                  </a:lnTo>
                  <a:lnTo>
                    <a:pt x="441" y="24842"/>
                  </a:lnTo>
                  <a:lnTo>
                    <a:pt x="0" y="22912"/>
                  </a:lnTo>
                  <a:lnTo>
                    <a:pt x="2527" y="20919"/>
                  </a:lnTo>
                  <a:lnTo>
                    <a:pt x="21687" y="14743"/>
                  </a:lnTo>
                  <a:lnTo>
                    <a:pt x="57702" y="8445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399">
              <a:extLst>
                <a:ext uri="{FF2B5EF4-FFF2-40B4-BE49-F238E27FC236}">
                  <a16:creationId xmlns:a16="http://schemas.microsoft.com/office/drawing/2014/main" xmlns="" id="{16FD22C8-D97A-4B00-9B46-883C29EA5B56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630033" y="519534"/>
              <a:ext cx="195968" cy="337717"/>
            </a:xfrm>
            <a:custGeom>
              <a:avLst/>
              <a:gdLst/>
              <a:ahLst/>
              <a:cxnLst/>
              <a:rect l="0" t="0" r="0" b="0"/>
              <a:pathLst>
                <a:path w="195968" h="337717">
                  <a:moveTo>
                    <a:pt x="5467" y="337716"/>
                  </a:moveTo>
                  <a:lnTo>
                    <a:pt x="5467" y="337716"/>
                  </a:lnTo>
                  <a:lnTo>
                    <a:pt x="2096" y="337716"/>
                  </a:lnTo>
                  <a:lnTo>
                    <a:pt x="1103" y="335599"/>
                  </a:lnTo>
                  <a:lnTo>
                    <a:pt x="0" y="327603"/>
                  </a:lnTo>
                  <a:lnTo>
                    <a:pt x="13048" y="288450"/>
                  </a:lnTo>
                  <a:lnTo>
                    <a:pt x="24882" y="248095"/>
                  </a:lnTo>
                  <a:lnTo>
                    <a:pt x="34557" y="212512"/>
                  </a:lnTo>
                  <a:lnTo>
                    <a:pt x="48264" y="170827"/>
                  </a:lnTo>
                  <a:lnTo>
                    <a:pt x="61883" y="126430"/>
                  </a:lnTo>
                  <a:lnTo>
                    <a:pt x="74285" y="83650"/>
                  </a:lnTo>
                  <a:lnTo>
                    <a:pt x="84501" y="48174"/>
                  </a:lnTo>
                  <a:lnTo>
                    <a:pt x="103119" y="3306"/>
                  </a:lnTo>
                  <a:lnTo>
                    <a:pt x="104435" y="476"/>
                  </a:lnTo>
                  <a:lnTo>
                    <a:pt x="106017" y="0"/>
                  </a:lnTo>
                  <a:lnTo>
                    <a:pt x="107779" y="1094"/>
                  </a:lnTo>
                  <a:lnTo>
                    <a:pt x="109658" y="3235"/>
                  </a:lnTo>
                  <a:lnTo>
                    <a:pt x="122108" y="44274"/>
                  </a:lnTo>
                  <a:lnTo>
                    <a:pt x="127393" y="79121"/>
                  </a:lnTo>
                  <a:lnTo>
                    <a:pt x="135856" y="118128"/>
                  </a:lnTo>
                  <a:lnTo>
                    <a:pt x="145262" y="159688"/>
                  </a:lnTo>
                  <a:lnTo>
                    <a:pt x="151795" y="204029"/>
                  </a:lnTo>
                  <a:lnTo>
                    <a:pt x="160813" y="240200"/>
                  </a:lnTo>
                  <a:lnTo>
                    <a:pt x="174026" y="280600"/>
                  </a:lnTo>
                  <a:lnTo>
                    <a:pt x="184292" y="306682"/>
                  </a:lnTo>
                  <a:lnTo>
                    <a:pt x="195967" y="32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629">
            <a:extLst>
              <a:ext uri="{FF2B5EF4-FFF2-40B4-BE49-F238E27FC236}">
                <a16:creationId xmlns:a16="http://schemas.microsoft.com/office/drawing/2014/main" xmlns="" id="{A642133D-28E8-4AD7-8CDE-77389C22336F}"/>
              </a:ext>
            </a:extLst>
          </p:cNvPr>
          <p:cNvGrpSpPr/>
          <p:nvPr/>
        </p:nvGrpSpPr>
        <p:grpSpPr>
          <a:xfrm>
            <a:off x="5524500" y="485121"/>
            <a:ext cx="890544" cy="384830"/>
            <a:chOff x="5524500" y="485121"/>
            <a:chExt cx="890544" cy="384830"/>
          </a:xfrm>
        </p:grpSpPr>
        <p:sp>
          <p:nvSpPr>
            <p:cNvPr id="31" name="SMARTInkShape-3400">
              <a:extLst>
                <a:ext uri="{FF2B5EF4-FFF2-40B4-BE49-F238E27FC236}">
                  <a16:creationId xmlns:a16="http://schemas.microsoft.com/office/drawing/2014/main" xmlns="" id="{7DFAB15F-B0E9-4EB8-A802-AD53BF1C573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318249" y="678546"/>
              <a:ext cx="96795" cy="121555"/>
            </a:xfrm>
            <a:custGeom>
              <a:avLst/>
              <a:gdLst/>
              <a:ahLst/>
              <a:cxnLst/>
              <a:rect l="0" t="0" r="0" b="0"/>
              <a:pathLst>
                <a:path w="96795" h="121555">
                  <a:moveTo>
                    <a:pt x="1" y="26304"/>
                  </a:moveTo>
                  <a:lnTo>
                    <a:pt x="1" y="26304"/>
                  </a:lnTo>
                  <a:lnTo>
                    <a:pt x="0" y="29675"/>
                  </a:lnTo>
                  <a:lnTo>
                    <a:pt x="5027" y="51721"/>
                  </a:lnTo>
                  <a:lnTo>
                    <a:pt x="4078" y="75228"/>
                  </a:lnTo>
                  <a:lnTo>
                    <a:pt x="2518" y="88970"/>
                  </a:lnTo>
                  <a:lnTo>
                    <a:pt x="4196" y="107196"/>
                  </a:lnTo>
                  <a:lnTo>
                    <a:pt x="2335" y="114702"/>
                  </a:lnTo>
                  <a:lnTo>
                    <a:pt x="1557" y="116280"/>
                  </a:lnTo>
                  <a:lnTo>
                    <a:pt x="1039" y="116627"/>
                  </a:lnTo>
                  <a:lnTo>
                    <a:pt x="693" y="116153"/>
                  </a:lnTo>
                  <a:lnTo>
                    <a:pt x="206" y="105372"/>
                  </a:lnTo>
                  <a:lnTo>
                    <a:pt x="10886" y="66852"/>
                  </a:lnTo>
                  <a:lnTo>
                    <a:pt x="26745" y="30165"/>
                  </a:lnTo>
                  <a:lnTo>
                    <a:pt x="50586" y="1665"/>
                  </a:lnTo>
                  <a:lnTo>
                    <a:pt x="54891" y="0"/>
                  </a:lnTo>
                  <a:lnTo>
                    <a:pt x="65319" y="32"/>
                  </a:lnTo>
                  <a:lnTo>
                    <a:pt x="77009" y="6161"/>
                  </a:lnTo>
                  <a:lnTo>
                    <a:pt x="83090" y="10759"/>
                  </a:lnTo>
                  <a:lnTo>
                    <a:pt x="91727" y="23393"/>
                  </a:lnTo>
                  <a:lnTo>
                    <a:pt x="95019" y="30713"/>
                  </a:lnTo>
                  <a:lnTo>
                    <a:pt x="96794" y="48254"/>
                  </a:lnTo>
                  <a:lnTo>
                    <a:pt x="91090" y="92878"/>
                  </a:lnTo>
                  <a:lnTo>
                    <a:pt x="88901" y="121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401">
              <a:extLst>
                <a:ext uri="{FF2B5EF4-FFF2-40B4-BE49-F238E27FC236}">
                  <a16:creationId xmlns:a16="http://schemas.microsoft.com/office/drawing/2014/main" xmlns="" id="{CEA48C29-3165-4086-AB52-69062FB9847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222643" y="696018"/>
              <a:ext cx="57508" cy="104887"/>
            </a:xfrm>
            <a:custGeom>
              <a:avLst/>
              <a:gdLst/>
              <a:ahLst/>
              <a:cxnLst/>
              <a:rect l="0" t="0" r="0" b="0"/>
              <a:pathLst>
                <a:path w="57508" h="104887">
                  <a:moveTo>
                    <a:pt x="57507" y="15182"/>
                  </a:moveTo>
                  <a:lnTo>
                    <a:pt x="57507" y="15182"/>
                  </a:lnTo>
                  <a:lnTo>
                    <a:pt x="43202" y="876"/>
                  </a:lnTo>
                  <a:lnTo>
                    <a:pt x="40208" y="0"/>
                  </a:lnTo>
                  <a:lnTo>
                    <a:pt x="33121" y="909"/>
                  </a:lnTo>
                  <a:lnTo>
                    <a:pt x="17826" y="15500"/>
                  </a:lnTo>
                  <a:lnTo>
                    <a:pt x="3258" y="37697"/>
                  </a:lnTo>
                  <a:lnTo>
                    <a:pt x="0" y="55763"/>
                  </a:lnTo>
                  <a:lnTo>
                    <a:pt x="1610" y="74140"/>
                  </a:lnTo>
                  <a:lnTo>
                    <a:pt x="7028" y="89363"/>
                  </a:lnTo>
                  <a:lnTo>
                    <a:pt x="14141" y="99422"/>
                  </a:lnTo>
                  <a:lnTo>
                    <a:pt x="18013" y="103092"/>
                  </a:lnTo>
                  <a:lnTo>
                    <a:pt x="22005" y="104833"/>
                  </a:lnTo>
                  <a:lnTo>
                    <a:pt x="30204" y="104886"/>
                  </a:lnTo>
                  <a:lnTo>
                    <a:pt x="33660" y="103207"/>
                  </a:lnTo>
                  <a:lnTo>
                    <a:pt x="39383" y="97578"/>
                  </a:lnTo>
                  <a:lnTo>
                    <a:pt x="42396" y="88491"/>
                  </a:lnTo>
                  <a:lnTo>
                    <a:pt x="43031" y="76692"/>
                  </a:lnTo>
                  <a:lnTo>
                    <a:pt x="41451" y="46121"/>
                  </a:lnTo>
                  <a:lnTo>
                    <a:pt x="44807" y="1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402">
              <a:extLst>
                <a:ext uri="{FF2B5EF4-FFF2-40B4-BE49-F238E27FC236}">
                  <a16:creationId xmlns:a16="http://schemas.microsoft.com/office/drawing/2014/main" xmlns="" id="{1A1040E9-ACAA-4A9D-8CAA-BD318F113AF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166733" y="631121"/>
              <a:ext cx="11818" cy="16580"/>
            </a:xfrm>
            <a:custGeom>
              <a:avLst/>
              <a:gdLst/>
              <a:ahLst/>
              <a:cxnLst/>
              <a:rect l="0" t="0" r="0" b="0"/>
              <a:pathLst>
                <a:path w="11818" h="16580">
                  <a:moveTo>
                    <a:pt x="5467" y="16579"/>
                  </a:moveTo>
                  <a:lnTo>
                    <a:pt x="5467" y="16579"/>
                  </a:lnTo>
                  <a:lnTo>
                    <a:pt x="0" y="177"/>
                  </a:lnTo>
                  <a:lnTo>
                    <a:pt x="1116" y="0"/>
                  </a:lnTo>
                  <a:lnTo>
                    <a:pt x="11817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403">
              <a:extLst>
                <a:ext uri="{FF2B5EF4-FFF2-40B4-BE49-F238E27FC236}">
                  <a16:creationId xmlns:a16="http://schemas.microsoft.com/office/drawing/2014/main" xmlns="" id="{91AE6505-0916-4B40-956A-CF9B2E50DA2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146800" y="685800"/>
              <a:ext cx="45941" cy="120651"/>
            </a:xfrm>
            <a:custGeom>
              <a:avLst/>
              <a:gdLst/>
              <a:ahLst/>
              <a:cxnLst/>
              <a:rect l="0" t="0" r="0" b="0"/>
              <a:pathLst>
                <a:path w="45941" h="120651">
                  <a:moveTo>
                    <a:pt x="6350" y="0"/>
                  </a:moveTo>
                  <a:lnTo>
                    <a:pt x="6350" y="0"/>
                  </a:lnTo>
                  <a:lnTo>
                    <a:pt x="36689" y="10113"/>
                  </a:lnTo>
                  <a:lnTo>
                    <a:pt x="43509" y="15914"/>
                  </a:lnTo>
                  <a:lnTo>
                    <a:pt x="45940" y="22604"/>
                  </a:lnTo>
                  <a:lnTo>
                    <a:pt x="45443" y="29886"/>
                  </a:lnTo>
                  <a:lnTo>
                    <a:pt x="34632" y="53619"/>
                  </a:lnTo>
                  <a:lnTo>
                    <a:pt x="9656" y="9534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404">
              <a:extLst>
                <a:ext uri="{FF2B5EF4-FFF2-40B4-BE49-F238E27FC236}">
                  <a16:creationId xmlns:a16="http://schemas.microsoft.com/office/drawing/2014/main" xmlns="" id="{7761DB64-FF30-4DA9-A474-57337CBBE59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000750" y="6858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42063" y="16639"/>
                  </a:lnTo>
                  <a:lnTo>
                    <a:pt x="85292" y="840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405">
              <a:extLst>
                <a:ext uri="{FF2B5EF4-FFF2-40B4-BE49-F238E27FC236}">
                  <a16:creationId xmlns:a16="http://schemas.microsoft.com/office/drawing/2014/main" xmlns="" id="{35D8F58E-2BA9-4283-8FBB-292A4C68CB5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030210" y="539750"/>
              <a:ext cx="84841" cy="275866"/>
            </a:xfrm>
            <a:custGeom>
              <a:avLst/>
              <a:gdLst/>
              <a:ahLst/>
              <a:cxnLst/>
              <a:rect l="0" t="0" r="0" b="0"/>
              <a:pathLst>
                <a:path w="84841" h="275866">
                  <a:moveTo>
                    <a:pt x="59440" y="0"/>
                  </a:moveTo>
                  <a:lnTo>
                    <a:pt x="59440" y="0"/>
                  </a:lnTo>
                  <a:lnTo>
                    <a:pt x="63098" y="0"/>
                  </a:lnTo>
                  <a:lnTo>
                    <a:pt x="61536" y="0"/>
                  </a:lnTo>
                  <a:lnTo>
                    <a:pt x="49948" y="6742"/>
                  </a:lnTo>
                  <a:lnTo>
                    <a:pt x="36481" y="31161"/>
                  </a:lnTo>
                  <a:lnTo>
                    <a:pt x="26924" y="71949"/>
                  </a:lnTo>
                  <a:lnTo>
                    <a:pt x="20059" y="103474"/>
                  </a:lnTo>
                  <a:lnTo>
                    <a:pt x="13714" y="136299"/>
                  </a:lnTo>
                  <a:lnTo>
                    <a:pt x="10896" y="169703"/>
                  </a:lnTo>
                  <a:lnTo>
                    <a:pt x="5938" y="213501"/>
                  </a:lnTo>
                  <a:lnTo>
                    <a:pt x="0" y="246547"/>
                  </a:lnTo>
                  <a:lnTo>
                    <a:pt x="6408" y="254676"/>
                  </a:lnTo>
                  <a:lnTo>
                    <a:pt x="53642" y="274098"/>
                  </a:lnTo>
                  <a:lnTo>
                    <a:pt x="59808" y="275865"/>
                  </a:lnTo>
                  <a:lnTo>
                    <a:pt x="65330" y="275632"/>
                  </a:lnTo>
                  <a:lnTo>
                    <a:pt x="8484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06">
              <a:extLst>
                <a:ext uri="{FF2B5EF4-FFF2-40B4-BE49-F238E27FC236}">
                  <a16:creationId xmlns:a16="http://schemas.microsoft.com/office/drawing/2014/main" xmlns="" id="{6ECDA728-5DB2-4536-A3C4-B60A2898BAC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928235" y="686683"/>
              <a:ext cx="66166" cy="132439"/>
            </a:xfrm>
            <a:custGeom>
              <a:avLst/>
              <a:gdLst/>
              <a:ahLst/>
              <a:cxnLst/>
              <a:rect l="0" t="0" r="0" b="0"/>
              <a:pathLst>
                <a:path w="66166" h="132439">
                  <a:moveTo>
                    <a:pt x="59815" y="5467"/>
                  </a:moveTo>
                  <a:lnTo>
                    <a:pt x="59815" y="5467"/>
                  </a:lnTo>
                  <a:lnTo>
                    <a:pt x="59815" y="2096"/>
                  </a:lnTo>
                  <a:lnTo>
                    <a:pt x="58403" y="1103"/>
                  </a:lnTo>
                  <a:lnTo>
                    <a:pt x="53073" y="0"/>
                  </a:lnTo>
                  <a:lnTo>
                    <a:pt x="47882" y="1391"/>
                  </a:lnTo>
                  <a:lnTo>
                    <a:pt x="28687" y="14775"/>
                  </a:lnTo>
                  <a:lnTo>
                    <a:pt x="19404" y="27713"/>
                  </a:lnTo>
                  <a:lnTo>
                    <a:pt x="5314" y="71635"/>
                  </a:lnTo>
                  <a:lnTo>
                    <a:pt x="0" y="97431"/>
                  </a:lnTo>
                  <a:lnTo>
                    <a:pt x="1011" y="111957"/>
                  </a:lnTo>
                  <a:lnTo>
                    <a:pt x="7574" y="123586"/>
                  </a:lnTo>
                  <a:lnTo>
                    <a:pt x="12288" y="128663"/>
                  </a:lnTo>
                  <a:lnTo>
                    <a:pt x="16841" y="131342"/>
                  </a:lnTo>
                  <a:lnTo>
                    <a:pt x="21288" y="132423"/>
                  </a:lnTo>
                  <a:lnTo>
                    <a:pt x="25664" y="132438"/>
                  </a:lnTo>
                  <a:lnTo>
                    <a:pt x="66165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07">
              <a:extLst>
                <a:ext uri="{FF2B5EF4-FFF2-40B4-BE49-F238E27FC236}">
                  <a16:creationId xmlns:a16="http://schemas.microsoft.com/office/drawing/2014/main" xmlns="" id="{2391BF4D-A8A0-43C5-9E22-728E1425125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665344" y="711200"/>
              <a:ext cx="221107" cy="111325"/>
            </a:xfrm>
            <a:custGeom>
              <a:avLst/>
              <a:gdLst/>
              <a:ahLst/>
              <a:cxnLst/>
              <a:rect l="0" t="0" r="0" b="0"/>
              <a:pathLst>
                <a:path w="221107" h="111325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8" y="3763"/>
                  </a:lnTo>
                  <a:lnTo>
                    <a:pt x="2717" y="6742"/>
                  </a:lnTo>
                  <a:lnTo>
                    <a:pt x="0" y="21048"/>
                  </a:lnTo>
                  <a:lnTo>
                    <a:pt x="888" y="57971"/>
                  </a:lnTo>
                  <a:lnTo>
                    <a:pt x="7689" y="80912"/>
                  </a:lnTo>
                  <a:lnTo>
                    <a:pt x="19259" y="104255"/>
                  </a:lnTo>
                  <a:lnTo>
                    <a:pt x="23041" y="107604"/>
                  </a:lnTo>
                  <a:lnTo>
                    <a:pt x="32888" y="111324"/>
                  </a:lnTo>
                  <a:lnTo>
                    <a:pt x="37772" y="110905"/>
                  </a:lnTo>
                  <a:lnTo>
                    <a:pt x="46961" y="106676"/>
                  </a:lnTo>
                  <a:lnTo>
                    <a:pt x="53867" y="96330"/>
                  </a:lnTo>
                  <a:lnTo>
                    <a:pt x="64050" y="63321"/>
                  </a:lnTo>
                  <a:lnTo>
                    <a:pt x="68093" y="19924"/>
                  </a:lnTo>
                  <a:lnTo>
                    <a:pt x="68585" y="9031"/>
                  </a:lnTo>
                  <a:lnTo>
                    <a:pt x="65299" y="17257"/>
                  </a:lnTo>
                  <a:lnTo>
                    <a:pt x="65546" y="27425"/>
                  </a:lnTo>
                  <a:lnTo>
                    <a:pt x="74065" y="61781"/>
                  </a:lnTo>
                  <a:lnTo>
                    <a:pt x="83778" y="79924"/>
                  </a:lnTo>
                  <a:lnTo>
                    <a:pt x="89045" y="84911"/>
                  </a:lnTo>
                  <a:lnTo>
                    <a:pt x="102719" y="87718"/>
                  </a:lnTo>
                  <a:lnTo>
                    <a:pt x="107610" y="85995"/>
                  </a:lnTo>
                  <a:lnTo>
                    <a:pt x="133287" y="62281"/>
                  </a:lnTo>
                  <a:lnTo>
                    <a:pt x="149353" y="35406"/>
                  </a:lnTo>
                  <a:lnTo>
                    <a:pt x="149282" y="34187"/>
                  </a:lnTo>
                  <a:lnTo>
                    <a:pt x="148528" y="33375"/>
                  </a:lnTo>
                  <a:lnTo>
                    <a:pt x="147321" y="32833"/>
                  </a:lnTo>
                  <a:lnTo>
                    <a:pt x="146516" y="34589"/>
                  </a:lnTo>
                  <a:lnTo>
                    <a:pt x="143972" y="47173"/>
                  </a:lnTo>
                  <a:lnTo>
                    <a:pt x="134948" y="70388"/>
                  </a:lnTo>
                  <a:lnTo>
                    <a:pt x="134130" y="82083"/>
                  </a:lnTo>
                  <a:lnTo>
                    <a:pt x="136225" y="95190"/>
                  </a:lnTo>
                  <a:lnTo>
                    <a:pt x="135591" y="97327"/>
                  </a:lnTo>
                  <a:lnTo>
                    <a:pt x="134462" y="98751"/>
                  </a:lnTo>
                  <a:lnTo>
                    <a:pt x="133711" y="98290"/>
                  </a:lnTo>
                  <a:lnTo>
                    <a:pt x="132874" y="94014"/>
                  </a:lnTo>
                  <a:lnTo>
                    <a:pt x="135775" y="76931"/>
                  </a:lnTo>
                  <a:lnTo>
                    <a:pt x="157031" y="32613"/>
                  </a:lnTo>
                  <a:lnTo>
                    <a:pt x="174426" y="4796"/>
                  </a:lnTo>
                  <a:lnTo>
                    <a:pt x="177991" y="1786"/>
                  </a:lnTo>
                  <a:lnTo>
                    <a:pt x="181074" y="485"/>
                  </a:lnTo>
                  <a:lnTo>
                    <a:pt x="183835" y="323"/>
                  </a:lnTo>
                  <a:lnTo>
                    <a:pt x="186381" y="1627"/>
                  </a:lnTo>
                  <a:lnTo>
                    <a:pt x="191091" y="6838"/>
                  </a:lnTo>
                  <a:lnTo>
                    <a:pt x="199864" y="28162"/>
                  </a:lnTo>
                  <a:lnTo>
                    <a:pt x="204856" y="53578"/>
                  </a:lnTo>
                  <a:lnTo>
                    <a:pt x="204699" y="79963"/>
                  </a:lnTo>
                  <a:lnTo>
                    <a:pt x="205935" y="85059"/>
                  </a:lnTo>
                  <a:lnTo>
                    <a:pt x="211071" y="92602"/>
                  </a:lnTo>
                  <a:lnTo>
                    <a:pt x="22110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08">
              <a:extLst>
                <a:ext uri="{FF2B5EF4-FFF2-40B4-BE49-F238E27FC236}">
                  <a16:creationId xmlns:a16="http://schemas.microsoft.com/office/drawing/2014/main" xmlns="" id="{47AC660F-8E4A-4868-8622-8DA4FEAC558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524500" y="73660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38100"/>
                  </a:moveTo>
                  <a:lnTo>
                    <a:pt x="0" y="38100"/>
                  </a:lnTo>
                  <a:lnTo>
                    <a:pt x="12209" y="25891"/>
                  </a:lnTo>
                  <a:lnTo>
                    <a:pt x="30507" y="17706"/>
                  </a:lnTo>
                  <a:lnTo>
                    <a:pt x="77151" y="645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409">
              <a:extLst>
                <a:ext uri="{FF2B5EF4-FFF2-40B4-BE49-F238E27FC236}">
                  <a16:creationId xmlns:a16="http://schemas.microsoft.com/office/drawing/2014/main" xmlns="" id="{C97CEC00-F174-472F-BFD7-C05C1215923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578684" y="485121"/>
              <a:ext cx="85517" cy="384830"/>
            </a:xfrm>
            <a:custGeom>
              <a:avLst/>
              <a:gdLst/>
              <a:ahLst/>
              <a:cxnLst/>
              <a:rect l="0" t="0" r="0" b="0"/>
              <a:pathLst>
                <a:path w="85517" h="384830">
                  <a:moveTo>
                    <a:pt x="85516" y="41929"/>
                  </a:moveTo>
                  <a:lnTo>
                    <a:pt x="85516" y="41929"/>
                  </a:lnTo>
                  <a:lnTo>
                    <a:pt x="76678" y="18785"/>
                  </a:lnTo>
                  <a:lnTo>
                    <a:pt x="67218" y="5987"/>
                  </a:lnTo>
                  <a:lnTo>
                    <a:pt x="61392" y="1260"/>
                  </a:lnTo>
                  <a:lnTo>
                    <a:pt x="58850" y="0"/>
                  </a:lnTo>
                  <a:lnTo>
                    <a:pt x="55744" y="571"/>
                  </a:lnTo>
                  <a:lnTo>
                    <a:pt x="48530" y="4968"/>
                  </a:lnTo>
                  <a:lnTo>
                    <a:pt x="36535" y="28861"/>
                  </a:lnTo>
                  <a:lnTo>
                    <a:pt x="24044" y="66122"/>
                  </a:lnTo>
                  <a:lnTo>
                    <a:pt x="13745" y="97837"/>
                  </a:lnTo>
                  <a:lnTo>
                    <a:pt x="4229" y="131688"/>
                  </a:lnTo>
                  <a:lnTo>
                    <a:pt x="0" y="163196"/>
                  </a:lnTo>
                  <a:lnTo>
                    <a:pt x="1884" y="197425"/>
                  </a:lnTo>
                  <a:lnTo>
                    <a:pt x="6012" y="233805"/>
                  </a:lnTo>
                  <a:lnTo>
                    <a:pt x="7847" y="271141"/>
                  </a:lnTo>
                  <a:lnTo>
                    <a:pt x="12251" y="317747"/>
                  </a:lnTo>
                  <a:lnTo>
                    <a:pt x="14991" y="363530"/>
                  </a:lnTo>
                  <a:lnTo>
                    <a:pt x="15666" y="384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3410">
            <a:extLst>
              <a:ext uri="{FF2B5EF4-FFF2-40B4-BE49-F238E27FC236}">
                <a16:creationId xmlns:a16="http://schemas.microsoft.com/office/drawing/2014/main" xmlns="" id="{58EF4A57-AFC5-48F6-8051-4928F44C0C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47824" y="489862"/>
            <a:ext cx="435627" cy="623078"/>
          </a:xfrm>
          <a:custGeom>
            <a:avLst/>
            <a:gdLst/>
            <a:ahLst/>
            <a:cxnLst/>
            <a:rect l="0" t="0" r="0" b="0"/>
            <a:pathLst>
              <a:path w="435627" h="623078">
                <a:moveTo>
                  <a:pt x="92726" y="202288"/>
                </a:moveTo>
                <a:lnTo>
                  <a:pt x="92726" y="202288"/>
                </a:lnTo>
                <a:lnTo>
                  <a:pt x="92726" y="198917"/>
                </a:lnTo>
                <a:lnTo>
                  <a:pt x="90844" y="195380"/>
                </a:lnTo>
                <a:lnTo>
                  <a:pt x="82599" y="185281"/>
                </a:lnTo>
                <a:lnTo>
                  <a:pt x="81169" y="181089"/>
                </a:lnTo>
                <a:lnTo>
                  <a:pt x="79377" y="179688"/>
                </a:lnTo>
                <a:lnTo>
                  <a:pt x="73623" y="178133"/>
                </a:lnTo>
                <a:lnTo>
                  <a:pt x="66362" y="179323"/>
                </a:lnTo>
                <a:lnTo>
                  <a:pt x="43460" y="189207"/>
                </a:lnTo>
                <a:lnTo>
                  <a:pt x="26701" y="204056"/>
                </a:lnTo>
                <a:lnTo>
                  <a:pt x="12799" y="231975"/>
                </a:lnTo>
                <a:lnTo>
                  <a:pt x="1234" y="278629"/>
                </a:lnTo>
                <a:lnTo>
                  <a:pt x="0" y="310358"/>
                </a:lnTo>
                <a:lnTo>
                  <a:pt x="4713" y="326519"/>
                </a:lnTo>
                <a:lnTo>
                  <a:pt x="10061" y="331675"/>
                </a:lnTo>
                <a:lnTo>
                  <a:pt x="25412" y="337405"/>
                </a:lnTo>
                <a:lnTo>
                  <a:pt x="43993" y="336188"/>
                </a:lnTo>
                <a:lnTo>
                  <a:pt x="63305" y="329532"/>
                </a:lnTo>
                <a:lnTo>
                  <a:pt x="81296" y="317167"/>
                </a:lnTo>
                <a:lnTo>
                  <a:pt x="100550" y="290968"/>
                </a:lnTo>
                <a:lnTo>
                  <a:pt x="108449" y="264233"/>
                </a:lnTo>
                <a:lnTo>
                  <a:pt x="108416" y="250751"/>
                </a:lnTo>
                <a:lnTo>
                  <a:pt x="107419" y="245180"/>
                </a:lnTo>
                <a:lnTo>
                  <a:pt x="105344" y="241466"/>
                </a:lnTo>
                <a:lnTo>
                  <a:pt x="102549" y="238990"/>
                </a:lnTo>
                <a:lnTo>
                  <a:pt x="93755" y="235505"/>
                </a:lnTo>
                <a:lnTo>
                  <a:pt x="91295" y="235016"/>
                </a:lnTo>
                <a:lnTo>
                  <a:pt x="91066" y="234690"/>
                </a:lnTo>
                <a:lnTo>
                  <a:pt x="127994" y="228432"/>
                </a:lnTo>
                <a:lnTo>
                  <a:pt x="174247" y="204160"/>
                </a:lnTo>
                <a:lnTo>
                  <a:pt x="213071" y="170309"/>
                </a:lnTo>
                <a:lnTo>
                  <a:pt x="248014" y="125628"/>
                </a:lnTo>
                <a:lnTo>
                  <a:pt x="273968" y="80012"/>
                </a:lnTo>
                <a:lnTo>
                  <a:pt x="295065" y="41959"/>
                </a:lnTo>
                <a:lnTo>
                  <a:pt x="318370" y="456"/>
                </a:lnTo>
                <a:lnTo>
                  <a:pt x="319355" y="0"/>
                </a:lnTo>
                <a:lnTo>
                  <a:pt x="320450" y="5138"/>
                </a:lnTo>
                <a:lnTo>
                  <a:pt x="306649" y="38644"/>
                </a:lnTo>
                <a:lnTo>
                  <a:pt x="298105" y="68880"/>
                </a:lnTo>
                <a:lnTo>
                  <a:pt x="282078" y="107247"/>
                </a:lnTo>
                <a:lnTo>
                  <a:pt x="262960" y="152992"/>
                </a:lnTo>
                <a:lnTo>
                  <a:pt x="254898" y="180007"/>
                </a:lnTo>
                <a:lnTo>
                  <a:pt x="247408" y="208601"/>
                </a:lnTo>
                <a:lnTo>
                  <a:pt x="239591" y="238247"/>
                </a:lnTo>
                <a:lnTo>
                  <a:pt x="231559" y="268594"/>
                </a:lnTo>
                <a:lnTo>
                  <a:pt x="223381" y="299409"/>
                </a:lnTo>
                <a:lnTo>
                  <a:pt x="217224" y="329829"/>
                </a:lnTo>
                <a:lnTo>
                  <a:pt x="212412" y="359988"/>
                </a:lnTo>
                <a:lnTo>
                  <a:pt x="208500" y="389971"/>
                </a:lnTo>
                <a:lnTo>
                  <a:pt x="205187" y="418427"/>
                </a:lnTo>
                <a:lnTo>
                  <a:pt x="202272" y="445864"/>
                </a:lnTo>
                <a:lnTo>
                  <a:pt x="199623" y="472622"/>
                </a:lnTo>
                <a:lnTo>
                  <a:pt x="197858" y="497516"/>
                </a:lnTo>
                <a:lnTo>
                  <a:pt x="195895" y="543991"/>
                </a:lnTo>
                <a:lnTo>
                  <a:pt x="195023" y="580639"/>
                </a:lnTo>
                <a:lnTo>
                  <a:pt x="194790" y="596339"/>
                </a:lnTo>
                <a:lnTo>
                  <a:pt x="197458" y="607511"/>
                </a:lnTo>
                <a:lnTo>
                  <a:pt x="202059" y="615664"/>
                </a:lnTo>
                <a:lnTo>
                  <a:pt x="207948" y="621806"/>
                </a:lnTo>
                <a:lnTo>
                  <a:pt x="215401" y="623077"/>
                </a:lnTo>
                <a:lnTo>
                  <a:pt x="233091" y="616965"/>
                </a:lnTo>
                <a:lnTo>
                  <a:pt x="248950" y="599196"/>
                </a:lnTo>
                <a:lnTo>
                  <a:pt x="271659" y="559544"/>
                </a:lnTo>
                <a:lnTo>
                  <a:pt x="292498" y="512047"/>
                </a:lnTo>
                <a:lnTo>
                  <a:pt x="303847" y="467870"/>
                </a:lnTo>
                <a:lnTo>
                  <a:pt x="305328" y="434320"/>
                </a:lnTo>
                <a:lnTo>
                  <a:pt x="302455" y="403804"/>
                </a:lnTo>
                <a:lnTo>
                  <a:pt x="303101" y="402249"/>
                </a:lnTo>
                <a:lnTo>
                  <a:pt x="304237" y="401212"/>
                </a:lnTo>
                <a:lnTo>
                  <a:pt x="341626" y="387050"/>
                </a:lnTo>
                <a:lnTo>
                  <a:pt x="377748" y="378780"/>
                </a:lnTo>
                <a:lnTo>
                  <a:pt x="420535" y="370370"/>
                </a:lnTo>
                <a:lnTo>
                  <a:pt x="435626" y="3673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631">
            <a:extLst>
              <a:ext uri="{FF2B5EF4-FFF2-40B4-BE49-F238E27FC236}">
                <a16:creationId xmlns:a16="http://schemas.microsoft.com/office/drawing/2014/main" xmlns="" id="{11143B7B-CF79-4A04-B0CC-80B7B157D5FC}"/>
              </a:ext>
            </a:extLst>
          </p:cNvPr>
          <p:cNvGrpSpPr/>
          <p:nvPr/>
        </p:nvGrpSpPr>
        <p:grpSpPr>
          <a:xfrm>
            <a:off x="8096250" y="623906"/>
            <a:ext cx="703374" cy="447319"/>
            <a:chOff x="8096250" y="623906"/>
            <a:chExt cx="703374" cy="447319"/>
          </a:xfrm>
        </p:grpSpPr>
        <p:sp>
          <p:nvSpPr>
            <p:cNvPr id="43" name="SMARTInkShape-3411">
              <a:extLst>
                <a:ext uri="{FF2B5EF4-FFF2-40B4-BE49-F238E27FC236}">
                  <a16:creationId xmlns:a16="http://schemas.microsoft.com/office/drawing/2014/main" xmlns="" id="{5B9BAE82-850B-4EDB-B1DF-304B51CDC15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731250" y="669729"/>
              <a:ext cx="68374" cy="231972"/>
            </a:xfrm>
            <a:custGeom>
              <a:avLst/>
              <a:gdLst/>
              <a:ahLst/>
              <a:cxnLst/>
              <a:rect l="0" t="0" r="0" b="0"/>
              <a:pathLst>
                <a:path w="68374" h="231972">
                  <a:moveTo>
                    <a:pt x="12700" y="3371"/>
                  </a:moveTo>
                  <a:lnTo>
                    <a:pt x="12700" y="3371"/>
                  </a:lnTo>
                  <a:lnTo>
                    <a:pt x="12700" y="0"/>
                  </a:lnTo>
                  <a:lnTo>
                    <a:pt x="14111" y="418"/>
                  </a:lnTo>
                  <a:lnTo>
                    <a:pt x="22839" y="8454"/>
                  </a:lnTo>
                  <a:lnTo>
                    <a:pt x="50372" y="48398"/>
                  </a:lnTo>
                  <a:lnTo>
                    <a:pt x="64460" y="95521"/>
                  </a:lnTo>
                  <a:lnTo>
                    <a:pt x="68373" y="109254"/>
                  </a:lnTo>
                  <a:lnTo>
                    <a:pt x="65194" y="137684"/>
                  </a:lnTo>
                  <a:lnTo>
                    <a:pt x="47539" y="179575"/>
                  </a:lnTo>
                  <a:lnTo>
                    <a:pt x="32417" y="203039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412">
              <a:extLst>
                <a:ext uri="{FF2B5EF4-FFF2-40B4-BE49-F238E27FC236}">
                  <a16:creationId xmlns:a16="http://schemas.microsoft.com/office/drawing/2014/main" xmlns="" id="{B5820902-4595-43B8-8CE5-987D3287EEE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558298" y="699644"/>
              <a:ext cx="153903" cy="151257"/>
            </a:xfrm>
            <a:custGeom>
              <a:avLst/>
              <a:gdLst/>
              <a:ahLst/>
              <a:cxnLst/>
              <a:rect l="0" t="0" r="0" b="0"/>
              <a:pathLst>
                <a:path w="153903" h="151257">
                  <a:moveTo>
                    <a:pt x="153902" y="11556"/>
                  </a:moveTo>
                  <a:lnTo>
                    <a:pt x="153902" y="11556"/>
                  </a:lnTo>
                  <a:lnTo>
                    <a:pt x="150531" y="8185"/>
                  </a:lnTo>
                  <a:lnTo>
                    <a:pt x="148875" y="4648"/>
                  </a:lnTo>
                  <a:lnTo>
                    <a:pt x="147812" y="0"/>
                  </a:lnTo>
                  <a:lnTo>
                    <a:pt x="151001" y="5937"/>
                  </a:lnTo>
                  <a:lnTo>
                    <a:pt x="146968" y="18466"/>
                  </a:lnTo>
                  <a:lnTo>
                    <a:pt x="116875" y="65383"/>
                  </a:lnTo>
                  <a:lnTo>
                    <a:pt x="90614" y="105104"/>
                  </a:lnTo>
                  <a:lnTo>
                    <a:pt x="77090" y="121572"/>
                  </a:lnTo>
                  <a:lnTo>
                    <a:pt x="61673" y="133594"/>
                  </a:lnTo>
                  <a:lnTo>
                    <a:pt x="45412" y="137997"/>
                  </a:lnTo>
                  <a:lnTo>
                    <a:pt x="28779" y="136897"/>
                  </a:lnTo>
                  <a:lnTo>
                    <a:pt x="11979" y="131704"/>
                  </a:lnTo>
                  <a:lnTo>
                    <a:pt x="6370" y="126932"/>
                  </a:lnTo>
                  <a:lnTo>
                    <a:pt x="138" y="114105"/>
                  </a:lnTo>
                  <a:lnTo>
                    <a:pt x="0" y="91016"/>
                  </a:lnTo>
                  <a:lnTo>
                    <a:pt x="4427" y="76414"/>
                  </a:lnTo>
                  <a:lnTo>
                    <a:pt x="8212" y="72132"/>
                  </a:lnTo>
                  <a:lnTo>
                    <a:pt x="10208" y="70990"/>
                  </a:lnTo>
                  <a:lnTo>
                    <a:pt x="33245" y="76125"/>
                  </a:lnTo>
                  <a:lnTo>
                    <a:pt x="76159" y="101433"/>
                  </a:lnTo>
                  <a:lnTo>
                    <a:pt x="87257" y="107457"/>
                  </a:lnTo>
                  <a:lnTo>
                    <a:pt x="94655" y="114296"/>
                  </a:lnTo>
                  <a:lnTo>
                    <a:pt x="122152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413">
              <a:extLst>
                <a:ext uri="{FF2B5EF4-FFF2-40B4-BE49-F238E27FC236}">
                  <a16:creationId xmlns:a16="http://schemas.microsoft.com/office/drawing/2014/main" xmlns="" id="{2FAB2F18-0EA9-4C84-A7D1-D335F7B508A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433887" y="638280"/>
              <a:ext cx="87814" cy="250721"/>
            </a:xfrm>
            <a:custGeom>
              <a:avLst/>
              <a:gdLst/>
              <a:ahLst/>
              <a:cxnLst/>
              <a:rect l="0" t="0" r="0" b="0"/>
              <a:pathLst>
                <a:path w="87814" h="250721">
                  <a:moveTo>
                    <a:pt x="87813" y="9420"/>
                  </a:moveTo>
                  <a:lnTo>
                    <a:pt x="87813" y="9420"/>
                  </a:lnTo>
                  <a:lnTo>
                    <a:pt x="87813" y="6049"/>
                  </a:lnTo>
                  <a:lnTo>
                    <a:pt x="85931" y="2512"/>
                  </a:lnTo>
                  <a:lnTo>
                    <a:pt x="84442" y="582"/>
                  </a:lnTo>
                  <a:lnTo>
                    <a:pt x="82037" y="0"/>
                  </a:lnTo>
                  <a:lnTo>
                    <a:pt x="75603" y="1235"/>
                  </a:lnTo>
                  <a:lnTo>
                    <a:pt x="64047" y="9268"/>
                  </a:lnTo>
                  <a:lnTo>
                    <a:pt x="35773" y="55096"/>
                  </a:lnTo>
                  <a:lnTo>
                    <a:pt x="10539" y="98683"/>
                  </a:lnTo>
                  <a:lnTo>
                    <a:pt x="1259" y="127409"/>
                  </a:lnTo>
                  <a:lnTo>
                    <a:pt x="0" y="167382"/>
                  </a:lnTo>
                  <a:lnTo>
                    <a:pt x="2453" y="193220"/>
                  </a:lnTo>
                  <a:lnTo>
                    <a:pt x="11539" y="213170"/>
                  </a:lnTo>
                  <a:lnTo>
                    <a:pt x="25692" y="228387"/>
                  </a:lnTo>
                  <a:lnTo>
                    <a:pt x="43740" y="239853"/>
                  </a:lnTo>
                  <a:lnTo>
                    <a:pt x="87813" y="25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414">
              <a:extLst>
                <a:ext uri="{FF2B5EF4-FFF2-40B4-BE49-F238E27FC236}">
                  <a16:creationId xmlns:a16="http://schemas.microsoft.com/office/drawing/2014/main" xmlns="" id="{8FA52A75-56EA-4D69-B51D-7437F1FED81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235950" y="890144"/>
              <a:ext cx="82551" cy="106807"/>
            </a:xfrm>
            <a:custGeom>
              <a:avLst/>
              <a:gdLst/>
              <a:ahLst/>
              <a:cxnLst/>
              <a:rect l="0" t="0" r="0" b="0"/>
              <a:pathLst>
                <a:path w="82551" h="106807">
                  <a:moveTo>
                    <a:pt x="82550" y="11556"/>
                  </a:moveTo>
                  <a:lnTo>
                    <a:pt x="82550" y="11556"/>
                  </a:lnTo>
                  <a:lnTo>
                    <a:pt x="70993" y="0"/>
                  </a:lnTo>
                  <a:lnTo>
                    <a:pt x="70613" y="1030"/>
                  </a:lnTo>
                  <a:lnTo>
                    <a:pt x="70189" y="5937"/>
                  </a:lnTo>
                  <a:lnTo>
                    <a:pt x="59072" y="26360"/>
                  </a:lnTo>
                  <a:lnTo>
                    <a:pt x="27128" y="68240"/>
                  </a:lnTo>
                  <a:lnTo>
                    <a:pt x="19326" y="86912"/>
                  </a:lnTo>
                  <a:lnTo>
                    <a:pt x="0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415">
              <a:extLst>
                <a:ext uri="{FF2B5EF4-FFF2-40B4-BE49-F238E27FC236}">
                  <a16:creationId xmlns:a16="http://schemas.microsoft.com/office/drawing/2014/main" xmlns="" id="{8B5C0DC1-112B-4318-B9A3-41D7B2C4DDE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235950" y="882650"/>
              <a:ext cx="76201" cy="84181"/>
            </a:xfrm>
            <a:custGeom>
              <a:avLst/>
              <a:gdLst/>
              <a:ahLst/>
              <a:cxnLst/>
              <a:rect l="0" t="0" r="0" b="0"/>
              <a:pathLst>
                <a:path w="76201" h="8418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5467" y="12209"/>
                  </a:lnTo>
                  <a:lnTo>
                    <a:pt x="17246" y="21654"/>
                  </a:lnTo>
                  <a:lnTo>
                    <a:pt x="33065" y="32907"/>
                  </a:lnTo>
                  <a:lnTo>
                    <a:pt x="61537" y="68540"/>
                  </a:lnTo>
                  <a:lnTo>
                    <a:pt x="62897" y="72505"/>
                  </a:lnTo>
                  <a:lnTo>
                    <a:pt x="63381" y="83937"/>
                  </a:lnTo>
                  <a:lnTo>
                    <a:pt x="64832" y="84180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16">
              <a:extLst>
                <a:ext uri="{FF2B5EF4-FFF2-40B4-BE49-F238E27FC236}">
                  <a16:creationId xmlns:a16="http://schemas.microsoft.com/office/drawing/2014/main" xmlns="" id="{80539E97-FC1D-4A95-95BD-357B24979EF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096250" y="623906"/>
              <a:ext cx="168490" cy="447319"/>
            </a:xfrm>
            <a:custGeom>
              <a:avLst/>
              <a:gdLst/>
              <a:ahLst/>
              <a:cxnLst/>
              <a:rect l="0" t="0" r="0" b="0"/>
              <a:pathLst>
                <a:path w="168490" h="447319">
                  <a:moveTo>
                    <a:pt x="19050" y="188894"/>
                  </a:moveTo>
                  <a:lnTo>
                    <a:pt x="19050" y="188894"/>
                  </a:lnTo>
                  <a:lnTo>
                    <a:pt x="15679" y="199007"/>
                  </a:lnTo>
                  <a:lnTo>
                    <a:pt x="16947" y="238007"/>
                  </a:lnTo>
                  <a:lnTo>
                    <a:pt x="15683" y="282547"/>
                  </a:lnTo>
                  <a:lnTo>
                    <a:pt x="20141" y="314949"/>
                  </a:lnTo>
                  <a:lnTo>
                    <a:pt x="15536" y="350046"/>
                  </a:lnTo>
                  <a:lnTo>
                    <a:pt x="8316" y="383989"/>
                  </a:lnTo>
                  <a:lnTo>
                    <a:pt x="13298" y="430762"/>
                  </a:lnTo>
                  <a:lnTo>
                    <a:pt x="17345" y="446355"/>
                  </a:lnTo>
                  <a:lnTo>
                    <a:pt x="17914" y="447318"/>
                  </a:lnTo>
                  <a:lnTo>
                    <a:pt x="10098" y="422105"/>
                  </a:lnTo>
                  <a:lnTo>
                    <a:pt x="8872" y="381309"/>
                  </a:lnTo>
                  <a:lnTo>
                    <a:pt x="13585" y="340028"/>
                  </a:lnTo>
                  <a:lnTo>
                    <a:pt x="16113" y="315050"/>
                  </a:lnTo>
                  <a:lnTo>
                    <a:pt x="18504" y="287815"/>
                  </a:lnTo>
                  <a:lnTo>
                    <a:pt x="20802" y="259075"/>
                  </a:lnTo>
                  <a:lnTo>
                    <a:pt x="23746" y="229331"/>
                  </a:lnTo>
                  <a:lnTo>
                    <a:pt x="27119" y="198919"/>
                  </a:lnTo>
                  <a:lnTo>
                    <a:pt x="30780" y="168060"/>
                  </a:lnTo>
                  <a:lnTo>
                    <a:pt x="36042" y="140433"/>
                  </a:lnTo>
                  <a:lnTo>
                    <a:pt x="42372" y="114959"/>
                  </a:lnTo>
                  <a:lnTo>
                    <a:pt x="56227" y="70662"/>
                  </a:lnTo>
                  <a:lnTo>
                    <a:pt x="75220" y="24746"/>
                  </a:lnTo>
                  <a:lnTo>
                    <a:pt x="85407" y="7519"/>
                  </a:lnTo>
                  <a:lnTo>
                    <a:pt x="90805" y="3066"/>
                  </a:lnTo>
                  <a:lnTo>
                    <a:pt x="96520" y="803"/>
                  </a:lnTo>
                  <a:lnTo>
                    <a:pt x="102446" y="0"/>
                  </a:lnTo>
                  <a:lnTo>
                    <a:pt x="131013" y="12354"/>
                  </a:lnTo>
                  <a:lnTo>
                    <a:pt x="159546" y="40630"/>
                  </a:lnTo>
                  <a:lnTo>
                    <a:pt x="167806" y="67495"/>
                  </a:lnTo>
                  <a:lnTo>
                    <a:pt x="168489" y="110591"/>
                  </a:lnTo>
                  <a:lnTo>
                    <a:pt x="167360" y="123992"/>
                  </a:lnTo>
                  <a:lnTo>
                    <a:pt x="154815" y="150171"/>
                  </a:lnTo>
                  <a:lnTo>
                    <a:pt x="125833" y="183065"/>
                  </a:lnTo>
                  <a:lnTo>
                    <a:pt x="103904" y="197592"/>
                  </a:lnTo>
                  <a:lnTo>
                    <a:pt x="77694" y="206401"/>
                  </a:lnTo>
                  <a:lnTo>
                    <a:pt x="55227" y="207023"/>
                  </a:lnTo>
                  <a:lnTo>
                    <a:pt x="28594" y="199440"/>
                  </a:lnTo>
                  <a:lnTo>
                    <a:pt x="0" y="188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632">
            <a:extLst>
              <a:ext uri="{FF2B5EF4-FFF2-40B4-BE49-F238E27FC236}">
                <a16:creationId xmlns:a16="http://schemas.microsoft.com/office/drawing/2014/main" xmlns="" id="{4A15C03F-506B-43F7-B0CB-706FDF57671C}"/>
              </a:ext>
            </a:extLst>
          </p:cNvPr>
          <p:cNvGrpSpPr/>
          <p:nvPr/>
        </p:nvGrpSpPr>
        <p:grpSpPr>
          <a:xfrm>
            <a:off x="9236994" y="755650"/>
            <a:ext cx="288007" cy="171770"/>
            <a:chOff x="9236994" y="755650"/>
            <a:chExt cx="288007" cy="171770"/>
          </a:xfrm>
        </p:grpSpPr>
        <p:sp>
          <p:nvSpPr>
            <p:cNvPr id="50" name="SMARTInkShape-3417">
              <a:extLst>
                <a:ext uri="{FF2B5EF4-FFF2-40B4-BE49-F238E27FC236}">
                  <a16:creationId xmlns:a16="http://schemas.microsoft.com/office/drawing/2014/main" xmlns="" id="{D94C7D75-963E-4C71-B327-977A2946DA5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366250" y="755650"/>
              <a:ext cx="158751" cy="171770"/>
            </a:xfrm>
            <a:custGeom>
              <a:avLst/>
              <a:gdLst/>
              <a:ahLst/>
              <a:cxnLst/>
              <a:rect l="0" t="0" r="0" b="0"/>
              <a:pathLst>
                <a:path w="158751" h="171770">
                  <a:moveTo>
                    <a:pt x="0" y="44450"/>
                  </a:moveTo>
                  <a:lnTo>
                    <a:pt x="0" y="44450"/>
                  </a:lnTo>
                  <a:lnTo>
                    <a:pt x="8838" y="26773"/>
                  </a:lnTo>
                  <a:lnTo>
                    <a:pt x="12243" y="24199"/>
                  </a:lnTo>
                  <a:lnTo>
                    <a:pt x="21668" y="21338"/>
                  </a:lnTo>
                  <a:lnTo>
                    <a:pt x="34795" y="23830"/>
                  </a:lnTo>
                  <a:lnTo>
                    <a:pt x="42246" y="26470"/>
                  </a:lnTo>
                  <a:lnTo>
                    <a:pt x="54289" y="38811"/>
                  </a:lnTo>
                  <a:lnTo>
                    <a:pt x="63640" y="57466"/>
                  </a:lnTo>
                  <a:lnTo>
                    <a:pt x="72165" y="95736"/>
                  </a:lnTo>
                  <a:lnTo>
                    <a:pt x="74406" y="123923"/>
                  </a:lnTo>
                  <a:lnTo>
                    <a:pt x="67876" y="147270"/>
                  </a:lnTo>
                  <a:lnTo>
                    <a:pt x="53979" y="168754"/>
                  </a:lnTo>
                  <a:lnTo>
                    <a:pt x="50802" y="171769"/>
                  </a:lnTo>
                  <a:lnTo>
                    <a:pt x="47979" y="171663"/>
                  </a:lnTo>
                  <a:lnTo>
                    <a:pt x="45392" y="169475"/>
                  </a:lnTo>
                  <a:lnTo>
                    <a:pt x="42961" y="165900"/>
                  </a:lnTo>
                  <a:lnTo>
                    <a:pt x="44024" y="152520"/>
                  </a:lnTo>
                  <a:lnTo>
                    <a:pt x="56203" y="105073"/>
                  </a:lnTo>
                  <a:lnTo>
                    <a:pt x="84934" y="57787"/>
                  </a:lnTo>
                  <a:lnTo>
                    <a:pt x="128098" y="2151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418">
              <a:extLst>
                <a:ext uri="{FF2B5EF4-FFF2-40B4-BE49-F238E27FC236}">
                  <a16:creationId xmlns:a16="http://schemas.microsoft.com/office/drawing/2014/main" xmlns="" id="{CDB6F1B5-6F95-429D-8DD0-295F85DE039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236994" y="781933"/>
              <a:ext cx="97507" cy="138835"/>
            </a:xfrm>
            <a:custGeom>
              <a:avLst/>
              <a:gdLst/>
              <a:ahLst/>
              <a:cxnLst/>
              <a:rect l="0" t="0" r="0" b="0"/>
              <a:pathLst>
                <a:path w="97507" h="138835">
                  <a:moveTo>
                    <a:pt x="97506" y="5467"/>
                  </a:moveTo>
                  <a:lnTo>
                    <a:pt x="97506" y="5467"/>
                  </a:lnTo>
                  <a:lnTo>
                    <a:pt x="62152" y="0"/>
                  </a:lnTo>
                  <a:lnTo>
                    <a:pt x="46046" y="5154"/>
                  </a:lnTo>
                  <a:lnTo>
                    <a:pt x="29478" y="16617"/>
                  </a:lnTo>
                  <a:lnTo>
                    <a:pt x="12708" y="35822"/>
                  </a:lnTo>
                  <a:lnTo>
                    <a:pt x="3373" y="62232"/>
                  </a:lnTo>
                  <a:lnTo>
                    <a:pt x="0" y="103190"/>
                  </a:lnTo>
                  <a:lnTo>
                    <a:pt x="751" y="115066"/>
                  </a:lnTo>
                  <a:lnTo>
                    <a:pt x="4781" y="123688"/>
                  </a:lnTo>
                  <a:lnTo>
                    <a:pt x="10994" y="130142"/>
                  </a:lnTo>
                  <a:lnTo>
                    <a:pt x="18664" y="135151"/>
                  </a:lnTo>
                  <a:lnTo>
                    <a:pt x="36595" y="138834"/>
                  </a:lnTo>
                  <a:lnTo>
                    <a:pt x="46315" y="138828"/>
                  </a:lnTo>
                  <a:lnTo>
                    <a:pt x="64641" y="129415"/>
                  </a:lnTo>
                  <a:lnTo>
                    <a:pt x="73479" y="121965"/>
                  </a:lnTo>
                  <a:lnTo>
                    <a:pt x="78665" y="113471"/>
                  </a:lnTo>
                  <a:lnTo>
                    <a:pt x="82547" y="94626"/>
                  </a:lnTo>
                  <a:lnTo>
                    <a:pt x="74024" y="60812"/>
                  </a:lnTo>
                  <a:lnTo>
                    <a:pt x="61464" y="37466"/>
                  </a:lnTo>
                  <a:lnTo>
                    <a:pt x="57956" y="33855"/>
                  </a:lnTo>
                  <a:lnTo>
                    <a:pt x="54912" y="32154"/>
                  </a:lnTo>
                  <a:lnTo>
                    <a:pt x="46706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633">
            <a:extLst>
              <a:ext uri="{FF2B5EF4-FFF2-40B4-BE49-F238E27FC236}">
                <a16:creationId xmlns:a16="http://schemas.microsoft.com/office/drawing/2014/main" xmlns="" id="{00284916-D92C-4E2F-BCB8-EB6F3AF00F70}"/>
              </a:ext>
            </a:extLst>
          </p:cNvPr>
          <p:cNvGrpSpPr/>
          <p:nvPr/>
        </p:nvGrpSpPr>
        <p:grpSpPr>
          <a:xfrm>
            <a:off x="9883579" y="615950"/>
            <a:ext cx="700040" cy="438151"/>
            <a:chOff x="9883579" y="615950"/>
            <a:chExt cx="700040" cy="438151"/>
          </a:xfrm>
        </p:grpSpPr>
        <p:sp>
          <p:nvSpPr>
            <p:cNvPr id="53" name="SMARTInkShape-3419">
              <a:extLst>
                <a:ext uri="{FF2B5EF4-FFF2-40B4-BE49-F238E27FC236}">
                  <a16:creationId xmlns:a16="http://schemas.microsoft.com/office/drawing/2014/main" xmlns="" id="{3B3F9DED-C19A-47EC-810F-BDA1235641F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502900" y="707542"/>
              <a:ext cx="80719" cy="295759"/>
            </a:xfrm>
            <a:custGeom>
              <a:avLst/>
              <a:gdLst/>
              <a:ahLst/>
              <a:cxnLst/>
              <a:rect l="0" t="0" r="0" b="0"/>
              <a:pathLst>
                <a:path w="80719" h="295759">
                  <a:moveTo>
                    <a:pt x="63500" y="3658"/>
                  </a:moveTo>
                  <a:lnTo>
                    <a:pt x="63500" y="3658"/>
                  </a:lnTo>
                  <a:lnTo>
                    <a:pt x="63500" y="0"/>
                  </a:lnTo>
                  <a:lnTo>
                    <a:pt x="63500" y="1562"/>
                  </a:lnTo>
                  <a:lnTo>
                    <a:pt x="72338" y="43473"/>
                  </a:lnTo>
                  <a:lnTo>
                    <a:pt x="78427" y="83737"/>
                  </a:lnTo>
                  <a:lnTo>
                    <a:pt x="80718" y="116154"/>
                  </a:lnTo>
                  <a:lnTo>
                    <a:pt x="80325" y="151023"/>
                  </a:lnTo>
                  <a:lnTo>
                    <a:pt x="75446" y="185335"/>
                  </a:lnTo>
                  <a:lnTo>
                    <a:pt x="62929" y="213755"/>
                  </a:lnTo>
                  <a:lnTo>
                    <a:pt x="32892" y="260745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420">
              <a:extLst>
                <a:ext uri="{FF2B5EF4-FFF2-40B4-BE49-F238E27FC236}">
                  <a16:creationId xmlns:a16="http://schemas.microsoft.com/office/drawing/2014/main" xmlns="" id="{91EF3811-946B-4B1D-B8DC-714702A1557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345165" y="722079"/>
              <a:ext cx="164086" cy="191198"/>
            </a:xfrm>
            <a:custGeom>
              <a:avLst/>
              <a:gdLst/>
              <a:ahLst/>
              <a:cxnLst/>
              <a:rect l="0" t="0" r="0" b="0"/>
              <a:pathLst>
                <a:path w="164086" h="191198">
                  <a:moveTo>
                    <a:pt x="164085" y="8171"/>
                  </a:moveTo>
                  <a:lnTo>
                    <a:pt x="164085" y="8171"/>
                  </a:lnTo>
                  <a:lnTo>
                    <a:pt x="164085" y="0"/>
                  </a:lnTo>
                  <a:lnTo>
                    <a:pt x="164085" y="607"/>
                  </a:lnTo>
                  <a:lnTo>
                    <a:pt x="148388" y="36817"/>
                  </a:lnTo>
                  <a:lnTo>
                    <a:pt x="129565" y="78983"/>
                  </a:lnTo>
                  <a:lnTo>
                    <a:pt x="104232" y="122756"/>
                  </a:lnTo>
                  <a:lnTo>
                    <a:pt x="72501" y="161361"/>
                  </a:lnTo>
                  <a:lnTo>
                    <a:pt x="40053" y="185029"/>
                  </a:lnTo>
                  <a:lnTo>
                    <a:pt x="30597" y="189576"/>
                  </a:lnTo>
                  <a:lnTo>
                    <a:pt x="22882" y="191197"/>
                  </a:lnTo>
                  <a:lnTo>
                    <a:pt x="16328" y="190866"/>
                  </a:lnTo>
                  <a:lnTo>
                    <a:pt x="10547" y="189234"/>
                  </a:lnTo>
                  <a:lnTo>
                    <a:pt x="6692" y="184619"/>
                  </a:lnTo>
                  <a:lnTo>
                    <a:pt x="2410" y="170083"/>
                  </a:lnTo>
                  <a:lnTo>
                    <a:pt x="0" y="142066"/>
                  </a:lnTo>
                  <a:lnTo>
                    <a:pt x="3199" y="127417"/>
                  </a:lnTo>
                  <a:lnTo>
                    <a:pt x="6027" y="121535"/>
                  </a:lnTo>
                  <a:lnTo>
                    <a:pt x="10029" y="118319"/>
                  </a:lnTo>
                  <a:lnTo>
                    <a:pt x="14814" y="116881"/>
                  </a:lnTo>
                  <a:lnTo>
                    <a:pt x="33544" y="118228"/>
                  </a:lnTo>
                  <a:lnTo>
                    <a:pt x="41074" y="119642"/>
                  </a:lnTo>
                  <a:lnTo>
                    <a:pt x="55086" y="128740"/>
                  </a:lnTo>
                  <a:lnTo>
                    <a:pt x="99170" y="165032"/>
                  </a:lnTo>
                  <a:lnTo>
                    <a:pt x="119635" y="179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421">
              <a:extLst>
                <a:ext uri="{FF2B5EF4-FFF2-40B4-BE49-F238E27FC236}">
                  <a16:creationId xmlns:a16="http://schemas.microsoft.com/office/drawing/2014/main" xmlns="" id="{EF017FE0-D8FC-48EF-8CDD-E1AB90FB8BF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235134" y="666750"/>
              <a:ext cx="109017" cy="285751"/>
            </a:xfrm>
            <a:custGeom>
              <a:avLst/>
              <a:gdLst/>
              <a:ahLst/>
              <a:cxnLst/>
              <a:rect l="0" t="0" r="0" b="0"/>
              <a:pathLst>
                <a:path w="109017" h="285751">
                  <a:moveTo>
                    <a:pt x="109016" y="0"/>
                  </a:moveTo>
                  <a:lnTo>
                    <a:pt x="109016" y="0"/>
                  </a:lnTo>
                  <a:lnTo>
                    <a:pt x="98903" y="3371"/>
                  </a:lnTo>
                  <a:lnTo>
                    <a:pt x="61314" y="32520"/>
                  </a:lnTo>
                  <a:lnTo>
                    <a:pt x="27619" y="71881"/>
                  </a:lnTo>
                  <a:lnTo>
                    <a:pt x="10751" y="105325"/>
                  </a:lnTo>
                  <a:lnTo>
                    <a:pt x="1842" y="139474"/>
                  </a:lnTo>
                  <a:lnTo>
                    <a:pt x="0" y="172055"/>
                  </a:lnTo>
                  <a:lnTo>
                    <a:pt x="11568" y="214198"/>
                  </a:lnTo>
                  <a:lnTo>
                    <a:pt x="32556" y="251379"/>
                  </a:lnTo>
                  <a:lnTo>
                    <a:pt x="6456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422">
              <a:extLst>
                <a:ext uri="{FF2B5EF4-FFF2-40B4-BE49-F238E27FC236}">
                  <a16:creationId xmlns:a16="http://schemas.microsoft.com/office/drawing/2014/main" xmlns="" id="{91301F3F-0704-44F4-86B5-52E155E23FE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988550" y="968179"/>
              <a:ext cx="82551" cy="85922"/>
            </a:xfrm>
            <a:custGeom>
              <a:avLst/>
              <a:gdLst/>
              <a:ahLst/>
              <a:cxnLst/>
              <a:rect l="0" t="0" r="0" b="0"/>
              <a:pathLst>
                <a:path w="82551" h="85922">
                  <a:moveTo>
                    <a:pt x="82550" y="3371"/>
                  </a:moveTo>
                  <a:lnTo>
                    <a:pt x="82550" y="3371"/>
                  </a:lnTo>
                  <a:lnTo>
                    <a:pt x="79180" y="0"/>
                  </a:lnTo>
                  <a:lnTo>
                    <a:pt x="76069" y="418"/>
                  </a:lnTo>
                  <a:lnTo>
                    <a:pt x="66970" y="4646"/>
                  </a:lnTo>
                  <a:lnTo>
                    <a:pt x="22658" y="48000"/>
                  </a:lnTo>
                  <a:lnTo>
                    <a:pt x="0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423">
              <a:extLst>
                <a:ext uri="{FF2B5EF4-FFF2-40B4-BE49-F238E27FC236}">
                  <a16:creationId xmlns:a16="http://schemas.microsoft.com/office/drawing/2014/main" xmlns="" id="{E113CBE7-49D6-4019-A6E1-FB30651060F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988549" y="933450"/>
              <a:ext cx="69852" cy="114301"/>
            </a:xfrm>
            <a:custGeom>
              <a:avLst/>
              <a:gdLst/>
              <a:ahLst/>
              <a:cxnLst/>
              <a:rect l="0" t="0" r="0" b="0"/>
              <a:pathLst>
                <a:path w="69852" h="114301">
                  <a:moveTo>
                    <a:pt x="1" y="0"/>
                  </a:moveTo>
                  <a:lnTo>
                    <a:pt x="1" y="0"/>
                  </a:lnTo>
                  <a:lnTo>
                    <a:pt x="0" y="10113"/>
                  </a:lnTo>
                  <a:lnTo>
                    <a:pt x="5646" y="20722"/>
                  </a:lnTo>
                  <a:lnTo>
                    <a:pt x="38596" y="67349"/>
                  </a:lnTo>
                  <a:lnTo>
                    <a:pt x="6985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424">
              <a:extLst>
                <a:ext uri="{FF2B5EF4-FFF2-40B4-BE49-F238E27FC236}">
                  <a16:creationId xmlns:a16="http://schemas.microsoft.com/office/drawing/2014/main" xmlns="" id="{F4DEBC05-AAEB-4DC9-9AD0-EF2B3C6F78D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883579" y="762000"/>
              <a:ext cx="193872" cy="44451"/>
            </a:xfrm>
            <a:custGeom>
              <a:avLst/>
              <a:gdLst/>
              <a:ahLst/>
              <a:cxnLst/>
              <a:rect l="0" t="0" r="0" b="0"/>
              <a:pathLst>
                <a:path w="1938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30688" y="40687"/>
                  </a:lnTo>
                  <a:lnTo>
                    <a:pt x="76846" y="28754"/>
                  </a:lnTo>
                  <a:lnTo>
                    <a:pt x="116460" y="18424"/>
                  </a:lnTo>
                  <a:lnTo>
                    <a:pt x="155232" y="9129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425">
              <a:extLst>
                <a:ext uri="{FF2B5EF4-FFF2-40B4-BE49-F238E27FC236}">
                  <a16:creationId xmlns:a16="http://schemas.microsoft.com/office/drawing/2014/main" xmlns="" id="{67ADCB89-5EF2-4C72-B618-722F3D45518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911958" y="615950"/>
              <a:ext cx="184543" cy="76201"/>
            </a:xfrm>
            <a:custGeom>
              <a:avLst/>
              <a:gdLst/>
              <a:ahLst/>
              <a:cxnLst/>
              <a:rect l="0" t="0" r="0" b="0"/>
              <a:pathLst>
                <a:path w="184543" h="76201">
                  <a:moveTo>
                    <a:pt x="6742" y="76200"/>
                  </a:moveTo>
                  <a:lnTo>
                    <a:pt x="6742" y="76200"/>
                  </a:lnTo>
                  <a:lnTo>
                    <a:pt x="0" y="72829"/>
                  </a:lnTo>
                  <a:lnTo>
                    <a:pt x="131" y="69719"/>
                  </a:lnTo>
                  <a:lnTo>
                    <a:pt x="5920" y="60620"/>
                  </a:lnTo>
                  <a:lnTo>
                    <a:pt x="37935" y="40226"/>
                  </a:lnTo>
                  <a:lnTo>
                    <a:pt x="71170" y="26345"/>
                  </a:lnTo>
                  <a:lnTo>
                    <a:pt x="108754" y="14531"/>
                  </a:lnTo>
                  <a:lnTo>
                    <a:pt x="146626" y="6929"/>
                  </a:lnTo>
                  <a:lnTo>
                    <a:pt x="184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26">
              <a:extLst>
                <a:ext uri="{FF2B5EF4-FFF2-40B4-BE49-F238E27FC236}">
                  <a16:creationId xmlns:a16="http://schemas.microsoft.com/office/drawing/2014/main" xmlns="" id="{86A88174-5D1F-464E-8FE9-9B498388675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918700" y="633032"/>
              <a:ext cx="41980" cy="300419"/>
            </a:xfrm>
            <a:custGeom>
              <a:avLst/>
              <a:gdLst/>
              <a:ahLst/>
              <a:cxnLst/>
              <a:rect l="0" t="0" r="0" b="0"/>
              <a:pathLst>
                <a:path w="41980" h="300419">
                  <a:moveTo>
                    <a:pt x="25400" y="21018"/>
                  </a:moveTo>
                  <a:lnTo>
                    <a:pt x="25400" y="21018"/>
                  </a:lnTo>
                  <a:lnTo>
                    <a:pt x="38491" y="7220"/>
                  </a:lnTo>
                  <a:lnTo>
                    <a:pt x="41801" y="1245"/>
                  </a:lnTo>
                  <a:lnTo>
                    <a:pt x="41979" y="75"/>
                  </a:lnTo>
                  <a:lnTo>
                    <a:pt x="41392" y="0"/>
                  </a:lnTo>
                  <a:lnTo>
                    <a:pt x="40294" y="656"/>
                  </a:lnTo>
                  <a:lnTo>
                    <a:pt x="37123" y="40018"/>
                  </a:lnTo>
                  <a:lnTo>
                    <a:pt x="31551" y="77205"/>
                  </a:lnTo>
                  <a:lnTo>
                    <a:pt x="24371" y="119603"/>
                  </a:lnTo>
                  <a:lnTo>
                    <a:pt x="17182" y="163611"/>
                  </a:lnTo>
                  <a:lnTo>
                    <a:pt x="11634" y="206689"/>
                  </a:lnTo>
                  <a:lnTo>
                    <a:pt x="6817" y="245590"/>
                  </a:lnTo>
                  <a:lnTo>
                    <a:pt x="0" y="30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634">
            <a:extLst>
              <a:ext uri="{FF2B5EF4-FFF2-40B4-BE49-F238E27FC236}">
                <a16:creationId xmlns:a16="http://schemas.microsoft.com/office/drawing/2014/main" xmlns="" id="{AD45D9C8-0355-495D-B5DC-121C9620B988}"/>
              </a:ext>
            </a:extLst>
          </p:cNvPr>
          <p:cNvGrpSpPr/>
          <p:nvPr/>
        </p:nvGrpSpPr>
        <p:grpSpPr>
          <a:xfrm>
            <a:off x="7896048" y="1238250"/>
            <a:ext cx="886003" cy="588560"/>
            <a:chOff x="7896048" y="1238250"/>
            <a:chExt cx="886003" cy="588560"/>
          </a:xfrm>
        </p:grpSpPr>
        <p:sp>
          <p:nvSpPr>
            <p:cNvPr id="62" name="SMARTInkShape-3427">
              <a:extLst>
                <a:ext uri="{FF2B5EF4-FFF2-40B4-BE49-F238E27FC236}">
                  <a16:creationId xmlns:a16="http://schemas.microsoft.com/office/drawing/2014/main" xmlns="" id="{A8D38002-AAA7-4176-A814-C245BD2170C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622709" y="1678013"/>
              <a:ext cx="159342" cy="147522"/>
            </a:xfrm>
            <a:custGeom>
              <a:avLst/>
              <a:gdLst/>
              <a:ahLst/>
              <a:cxnLst/>
              <a:rect l="0" t="0" r="0" b="0"/>
              <a:pathLst>
                <a:path w="159342" h="147522">
                  <a:moveTo>
                    <a:pt x="45041" y="49187"/>
                  </a:moveTo>
                  <a:lnTo>
                    <a:pt x="45041" y="49187"/>
                  </a:lnTo>
                  <a:lnTo>
                    <a:pt x="73571" y="21349"/>
                  </a:lnTo>
                  <a:lnTo>
                    <a:pt x="78416" y="13061"/>
                  </a:lnTo>
                  <a:lnTo>
                    <a:pt x="79285" y="9581"/>
                  </a:lnTo>
                  <a:lnTo>
                    <a:pt x="79160" y="6555"/>
                  </a:lnTo>
                  <a:lnTo>
                    <a:pt x="78370" y="3832"/>
                  </a:lnTo>
                  <a:lnTo>
                    <a:pt x="75727" y="2017"/>
                  </a:lnTo>
                  <a:lnTo>
                    <a:pt x="67146" y="0"/>
                  </a:lnTo>
                  <a:lnTo>
                    <a:pt x="43672" y="8978"/>
                  </a:lnTo>
                  <a:lnTo>
                    <a:pt x="17746" y="31786"/>
                  </a:lnTo>
                  <a:lnTo>
                    <a:pt x="6334" y="52742"/>
                  </a:lnTo>
                  <a:lnTo>
                    <a:pt x="320" y="75461"/>
                  </a:lnTo>
                  <a:lnTo>
                    <a:pt x="0" y="97318"/>
                  </a:lnTo>
                  <a:lnTo>
                    <a:pt x="5973" y="115029"/>
                  </a:lnTo>
                  <a:lnTo>
                    <a:pt x="16388" y="129250"/>
                  </a:lnTo>
                  <a:lnTo>
                    <a:pt x="30426" y="140274"/>
                  </a:lnTo>
                  <a:lnTo>
                    <a:pt x="47952" y="146115"/>
                  </a:lnTo>
                  <a:lnTo>
                    <a:pt x="79534" y="147521"/>
                  </a:lnTo>
                  <a:lnTo>
                    <a:pt x="117585" y="141588"/>
                  </a:lnTo>
                  <a:lnTo>
                    <a:pt x="159341" y="131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428">
              <a:extLst>
                <a:ext uri="{FF2B5EF4-FFF2-40B4-BE49-F238E27FC236}">
                  <a16:creationId xmlns:a16="http://schemas.microsoft.com/office/drawing/2014/main" xmlns="" id="{D7CE5F29-B775-438D-BB53-417A389025B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528572" y="1708150"/>
              <a:ext cx="69329" cy="12701"/>
            </a:xfrm>
            <a:custGeom>
              <a:avLst/>
              <a:gdLst/>
              <a:ahLst/>
              <a:cxnLst/>
              <a:rect l="0" t="0" r="0" b="0"/>
              <a:pathLst>
                <a:path w="69329" h="12701">
                  <a:moveTo>
                    <a:pt x="12178" y="12700"/>
                  </a:moveTo>
                  <a:lnTo>
                    <a:pt x="12178" y="12700"/>
                  </a:lnTo>
                  <a:lnTo>
                    <a:pt x="0" y="12700"/>
                  </a:lnTo>
                  <a:lnTo>
                    <a:pt x="44070" y="5792"/>
                  </a:lnTo>
                  <a:lnTo>
                    <a:pt x="69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429">
              <a:extLst>
                <a:ext uri="{FF2B5EF4-FFF2-40B4-BE49-F238E27FC236}">
                  <a16:creationId xmlns:a16="http://schemas.microsoft.com/office/drawing/2014/main" xmlns="" id="{7F8FF210-0D36-45AA-B2AD-785110FE5D6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523483" y="1590192"/>
              <a:ext cx="68068" cy="236618"/>
            </a:xfrm>
            <a:custGeom>
              <a:avLst/>
              <a:gdLst/>
              <a:ahLst/>
              <a:cxnLst/>
              <a:rect l="0" t="0" r="0" b="0"/>
              <a:pathLst>
                <a:path w="68068" h="236618">
                  <a:moveTo>
                    <a:pt x="68067" y="3658"/>
                  </a:moveTo>
                  <a:lnTo>
                    <a:pt x="68067" y="3658"/>
                  </a:lnTo>
                  <a:lnTo>
                    <a:pt x="61325" y="287"/>
                  </a:lnTo>
                  <a:lnTo>
                    <a:pt x="58633" y="0"/>
                  </a:lnTo>
                  <a:lnTo>
                    <a:pt x="53761" y="1562"/>
                  </a:lnTo>
                  <a:lnTo>
                    <a:pt x="49244" y="8371"/>
                  </a:lnTo>
                  <a:lnTo>
                    <a:pt x="37223" y="43473"/>
                  </a:lnTo>
                  <a:lnTo>
                    <a:pt x="25375" y="83737"/>
                  </a:lnTo>
                  <a:lnTo>
                    <a:pt x="12927" y="123576"/>
                  </a:lnTo>
                  <a:lnTo>
                    <a:pt x="3673" y="162191"/>
                  </a:lnTo>
                  <a:lnTo>
                    <a:pt x="0" y="205979"/>
                  </a:lnTo>
                  <a:lnTo>
                    <a:pt x="2066" y="219638"/>
                  </a:lnTo>
                  <a:lnTo>
                    <a:pt x="7219" y="228530"/>
                  </a:lnTo>
                  <a:lnTo>
                    <a:pt x="10568" y="231890"/>
                  </a:lnTo>
                  <a:lnTo>
                    <a:pt x="21816" y="235622"/>
                  </a:lnTo>
                  <a:lnTo>
                    <a:pt x="28766" y="236617"/>
                  </a:lnTo>
                  <a:lnTo>
                    <a:pt x="42133" y="233960"/>
                  </a:lnTo>
                  <a:lnTo>
                    <a:pt x="48661" y="231276"/>
                  </a:lnTo>
                  <a:lnTo>
                    <a:pt x="57796" y="222649"/>
                  </a:lnTo>
                  <a:lnTo>
                    <a:pt x="68067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430">
              <a:extLst>
                <a:ext uri="{FF2B5EF4-FFF2-40B4-BE49-F238E27FC236}">
                  <a16:creationId xmlns:a16="http://schemas.microsoft.com/office/drawing/2014/main" xmlns="" id="{9148EE5D-48D2-4CCE-B1A9-B162147DBBB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426450" y="1700600"/>
              <a:ext cx="107951" cy="121958"/>
            </a:xfrm>
            <a:custGeom>
              <a:avLst/>
              <a:gdLst/>
              <a:ahLst/>
              <a:cxnLst/>
              <a:rect l="0" t="0" r="0" b="0"/>
              <a:pathLst>
                <a:path w="107951" h="121958">
                  <a:moveTo>
                    <a:pt x="0" y="64700"/>
                  </a:moveTo>
                  <a:lnTo>
                    <a:pt x="0" y="64700"/>
                  </a:lnTo>
                  <a:lnTo>
                    <a:pt x="6480" y="63994"/>
                  </a:lnTo>
                  <a:lnTo>
                    <a:pt x="15580" y="61329"/>
                  </a:lnTo>
                  <a:lnTo>
                    <a:pt x="24798" y="54030"/>
                  </a:lnTo>
                  <a:lnTo>
                    <a:pt x="42214" y="32097"/>
                  </a:lnTo>
                  <a:lnTo>
                    <a:pt x="46984" y="19871"/>
                  </a:lnTo>
                  <a:lnTo>
                    <a:pt x="48398" y="8792"/>
                  </a:lnTo>
                  <a:lnTo>
                    <a:pt x="46675" y="1517"/>
                  </a:lnTo>
                  <a:lnTo>
                    <a:pt x="43817" y="0"/>
                  </a:lnTo>
                  <a:lnTo>
                    <a:pt x="34996" y="196"/>
                  </a:lnTo>
                  <a:lnTo>
                    <a:pt x="30387" y="3353"/>
                  </a:lnTo>
                  <a:lnTo>
                    <a:pt x="17156" y="21986"/>
                  </a:lnTo>
                  <a:lnTo>
                    <a:pt x="5710" y="48829"/>
                  </a:lnTo>
                  <a:lnTo>
                    <a:pt x="2398" y="74971"/>
                  </a:lnTo>
                  <a:lnTo>
                    <a:pt x="7242" y="105325"/>
                  </a:lnTo>
                  <a:lnTo>
                    <a:pt x="9061" y="110834"/>
                  </a:lnTo>
                  <a:lnTo>
                    <a:pt x="13097" y="115211"/>
                  </a:lnTo>
                  <a:lnTo>
                    <a:pt x="25106" y="121957"/>
                  </a:lnTo>
                  <a:lnTo>
                    <a:pt x="39850" y="121662"/>
                  </a:lnTo>
                  <a:lnTo>
                    <a:pt x="55811" y="116122"/>
                  </a:lnTo>
                  <a:lnTo>
                    <a:pt x="72313" y="106604"/>
                  </a:lnTo>
                  <a:lnTo>
                    <a:pt x="107950" y="58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431">
              <a:extLst>
                <a:ext uri="{FF2B5EF4-FFF2-40B4-BE49-F238E27FC236}">
                  <a16:creationId xmlns:a16="http://schemas.microsoft.com/office/drawing/2014/main" xmlns="" id="{5ACE89E4-5E59-4832-8767-3788862FBD3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289441" y="1697215"/>
              <a:ext cx="92560" cy="127444"/>
            </a:xfrm>
            <a:custGeom>
              <a:avLst/>
              <a:gdLst/>
              <a:ahLst/>
              <a:cxnLst/>
              <a:rect l="0" t="0" r="0" b="0"/>
              <a:pathLst>
                <a:path w="92560" h="127444">
                  <a:moveTo>
                    <a:pt x="3659" y="10935"/>
                  </a:moveTo>
                  <a:lnTo>
                    <a:pt x="3659" y="10935"/>
                  </a:lnTo>
                  <a:lnTo>
                    <a:pt x="288" y="4193"/>
                  </a:lnTo>
                  <a:lnTo>
                    <a:pt x="0" y="2207"/>
                  </a:lnTo>
                  <a:lnTo>
                    <a:pt x="514" y="883"/>
                  </a:lnTo>
                  <a:lnTo>
                    <a:pt x="1562" y="0"/>
                  </a:lnTo>
                  <a:lnTo>
                    <a:pt x="2261" y="117"/>
                  </a:lnTo>
                  <a:lnTo>
                    <a:pt x="2727" y="901"/>
                  </a:lnTo>
                  <a:lnTo>
                    <a:pt x="3037" y="2129"/>
                  </a:lnTo>
                  <a:lnTo>
                    <a:pt x="21281" y="19950"/>
                  </a:lnTo>
                  <a:lnTo>
                    <a:pt x="41849" y="61319"/>
                  </a:lnTo>
                  <a:lnTo>
                    <a:pt x="55340" y="95520"/>
                  </a:lnTo>
                  <a:lnTo>
                    <a:pt x="54615" y="110617"/>
                  </a:lnTo>
                  <a:lnTo>
                    <a:pt x="49394" y="127443"/>
                  </a:lnTo>
                  <a:lnTo>
                    <a:pt x="48260" y="127413"/>
                  </a:lnTo>
                  <a:lnTo>
                    <a:pt x="45118" y="123616"/>
                  </a:lnTo>
                  <a:lnTo>
                    <a:pt x="42754" y="110174"/>
                  </a:lnTo>
                  <a:lnTo>
                    <a:pt x="52094" y="71460"/>
                  </a:lnTo>
                  <a:lnTo>
                    <a:pt x="64891" y="37570"/>
                  </a:lnTo>
                  <a:lnTo>
                    <a:pt x="92559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432">
              <a:extLst>
                <a:ext uri="{FF2B5EF4-FFF2-40B4-BE49-F238E27FC236}">
                  <a16:creationId xmlns:a16="http://schemas.microsoft.com/office/drawing/2014/main" xmlns="" id="{B9A5B4C1-7CE1-4C6A-A59E-D0570240B00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200391" y="1677883"/>
              <a:ext cx="73660" cy="139110"/>
            </a:xfrm>
            <a:custGeom>
              <a:avLst/>
              <a:gdLst/>
              <a:ahLst/>
              <a:cxnLst/>
              <a:rect l="0" t="0" r="0" b="0"/>
              <a:pathLst>
                <a:path w="73660" h="139110">
                  <a:moveTo>
                    <a:pt x="73659" y="23917"/>
                  </a:moveTo>
                  <a:lnTo>
                    <a:pt x="73659" y="23917"/>
                  </a:lnTo>
                  <a:lnTo>
                    <a:pt x="53264" y="3523"/>
                  </a:lnTo>
                  <a:lnTo>
                    <a:pt x="46720" y="742"/>
                  </a:lnTo>
                  <a:lnTo>
                    <a:pt x="43000" y="0"/>
                  </a:lnTo>
                  <a:lnTo>
                    <a:pt x="33221" y="2939"/>
                  </a:lnTo>
                  <a:lnTo>
                    <a:pt x="27650" y="5698"/>
                  </a:lnTo>
                  <a:lnTo>
                    <a:pt x="17697" y="16290"/>
                  </a:lnTo>
                  <a:lnTo>
                    <a:pt x="9275" y="31111"/>
                  </a:lnTo>
                  <a:lnTo>
                    <a:pt x="1" y="67488"/>
                  </a:lnTo>
                  <a:lnTo>
                    <a:pt x="0" y="84910"/>
                  </a:lnTo>
                  <a:lnTo>
                    <a:pt x="4704" y="102060"/>
                  </a:lnTo>
                  <a:lnTo>
                    <a:pt x="15259" y="117208"/>
                  </a:lnTo>
                  <a:lnTo>
                    <a:pt x="38291" y="137438"/>
                  </a:lnTo>
                  <a:lnTo>
                    <a:pt x="43731" y="139109"/>
                  </a:lnTo>
                  <a:lnTo>
                    <a:pt x="67309" y="13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433">
              <a:extLst>
                <a:ext uri="{FF2B5EF4-FFF2-40B4-BE49-F238E27FC236}">
                  <a16:creationId xmlns:a16="http://schemas.microsoft.com/office/drawing/2014/main" xmlns="" id="{89C2E85C-B105-48CC-B264-F23EF2BED1D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098095" y="1674040"/>
              <a:ext cx="42606" cy="137522"/>
            </a:xfrm>
            <a:custGeom>
              <a:avLst/>
              <a:gdLst/>
              <a:ahLst/>
              <a:cxnLst/>
              <a:rect l="0" t="0" r="0" b="0"/>
              <a:pathLst>
                <a:path w="42606" h="137522">
                  <a:moveTo>
                    <a:pt x="42605" y="15060"/>
                  </a:moveTo>
                  <a:lnTo>
                    <a:pt x="42605" y="15060"/>
                  </a:lnTo>
                  <a:lnTo>
                    <a:pt x="39234" y="8318"/>
                  </a:lnTo>
                  <a:lnTo>
                    <a:pt x="33816" y="3126"/>
                  </a:lnTo>
                  <a:lnTo>
                    <a:pt x="30395" y="754"/>
                  </a:lnTo>
                  <a:lnTo>
                    <a:pt x="20951" y="0"/>
                  </a:lnTo>
                  <a:lnTo>
                    <a:pt x="11108" y="2017"/>
                  </a:lnTo>
                  <a:lnTo>
                    <a:pt x="4383" y="5265"/>
                  </a:lnTo>
                  <a:lnTo>
                    <a:pt x="922" y="9060"/>
                  </a:lnTo>
                  <a:lnTo>
                    <a:pt x="0" y="11060"/>
                  </a:lnTo>
                  <a:lnTo>
                    <a:pt x="796" y="13805"/>
                  </a:lnTo>
                  <a:lnTo>
                    <a:pt x="22588" y="60390"/>
                  </a:lnTo>
                  <a:lnTo>
                    <a:pt x="35848" y="101916"/>
                  </a:lnTo>
                  <a:lnTo>
                    <a:pt x="42012" y="133092"/>
                  </a:lnTo>
                  <a:lnTo>
                    <a:pt x="42209" y="136081"/>
                  </a:lnTo>
                  <a:lnTo>
                    <a:pt x="40930" y="137368"/>
                  </a:lnTo>
                  <a:lnTo>
                    <a:pt x="38666" y="137521"/>
                  </a:lnTo>
                  <a:lnTo>
                    <a:pt x="24893" y="132697"/>
                  </a:lnTo>
                  <a:lnTo>
                    <a:pt x="18740" y="127080"/>
                  </a:lnTo>
                  <a:lnTo>
                    <a:pt x="4505" y="10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434">
              <a:extLst>
                <a:ext uri="{FF2B5EF4-FFF2-40B4-BE49-F238E27FC236}">
                  <a16:creationId xmlns:a16="http://schemas.microsoft.com/office/drawing/2014/main" xmlns="" id="{3384A9F0-81F6-47BD-82B7-A1EE5935B34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065643" y="1644650"/>
              <a:ext cx="11558" cy="57151"/>
            </a:xfrm>
            <a:custGeom>
              <a:avLst/>
              <a:gdLst/>
              <a:ahLst/>
              <a:cxnLst/>
              <a:rect l="0" t="0" r="0" b="0"/>
              <a:pathLst>
                <a:path w="11558" h="57151">
                  <a:moveTo>
                    <a:pt x="11557" y="57150"/>
                  </a:moveTo>
                  <a:lnTo>
                    <a:pt x="11557" y="57150"/>
                  </a:lnTo>
                  <a:lnTo>
                    <a:pt x="2718" y="14233"/>
                  </a:lnTo>
                  <a:lnTo>
                    <a:pt x="0" y="4217"/>
                  </a:lnTo>
                  <a:lnTo>
                    <a:pt x="325" y="2811"/>
                  </a:lnTo>
                  <a:lnTo>
                    <a:pt x="1247" y="1874"/>
                  </a:lnTo>
                  <a:lnTo>
                    <a:pt x="5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435">
              <a:extLst>
                <a:ext uri="{FF2B5EF4-FFF2-40B4-BE49-F238E27FC236}">
                  <a16:creationId xmlns:a16="http://schemas.microsoft.com/office/drawing/2014/main" xmlns="" id="{6D4BA2BA-3273-4B01-8B9F-2698798AE79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064500" y="17335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436">
              <a:extLst>
                <a:ext uri="{FF2B5EF4-FFF2-40B4-BE49-F238E27FC236}">
                  <a16:creationId xmlns:a16="http://schemas.microsoft.com/office/drawing/2014/main" xmlns="" id="{9B93B778-BEAE-46DF-9596-6B07182F61E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896048" y="1545475"/>
              <a:ext cx="117653" cy="277370"/>
            </a:xfrm>
            <a:custGeom>
              <a:avLst/>
              <a:gdLst/>
              <a:ahLst/>
              <a:cxnLst/>
              <a:rect l="0" t="0" r="0" b="0"/>
              <a:pathLst>
                <a:path w="117653" h="277370">
                  <a:moveTo>
                    <a:pt x="66852" y="169025"/>
                  </a:moveTo>
                  <a:lnTo>
                    <a:pt x="66852" y="169025"/>
                  </a:lnTo>
                  <a:lnTo>
                    <a:pt x="66146" y="158886"/>
                  </a:lnTo>
                  <a:lnTo>
                    <a:pt x="61783" y="148068"/>
                  </a:lnTo>
                  <a:lnTo>
                    <a:pt x="51925" y="135465"/>
                  </a:lnTo>
                  <a:lnTo>
                    <a:pt x="49139" y="135363"/>
                  </a:lnTo>
                  <a:lnTo>
                    <a:pt x="42281" y="139012"/>
                  </a:lnTo>
                  <a:lnTo>
                    <a:pt x="23745" y="155742"/>
                  </a:lnTo>
                  <a:lnTo>
                    <a:pt x="7121" y="188686"/>
                  </a:lnTo>
                  <a:lnTo>
                    <a:pt x="0" y="226356"/>
                  </a:lnTo>
                  <a:lnTo>
                    <a:pt x="3979" y="247892"/>
                  </a:lnTo>
                  <a:lnTo>
                    <a:pt x="12803" y="264755"/>
                  </a:lnTo>
                  <a:lnTo>
                    <a:pt x="23780" y="274601"/>
                  </a:lnTo>
                  <a:lnTo>
                    <a:pt x="29671" y="276803"/>
                  </a:lnTo>
                  <a:lnTo>
                    <a:pt x="41860" y="277369"/>
                  </a:lnTo>
                  <a:lnTo>
                    <a:pt x="56215" y="269624"/>
                  </a:lnTo>
                  <a:lnTo>
                    <a:pt x="80163" y="245634"/>
                  </a:lnTo>
                  <a:lnTo>
                    <a:pt x="94640" y="222124"/>
                  </a:lnTo>
                  <a:lnTo>
                    <a:pt x="106052" y="175742"/>
                  </a:lnTo>
                  <a:lnTo>
                    <a:pt x="108969" y="137909"/>
                  </a:lnTo>
                  <a:lnTo>
                    <a:pt x="108384" y="95694"/>
                  </a:lnTo>
                  <a:lnTo>
                    <a:pt x="106477" y="55294"/>
                  </a:lnTo>
                  <a:lnTo>
                    <a:pt x="103992" y="15539"/>
                  </a:lnTo>
                  <a:lnTo>
                    <a:pt x="98411" y="2502"/>
                  </a:lnTo>
                  <a:lnTo>
                    <a:pt x="95652" y="154"/>
                  </a:lnTo>
                  <a:lnTo>
                    <a:pt x="93108" y="0"/>
                  </a:lnTo>
                  <a:lnTo>
                    <a:pt x="90706" y="1308"/>
                  </a:lnTo>
                  <a:lnTo>
                    <a:pt x="80584" y="23375"/>
                  </a:lnTo>
                  <a:lnTo>
                    <a:pt x="75389" y="63467"/>
                  </a:lnTo>
                  <a:lnTo>
                    <a:pt x="76055" y="94829"/>
                  </a:lnTo>
                  <a:lnTo>
                    <a:pt x="82278" y="142337"/>
                  </a:lnTo>
                  <a:lnTo>
                    <a:pt x="93060" y="183930"/>
                  </a:lnTo>
                  <a:lnTo>
                    <a:pt x="108456" y="229601"/>
                  </a:lnTo>
                  <a:lnTo>
                    <a:pt x="117652" y="25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437">
              <a:extLst>
                <a:ext uri="{FF2B5EF4-FFF2-40B4-BE49-F238E27FC236}">
                  <a16:creationId xmlns:a16="http://schemas.microsoft.com/office/drawing/2014/main" xmlns="" id="{786C9385-B317-4A59-988B-FCD2D103289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026400" y="1238250"/>
              <a:ext cx="660401" cy="99907"/>
            </a:xfrm>
            <a:custGeom>
              <a:avLst/>
              <a:gdLst/>
              <a:ahLst/>
              <a:cxnLst/>
              <a:rect l="0" t="0" r="0" b="0"/>
              <a:pathLst>
                <a:path w="660401" h="99907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467" y="24419"/>
                  </a:lnTo>
                  <a:lnTo>
                    <a:pt x="9289" y="30390"/>
                  </a:lnTo>
                  <a:lnTo>
                    <a:pt x="38890" y="50113"/>
                  </a:lnTo>
                  <a:lnTo>
                    <a:pt x="47093" y="54575"/>
                  </a:lnTo>
                  <a:lnTo>
                    <a:pt x="69378" y="57652"/>
                  </a:lnTo>
                  <a:lnTo>
                    <a:pt x="109692" y="53536"/>
                  </a:lnTo>
                  <a:lnTo>
                    <a:pt x="151034" y="43379"/>
                  </a:lnTo>
                  <a:lnTo>
                    <a:pt x="190096" y="33314"/>
                  </a:lnTo>
                  <a:lnTo>
                    <a:pt x="231106" y="26963"/>
                  </a:lnTo>
                  <a:lnTo>
                    <a:pt x="277358" y="28908"/>
                  </a:lnTo>
                  <a:lnTo>
                    <a:pt x="322039" y="38283"/>
                  </a:lnTo>
                  <a:lnTo>
                    <a:pt x="365825" y="46603"/>
                  </a:lnTo>
                  <a:lnTo>
                    <a:pt x="409151" y="60816"/>
                  </a:lnTo>
                  <a:lnTo>
                    <a:pt x="455862" y="81393"/>
                  </a:lnTo>
                  <a:lnTo>
                    <a:pt x="499268" y="95884"/>
                  </a:lnTo>
                  <a:lnTo>
                    <a:pt x="527834" y="99906"/>
                  </a:lnTo>
                  <a:lnTo>
                    <a:pt x="543626" y="97084"/>
                  </a:lnTo>
                  <a:lnTo>
                    <a:pt x="590890" y="70778"/>
                  </a:lnTo>
                  <a:lnTo>
                    <a:pt x="637628" y="43642"/>
                  </a:lnTo>
                  <a:lnTo>
                    <a:pt x="6604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635">
            <a:extLst>
              <a:ext uri="{FF2B5EF4-FFF2-40B4-BE49-F238E27FC236}">
                <a16:creationId xmlns:a16="http://schemas.microsoft.com/office/drawing/2014/main" xmlns="" id="{B1A7B725-F1F6-42B5-BC36-6B67F62CA3DE}"/>
              </a:ext>
            </a:extLst>
          </p:cNvPr>
          <p:cNvGrpSpPr/>
          <p:nvPr/>
        </p:nvGrpSpPr>
        <p:grpSpPr>
          <a:xfrm>
            <a:off x="9874249" y="1367942"/>
            <a:ext cx="692152" cy="589055"/>
            <a:chOff x="9874249" y="1367942"/>
            <a:chExt cx="692152" cy="589055"/>
          </a:xfrm>
        </p:grpSpPr>
        <p:sp>
          <p:nvSpPr>
            <p:cNvPr id="74" name="SMARTInkShape-3438">
              <a:extLst>
                <a:ext uri="{FF2B5EF4-FFF2-40B4-BE49-F238E27FC236}">
                  <a16:creationId xmlns:a16="http://schemas.microsoft.com/office/drawing/2014/main" xmlns="" id="{CD5595B1-2843-4E20-9DE9-F648BE9C842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530992" y="1879600"/>
              <a:ext cx="35409" cy="5468"/>
            </a:xfrm>
            <a:custGeom>
              <a:avLst/>
              <a:gdLst/>
              <a:ahLst/>
              <a:cxnLst/>
              <a:rect l="0" t="0" r="0" b="0"/>
              <a:pathLst>
                <a:path w="35409" h="5468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3037" y="5467"/>
                  </a:lnTo>
                  <a:lnTo>
                    <a:pt x="35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439">
              <a:extLst>
                <a:ext uri="{FF2B5EF4-FFF2-40B4-BE49-F238E27FC236}">
                  <a16:creationId xmlns:a16="http://schemas.microsoft.com/office/drawing/2014/main" xmlns="" id="{6247CFAF-1092-48C4-B8F8-3DA72796DAD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307815" y="1841500"/>
              <a:ext cx="163336" cy="12701"/>
            </a:xfrm>
            <a:custGeom>
              <a:avLst/>
              <a:gdLst/>
              <a:ahLst/>
              <a:cxnLst/>
              <a:rect l="0" t="0" r="0" b="0"/>
              <a:pathLst>
                <a:path w="1633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5500" y="9329"/>
                  </a:lnTo>
                  <a:lnTo>
                    <a:pt x="46637" y="4861"/>
                  </a:lnTo>
                  <a:lnTo>
                    <a:pt x="81955" y="1440"/>
                  </a:lnTo>
                  <a:lnTo>
                    <a:pt x="121114" y="427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440">
              <a:extLst>
                <a:ext uri="{FF2B5EF4-FFF2-40B4-BE49-F238E27FC236}">
                  <a16:creationId xmlns:a16="http://schemas.microsoft.com/office/drawing/2014/main" xmlns="" id="{6D394151-C857-499C-BA1D-5C07CA8CF14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373965" y="1695450"/>
              <a:ext cx="59086" cy="261547"/>
            </a:xfrm>
            <a:custGeom>
              <a:avLst/>
              <a:gdLst/>
              <a:ahLst/>
              <a:cxnLst/>
              <a:rect l="0" t="0" r="0" b="0"/>
              <a:pathLst>
                <a:path w="59086" h="261547">
                  <a:moveTo>
                    <a:pt x="59085" y="0"/>
                  </a:moveTo>
                  <a:lnTo>
                    <a:pt x="59085" y="0"/>
                  </a:lnTo>
                  <a:lnTo>
                    <a:pt x="59085" y="3371"/>
                  </a:lnTo>
                  <a:lnTo>
                    <a:pt x="45270" y="49284"/>
                  </a:lnTo>
                  <a:lnTo>
                    <a:pt x="31473" y="92214"/>
                  </a:lnTo>
                  <a:lnTo>
                    <a:pt x="17743" y="138800"/>
                  </a:lnTo>
                  <a:lnTo>
                    <a:pt x="9206" y="180120"/>
                  </a:lnTo>
                  <a:lnTo>
                    <a:pt x="0" y="225687"/>
                  </a:lnTo>
                  <a:lnTo>
                    <a:pt x="265" y="247884"/>
                  </a:lnTo>
                  <a:lnTo>
                    <a:pt x="4956" y="256691"/>
                  </a:lnTo>
                  <a:lnTo>
                    <a:pt x="8183" y="260028"/>
                  </a:lnTo>
                  <a:lnTo>
                    <a:pt x="12450" y="261546"/>
                  </a:lnTo>
                  <a:lnTo>
                    <a:pt x="22836" y="261352"/>
                  </a:lnTo>
                  <a:lnTo>
                    <a:pt x="40583" y="253905"/>
                  </a:lnTo>
                  <a:lnTo>
                    <a:pt x="49216" y="244786"/>
                  </a:lnTo>
                  <a:lnTo>
                    <a:pt x="5908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441">
              <a:extLst>
                <a:ext uri="{FF2B5EF4-FFF2-40B4-BE49-F238E27FC236}">
                  <a16:creationId xmlns:a16="http://schemas.microsoft.com/office/drawing/2014/main" xmlns="" id="{7BE05C31-2536-48AA-9434-57CFADDB36E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198361" y="1840092"/>
              <a:ext cx="79609" cy="109359"/>
            </a:xfrm>
            <a:custGeom>
              <a:avLst/>
              <a:gdLst/>
              <a:ahLst/>
              <a:cxnLst/>
              <a:rect l="0" t="0" r="0" b="0"/>
              <a:pathLst>
                <a:path w="79609" h="109359">
                  <a:moveTo>
                    <a:pt x="6089" y="14108"/>
                  </a:moveTo>
                  <a:lnTo>
                    <a:pt x="6089" y="14108"/>
                  </a:lnTo>
                  <a:lnTo>
                    <a:pt x="6089" y="56466"/>
                  </a:lnTo>
                  <a:lnTo>
                    <a:pt x="327" y="103828"/>
                  </a:lnTo>
                  <a:lnTo>
                    <a:pt x="130" y="104260"/>
                  </a:lnTo>
                  <a:lnTo>
                    <a:pt x="0" y="103843"/>
                  </a:lnTo>
                  <a:lnTo>
                    <a:pt x="16360" y="60425"/>
                  </a:lnTo>
                  <a:lnTo>
                    <a:pt x="40494" y="21872"/>
                  </a:lnTo>
                  <a:lnTo>
                    <a:pt x="54541" y="6975"/>
                  </a:lnTo>
                  <a:lnTo>
                    <a:pt x="65488" y="354"/>
                  </a:lnTo>
                  <a:lnTo>
                    <a:pt x="69677" y="0"/>
                  </a:lnTo>
                  <a:lnTo>
                    <a:pt x="73175" y="1175"/>
                  </a:lnTo>
                  <a:lnTo>
                    <a:pt x="76213" y="3369"/>
                  </a:lnTo>
                  <a:lnTo>
                    <a:pt x="79589" y="13333"/>
                  </a:lnTo>
                  <a:lnTo>
                    <a:pt x="79608" y="36692"/>
                  </a:lnTo>
                  <a:lnTo>
                    <a:pt x="75717" y="80765"/>
                  </a:lnTo>
                  <a:lnTo>
                    <a:pt x="69589" y="109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442">
              <a:extLst>
                <a:ext uri="{FF2B5EF4-FFF2-40B4-BE49-F238E27FC236}">
                  <a16:creationId xmlns:a16="http://schemas.microsoft.com/office/drawing/2014/main" xmlns="" id="{9FC2FBFE-C051-4EFC-8AE6-4AFE7681FFD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068634" y="1827024"/>
              <a:ext cx="81223" cy="105527"/>
            </a:xfrm>
            <a:custGeom>
              <a:avLst/>
              <a:gdLst/>
              <a:ahLst/>
              <a:cxnLst/>
              <a:rect l="0" t="0" r="0" b="0"/>
              <a:pathLst>
                <a:path w="81223" h="105527">
                  <a:moveTo>
                    <a:pt x="65966" y="14476"/>
                  </a:moveTo>
                  <a:lnTo>
                    <a:pt x="65966" y="14476"/>
                  </a:lnTo>
                  <a:lnTo>
                    <a:pt x="55121" y="5042"/>
                  </a:lnTo>
                  <a:lnTo>
                    <a:pt x="44918" y="170"/>
                  </a:lnTo>
                  <a:lnTo>
                    <a:pt x="39234" y="0"/>
                  </a:lnTo>
                  <a:lnTo>
                    <a:pt x="27274" y="3574"/>
                  </a:lnTo>
                  <a:lnTo>
                    <a:pt x="8640" y="20261"/>
                  </a:lnTo>
                  <a:lnTo>
                    <a:pt x="1682" y="37038"/>
                  </a:lnTo>
                  <a:lnTo>
                    <a:pt x="0" y="55548"/>
                  </a:lnTo>
                  <a:lnTo>
                    <a:pt x="3957" y="73182"/>
                  </a:lnTo>
                  <a:lnTo>
                    <a:pt x="14182" y="88545"/>
                  </a:lnTo>
                  <a:lnTo>
                    <a:pt x="20860" y="95606"/>
                  </a:lnTo>
                  <a:lnTo>
                    <a:pt x="37687" y="103450"/>
                  </a:lnTo>
                  <a:lnTo>
                    <a:pt x="55515" y="105526"/>
                  </a:lnTo>
                  <a:lnTo>
                    <a:pt x="70494" y="101744"/>
                  </a:lnTo>
                  <a:lnTo>
                    <a:pt x="75335" y="98055"/>
                  </a:lnTo>
                  <a:lnTo>
                    <a:pt x="80712" y="88311"/>
                  </a:lnTo>
                  <a:lnTo>
                    <a:pt x="81222" y="75043"/>
                  </a:lnTo>
                  <a:lnTo>
                    <a:pt x="80370" y="67554"/>
                  </a:lnTo>
                  <a:lnTo>
                    <a:pt x="73778" y="53589"/>
                  </a:lnTo>
                  <a:lnTo>
                    <a:pt x="53266" y="27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443">
              <a:extLst>
                <a:ext uri="{FF2B5EF4-FFF2-40B4-BE49-F238E27FC236}">
                  <a16:creationId xmlns:a16="http://schemas.microsoft.com/office/drawing/2014/main" xmlns="" id="{7375D880-FDDF-436F-829D-73930388EC4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874249" y="1367942"/>
              <a:ext cx="679452" cy="88284"/>
            </a:xfrm>
            <a:custGeom>
              <a:avLst/>
              <a:gdLst/>
              <a:ahLst/>
              <a:cxnLst/>
              <a:rect l="0" t="0" r="0" b="0"/>
              <a:pathLst>
                <a:path w="679452" h="88284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12210" y="9779"/>
                  </a:lnTo>
                  <a:lnTo>
                    <a:pt x="43992" y="21151"/>
                  </a:lnTo>
                  <a:lnTo>
                    <a:pt x="80935" y="27425"/>
                  </a:lnTo>
                  <a:lnTo>
                    <a:pt x="127694" y="32566"/>
                  </a:lnTo>
                  <a:lnTo>
                    <a:pt x="154979" y="34924"/>
                  </a:lnTo>
                  <a:lnTo>
                    <a:pt x="183753" y="37202"/>
                  </a:lnTo>
                  <a:lnTo>
                    <a:pt x="211403" y="39426"/>
                  </a:lnTo>
                  <a:lnTo>
                    <a:pt x="238302" y="41615"/>
                  </a:lnTo>
                  <a:lnTo>
                    <a:pt x="264702" y="43779"/>
                  </a:lnTo>
                  <a:lnTo>
                    <a:pt x="305323" y="48066"/>
                  </a:lnTo>
                  <a:lnTo>
                    <a:pt x="346349" y="52564"/>
                  </a:lnTo>
                  <a:lnTo>
                    <a:pt x="362073" y="54322"/>
                  </a:lnTo>
                  <a:lnTo>
                    <a:pt x="369061" y="57455"/>
                  </a:lnTo>
                  <a:lnTo>
                    <a:pt x="370219" y="59984"/>
                  </a:lnTo>
                  <a:lnTo>
                    <a:pt x="369623" y="66556"/>
                  </a:lnTo>
                  <a:lnTo>
                    <a:pt x="370594" y="70285"/>
                  </a:lnTo>
                  <a:lnTo>
                    <a:pt x="375435" y="78190"/>
                  </a:lnTo>
                  <a:lnTo>
                    <a:pt x="387935" y="84526"/>
                  </a:lnTo>
                  <a:lnTo>
                    <a:pt x="408071" y="88283"/>
                  </a:lnTo>
                  <a:lnTo>
                    <a:pt x="455107" y="86431"/>
                  </a:lnTo>
                  <a:lnTo>
                    <a:pt x="490842" y="83250"/>
                  </a:lnTo>
                  <a:lnTo>
                    <a:pt x="531654" y="79484"/>
                  </a:lnTo>
                  <a:lnTo>
                    <a:pt x="572841" y="76164"/>
                  </a:lnTo>
                  <a:lnTo>
                    <a:pt x="607610" y="74688"/>
                  </a:lnTo>
                  <a:lnTo>
                    <a:pt x="651581" y="77229"/>
                  </a:lnTo>
                  <a:lnTo>
                    <a:pt x="679451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3444">
            <a:extLst>
              <a:ext uri="{FF2B5EF4-FFF2-40B4-BE49-F238E27FC236}">
                <a16:creationId xmlns:a16="http://schemas.microsoft.com/office/drawing/2014/main" xmlns="" id="{FB998A55-2C16-41D4-AEFF-2FA3DE1630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906402" y="1785756"/>
            <a:ext cx="88499" cy="176395"/>
          </a:xfrm>
          <a:custGeom>
            <a:avLst/>
            <a:gdLst/>
            <a:ahLst/>
            <a:cxnLst/>
            <a:rect l="0" t="0" r="0" b="0"/>
            <a:pathLst>
              <a:path w="88499" h="176395">
                <a:moveTo>
                  <a:pt x="88498" y="17644"/>
                </a:moveTo>
                <a:lnTo>
                  <a:pt x="88498" y="17644"/>
                </a:lnTo>
                <a:lnTo>
                  <a:pt x="83472" y="5710"/>
                </a:lnTo>
                <a:lnTo>
                  <a:pt x="83030" y="3338"/>
                </a:lnTo>
                <a:lnTo>
                  <a:pt x="82030" y="1757"/>
                </a:lnTo>
                <a:lnTo>
                  <a:pt x="80658" y="702"/>
                </a:lnTo>
                <a:lnTo>
                  <a:pt x="79038" y="0"/>
                </a:lnTo>
                <a:lnTo>
                  <a:pt x="66645" y="5752"/>
                </a:lnTo>
                <a:lnTo>
                  <a:pt x="49568" y="23136"/>
                </a:lnTo>
                <a:lnTo>
                  <a:pt x="24360" y="59645"/>
                </a:lnTo>
                <a:lnTo>
                  <a:pt x="4661" y="99468"/>
                </a:lnTo>
                <a:lnTo>
                  <a:pt x="0" y="138079"/>
                </a:lnTo>
                <a:lnTo>
                  <a:pt x="4100" y="148734"/>
                </a:lnTo>
                <a:lnTo>
                  <a:pt x="19943" y="166217"/>
                </a:lnTo>
                <a:lnTo>
                  <a:pt x="41096" y="173517"/>
                </a:lnTo>
                <a:lnTo>
                  <a:pt x="75798" y="1763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637">
            <a:extLst>
              <a:ext uri="{FF2B5EF4-FFF2-40B4-BE49-F238E27FC236}">
                <a16:creationId xmlns:a16="http://schemas.microsoft.com/office/drawing/2014/main" xmlns="" id="{8AA558CA-CF6A-4A77-906C-F3E252F26D45}"/>
              </a:ext>
            </a:extLst>
          </p:cNvPr>
          <p:cNvGrpSpPr/>
          <p:nvPr/>
        </p:nvGrpSpPr>
        <p:grpSpPr>
          <a:xfrm>
            <a:off x="2422329" y="2734743"/>
            <a:ext cx="625672" cy="502091"/>
            <a:chOff x="2422329" y="2734743"/>
            <a:chExt cx="625672" cy="502091"/>
          </a:xfrm>
        </p:grpSpPr>
        <p:sp>
          <p:nvSpPr>
            <p:cNvPr id="82" name="SMARTInkShape-3445">
              <a:extLst>
                <a:ext uri="{FF2B5EF4-FFF2-40B4-BE49-F238E27FC236}">
                  <a16:creationId xmlns:a16="http://schemas.microsoft.com/office/drawing/2014/main" xmlns="" id="{426E61D2-95E5-4B2B-85BD-FBC4DE1F403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016250" y="31559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0844" y="564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446">
              <a:extLst>
                <a:ext uri="{FF2B5EF4-FFF2-40B4-BE49-F238E27FC236}">
                  <a16:creationId xmlns:a16="http://schemas.microsoft.com/office/drawing/2014/main" xmlns="" id="{80116C2A-E960-46D5-9003-A689BDD6DD1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041650" y="3041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447">
              <a:extLst>
                <a:ext uri="{FF2B5EF4-FFF2-40B4-BE49-F238E27FC236}">
                  <a16:creationId xmlns:a16="http://schemas.microsoft.com/office/drawing/2014/main" xmlns="" id="{0D08F4A0-8214-41B8-80D1-F7E33B4B85F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643194" y="3155950"/>
              <a:ext cx="258757" cy="80884"/>
            </a:xfrm>
            <a:custGeom>
              <a:avLst/>
              <a:gdLst/>
              <a:ahLst/>
              <a:cxnLst/>
              <a:rect l="0" t="0" r="0" b="0"/>
              <a:pathLst>
                <a:path w="258757" h="80884">
                  <a:moveTo>
                    <a:pt x="49206" y="57150"/>
                  </a:moveTo>
                  <a:lnTo>
                    <a:pt x="49206" y="57150"/>
                  </a:lnTo>
                  <a:lnTo>
                    <a:pt x="3972" y="74109"/>
                  </a:lnTo>
                  <a:lnTo>
                    <a:pt x="0" y="76923"/>
                  </a:lnTo>
                  <a:lnTo>
                    <a:pt x="880" y="78799"/>
                  </a:lnTo>
                  <a:lnTo>
                    <a:pt x="11265" y="80883"/>
                  </a:lnTo>
                  <a:lnTo>
                    <a:pt x="53800" y="71943"/>
                  </a:lnTo>
                  <a:lnTo>
                    <a:pt x="96874" y="57845"/>
                  </a:lnTo>
                  <a:lnTo>
                    <a:pt x="121201" y="49147"/>
                  </a:lnTo>
                  <a:lnTo>
                    <a:pt x="147297" y="39820"/>
                  </a:lnTo>
                  <a:lnTo>
                    <a:pt x="174572" y="30074"/>
                  </a:lnTo>
                  <a:lnTo>
                    <a:pt x="221341" y="13366"/>
                  </a:lnTo>
                  <a:lnTo>
                    <a:pt x="258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448">
              <a:extLst>
                <a:ext uri="{FF2B5EF4-FFF2-40B4-BE49-F238E27FC236}">
                  <a16:creationId xmlns:a16="http://schemas.microsoft.com/office/drawing/2014/main" xmlns="" id="{C966276D-AA30-43FE-BECC-456A80D0F83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422329" y="3143250"/>
              <a:ext cx="479622" cy="88018"/>
            </a:xfrm>
            <a:custGeom>
              <a:avLst/>
              <a:gdLst/>
              <a:ahLst/>
              <a:cxnLst/>
              <a:rect l="0" t="0" r="0" b="0"/>
              <a:pathLst>
                <a:path w="479622" h="88018">
                  <a:moveTo>
                    <a:pt x="3371" y="82550"/>
                  </a:moveTo>
                  <a:lnTo>
                    <a:pt x="3371" y="82550"/>
                  </a:lnTo>
                  <a:lnTo>
                    <a:pt x="0" y="85921"/>
                  </a:lnTo>
                  <a:lnTo>
                    <a:pt x="2535" y="86914"/>
                  </a:lnTo>
                  <a:lnTo>
                    <a:pt x="14758" y="88017"/>
                  </a:lnTo>
                  <a:lnTo>
                    <a:pt x="48884" y="80982"/>
                  </a:lnTo>
                  <a:lnTo>
                    <a:pt x="71813" y="75155"/>
                  </a:lnTo>
                  <a:lnTo>
                    <a:pt x="101210" y="68448"/>
                  </a:lnTo>
                  <a:lnTo>
                    <a:pt x="134919" y="61154"/>
                  </a:lnTo>
                  <a:lnTo>
                    <a:pt x="171503" y="53469"/>
                  </a:lnTo>
                  <a:lnTo>
                    <a:pt x="209298" y="45524"/>
                  </a:lnTo>
                  <a:lnTo>
                    <a:pt x="247900" y="37405"/>
                  </a:lnTo>
                  <a:lnTo>
                    <a:pt x="287041" y="29170"/>
                  </a:lnTo>
                  <a:lnTo>
                    <a:pt x="322306" y="22269"/>
                  </a:lnTo>
                  <a:lnTo>
                    <a:pt x="354989" y="16257"/>
                  </a:lnTo>
                  <a:lnTo>
                    <a:pt x="385950" y="10838"/>
                  </a:lnTo>
                  <a:lnTo>
                    <a:pt x="429758" y="4817"/>
                  </a:lnTo>
                  <a:lnTo>
                    <a:pt x="479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449">
              <a:extLst>
                <a:ext uri="{FF2B5EF4-FFF2-40B4-BE49-F238E27FC236}">
                  <a16:creationId xmlns:a16="http://schemas.microsoft.com/office/drawing/2014/main" xmlns="" id="{285265D6-9B1A-41FF-B803-D5987127BAB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686933" y="2941195"/>
              <a:ext cx="189618" cy="159532"/>
            </a:xfrm>
            <a:custGeom>
              <a:avLst/>
              <a:gdLst/>
              <a:ahLst/>
              <a:cxnLst/>
              <a:rect l="0" t="0" r="0" b="0"/>
              <a:pathLst>
                <a:path w="189618" h="159532">
                  <a:moveTo>
                    <a:pt x="5467" y="11555"/>
                  </a:moveTo>
                  <a:lnTo>
                    <a:pt x="5467" y="11555"/>
                  </a:lnTo>
                  <a:lnTo>
                    <a:pt x="2096" y="8184"/>
                  </a:lnTo>
                  <a:lnTo>
                    <a:pt x="441" y="4648"/>
                  </a:lnTo>
                  <a:lnTo>
                    <a:pt x="0" y="2717"/>
                  </a:lnTo>
                  <a:lnTo>
                    <a:pt x="1116" y="1429"/>
                  </a:lnTo>
                  <a:lnTo>
                    <a:pt x="6121" y="0"/>
                  </a:lnTo>
                  <a:lnTo>
                    <a:pt x="14929" y="3127"/>
                  </a:lnTo>
                  <a:lnTo>
                    <a:pt x="47945" y="26745"/>
                  </a:lnTo>
                  <a:lnTo>
                    <a:pt x="69480" y="58624"/>
                  </a:lnTo>
                  <a:lnTo>
                    <a:pt x="74369" y="80688"/>
                  </a:lnTo>
                  <a:lnTo>
                    <a:pt x="74685" y="91510"/>
                  </a:lnTo>
                  <a:lnTo>
                    <a:pt x="67510" y="112942"/>
                  </a:lnTo>
                  <a:lnTo>
                    <a:pt x="47604" y="141078"/>
                  </a:lnTo>
                  <a:lnTo>
                    <a:pt x="32661" y="153788"/>
                  </a:lnTo>
                  <a:lnTo>
                    <a:pt x="18964" y="159436"/>
                  </a:lnTo>
                  <a:lnTo>
                    <a:pt x="13760" y="159531"/>
                  </a:lnTo>
                  <a:lnTo>
                    <a:pt x="9584" y="158184"/>
                  </a:lnTo>
                  <a:lnTo>
                    <a:pt x="6095" y="155874"/>
                  </a:lnTo>
                  <a:lnTo>
                    <a:pt x="5886" y="151512"/>
                  </a:lnTo>
                  <a:lnTo>
                    <a:pt x="11298" y="139140"/>
                  </a:lnTo>
                  <a:lnTo>
                    <a:pt x="48655" y="98093"/>
                  </a:lnTo>
                  <a:lnTo>
                    <a:pt x="95372" y="57655"/>
                  </a:lnTo>
                  <a:lnTo>
                    <a:pt x="137474" y="23588"/>
                  </a:lnTo>
                  <a:lnTo>
                    <a:pt x="149394" y="15826"/>
                  </a:lnTo>
                  <a:lnTo>
                    <a:pt x="147985" y="15813"/>
                  </a:lnTo>
                  <a:lnTo>
                    <a:pt x="144929" y="16511"/>
                  </a:lnTo>
                  <a:lnTo>
                    <a:pt x="116088" y="42977"/>
                  </a:lnTo>
                  <a:lnTo>
                    <a:pt x="101904" y="61974"/>
                  </a:lnTo>
                  <a:lnTo>
                    <a:pt x="96070" y="80295"/>
                  </a:lnTo>
                  <a:lnTo>
                    <a:pt x="95503" y="89132"/>
                  </a:lnTo>
                  <a:lnTo>
                    <a:pt x="97946" y="97140"/>
                  </a:lnTo>
                  <a:lnTo>
                    <a:pt x="108187" y="111681"/>
                  </a:lnTo>
                  <a:lnTo>
                    <a:pt x="133191" y="128397"/>
                  </a:lnTo>
                  <a:lnTo>
                    <a:pt x="189617" y="138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450">
              <a:extLst>
                <a:ext uri="{FF2B5EF4-FFF2-40B4-BE49-F238E27FC236}">
                  <a16:creationId xmlns:a16="http://schemas.microsoft.com/office/drawing/2014/main" xmlns="" id="{44A08DAD-65A4-442A-9FBA-0501F99D9DA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453237" y="2734743"/>
              <a:ext cx="180013" cy="379615"/>
            </a:xfrm>
            <a:custGeom>
              <a:avLst/>
              <a:gdLst/>
              <a:ahLst/>
              <a:cxnLst/>
              <a:rect l="0" t="0" r="0" b="0"/>
              <a:pathLst>
                <a:path w="180013" h="379615">
                  <a:moveTo>
                    <a:pt x="10563" y="2107"/>
                  </a:moveTo>
                  <a:lnTo>
                    <a:pt x="10563" y="2107"/>
                  </a:lnTo>
                  <a:lnTo>
                    <a:pt x="5096" y="7574"/>
                  </a:lnTo>
                  <a:lnTo>
                    <a:pt x="4475" y="11566"/>
                  </a:lnTo>
                  <a:lnTo>
                    <a:pt x="6211" y="15248"/>
                  </a:lnTo>
                  <a:lnTo>
                    <a:pt x="7662" y="17218"/>
                  </a:lnTo>
                  <a:lnTo>
                    <a:pt x="16445" y="23361"/>
                  </a:lnTo>
                  <a:lnTo>
                    <a:pt x="38098" y="29649"/>
                  </a:lnTo>
                  <a:lnTo>
                    <a:pt x="76969" y="29239"/>
                  </a:lnTo>
                  <a:lnTo>
                    <a:pt x="124234" y="21278"/>
                  </a:lnTo>
                  <a:lnTo>
                    <a:pt x="168379" y="6652"/>
                  </a:lnTo>
                  <a:lnTo>
                    <a:pt x="179011" y="1069"/>
                  </a:lnTo>
                  <a:lnTo>
                    <a:pt x="180012" y="4"/>
                  </a:lnTo>
                  <a:lnTo>
                    <a:pt x="178562" y="0"/>
                  </a:lnTo>
                  <a:lnTo>
                    <a:pt x="144172" y="11804"/>
                  </a:lnTo>
                  <a:lnTo>
                    <a:pt x="102519" y="31870"/>
                  </a:lnTo>
                  <a:lnTo>
                    <a:pt x="65639" y="59060"/>
                  </a:lnTo>
                  <a:lnTo>
                    <a:pt x="42482" y="89459"/>
                  </a:lnTo>
                  <a:lnTo>
                    <a:pt x="39604" y="98442"/>
                  </a:lnTo>
                  <a:lnTo>
                    <a:pt x="40168" y="114067"/>
                  </a:lnTo>
                  <a:lnTo>
                    <a:pt x="45116" y="119786"/>
                  </a:lnTo>
                  <a:lnTo>
                    <a:pt x="61903" y="128022"/>
                  </a:lnTo>
                  <a:lnTo>
                    <a:pt x="105057" y="139058"/>
                  </a:lnTo>
                  <a:lnTo>
                    <a:pt x="121705" y="143643"/>
                  </a:lnTo>
                  <a:lnTo>
                    <a:pt x="126991" y="146558"/>
                  </a:lnTo>
                  <a:lnTo>
                    <a:pt x="130515" y="149913"/>
                  </a:lnTo>
                  <a:lnTo>
                    <a:pt x="132864" y="153561"/>
                  </a:lnTo>
                  <a:lnTo>
                    <a:pt x="130197" y="158109"/>
                  </a:lnTo>
                  <a:lnTo>
                    <a:pt x="93618" y="186263"/>
                  </a:lnTo>
                  <a:lnTo>
                    <a:pt x="57044" y="218009"/>
                  </a:lnTo>
                  <a:lnTo>
                    <a:pt x="16452" y="260341"/>
                  </a:lnTo>
                  <a:lnTo>
                    <a:pt x="0" y="295461"/>
                  </a:lnTo>
                  <a:lnTo>
                    <a:pt x="929" y="318283"/>
                  </a:lnTo>
                  <a:lnTo>
                    <a:pt x="4141" y="329308"/>
                  </a:lnTo>
                  <a:lnTo>
                    <a:pt x="17116" y="347201"/>
                  </a:lnTo>
                  <a:lnTo>
                    <a:pt x="36053" y="361504"/>
                  </a:lnTo>
                  <a:lnTo>
                    <a:pt x="73776" y="376079"/>
                  </a:lnTo>
                  <a:lnTo>
                    <a:pt x="112078" y="379614"/>
                  </a:lnTo>
                  <a:lnTo>
                    <a:pt x="162963" y="370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638">
            <a:extLst>
              <a:ext uri="{FF2B5EF4-FFF2-40B4-BE49-F238E27FC236}">
                <a16:creationId xmlns:a16="http://schemas.microsoft.com/office/drawing/2014/main" xmlns="" id="{27C8C08F-2CED-4334-BD43-ADB1DFB3C9AA}"/>
              </a:ext>
            </a:extLst>
          </p:cNvPr>
          <p:cNvGrpSpPr/>
          <p:nvPr/>
        </p:nvGrpSpPr>
        <p:grpSpPr>
          <a:xfrm>
            <a:off x="3911857" y="2975658"/>
            <a:ext cx="757145" cy="180293"/>
            <a:chOff x="3911857" y="2975658"/>
            <a:chExt cx="757145" cy="180293"/>
          </a:xfrm>
        </p:grpSpPr>
        <p:sp>
          <p:nvSpPr>
            <p:cNvPr id="89" name="SMARTInkShape-3451">
              <a:extLst>
                <a:ext uri="{FF2B5EF4-FFF2-40B4-BE49-F238E27FC236}">
                  <a16:creationId xmlns:a16="http://schemas.microsoft.com/office/drawing/2014/main" xmlns="" id="{93D2C76B-A8DD-4E53-862F-196CB9847ED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235450" y="2987625"/>
              <a:ext cx="433552" cy="156856"/>
            </a:xfrm>
            <a:custGeom>
              <a:avLst/>
              <a:gdLst/>
              <a:ahLst/>
              <a:cxnLst/>
              <a:rect l="0" t="0" r="0" b="0"/>
              <a:pathLst>
                <a:path w="433552" h="156856">
                  <a:moveTo>
                    <a:pt x="0" y="34975"/>
                  </a:moveTo>
                  <a:lnTo>
                    <a:pt x="0" y="34975"/>
                  </a:lnTo>
                  <a:lnTo>
                    <a:pt x="0" y="52652"/>
                  </a:lnTo>
                  <a:lnTo>
                    <a:pt x="6742" y="68200"/>
                  </a:lnTo>
                  <a:lnTo>
                    <a:pt x="15696" y="76317"/>
                  </a:lnTo>
                  <a:lnTo>
                    <a:pt x="27437" y="81571"/>
                  </a:lnTo>
                  <a:lnTo>
                    <a:pt x="42063" y="83907"/>
                  </a:lnTo>
                  <a:lnTo>
                    <a:pt x="69535" y="78479"/>
                  </a:lnTo>
                  <a:lnTo>
                    <a:pt x="84056" y="69833"/>
                  </a:lnTo>
                  <a:lnTo>
                    <a:pt x="94508" y="58934"/>
                  </a:lnTo>
                  <a:lnTo>
                    <a:pt x="101505" y="47035"/>
                  </a:lnTo>
                  <a:lnTo>
                    <a:pt x="103205" y="32809"/>
                  </a:lnTo>
                  <a:lnTo>
                    <a:pt x="100902" y="18490"/>
                  </a:lnTo>
                  <a:lnTo>
                    <a:pt x="95175" y="7422"/>
                  </a:lnTo>
                  <a:lnTo>
                    <a:pt x="90261" y="3906"/>
                  </a:lnTo>
                  <a:lnTo>
                    <a:pt x="77275" y="0"/>
                  </a:lnTo>
                  <a:lnTo>
                    <a:pt x="62096" y="3908"/>
                  </a:lnTo>
                  <a:lnTo>
                    <a:pt x="46648" y="13406"/>
                  </a:lnTo>
                  <a:lnTo>
                    <a:pt x="26757" y="35326"/>
                  </a:lnTo>
                  <a:lnTo>
                    <a:pt x="16360" y="53946"/>
                  </a:lnTo>
                  <a:lnTo>
                    <a:pt x="12680" y="75862"/>
                  </a:lnTo>
                  <a:lnTo>
                    <a:pt x="14102" y="98302"/>
                  </a:lnTo>
                  <a:lnTo>
                    <a:pt x="19438" y="117684"/>
                  </a:lnTo>
                  <a:lnTo>
                    <a:pt x="30276" y="133823"/>
                  </a:lnTo>
                  <a:lnTo>
                    <a:pt x="43795" y="146641"/>
                  </a:lnTo>
                  <a:lnTo>
                    <a:pt x="56859" y="154689"/>
                  </a:lnTo>
                  <a:lnTo>
                    <a:pt x="75365" y="156855"/>
                  </a:lnTo>
                  <a:lnTo>
                    <a:pt x="113347" y="150345"/>
                  </a:lnTo>
                  <a:lnTo>
                    <a:pt x="156586" y="133129"/>
                  </a:lnTo>
                  <a:lnTo>
                    <a:pt x="196209" y="110154"/>
                  </a:lnTo>
                  <a:lnTo>
                    <a:pt x="229116" y="85472"/>
                  </a:lnTo>
                  <a:lnTo>
                    <a:pt x="242940" y="68707"/>
                  </a:lnTo>
                  <a:lnTo>
                    <a:pt x="249084" y="51848"/>
                  </a:lnTo>
                  <a:lnTo>
                    <a:pt x="249312" y="44813"/>
                  </a:lnTo>
                  <a:lnTo>
                    <a:pt x="245802" y="33232"/>
                  </a:lnTo>
                  <a:lnTo>
                    <a:pt x="242890" y="29580"/>
                  </a:lnTo>
                  <a:lnTo>
                    <a:pt x="235892" y="25522"/>
                  </a:lnTo>
                  <a:lnTo>
                    <a:pt x="213906" y="26608"/>
                  </a:lnTo>
                  <a:lnTo>
                    <a:pt x="196904" y="35254"/>
                  </a:lnTo>
                  <a:lnTo>
                    <a:pt x="180646" y="49210"/>
                  </a:lnTo>
                  <a:lnTo>
                    <a:pt x="166365" y="67172"/>
                  </a:lnTo>
                  <a:lnTo>
                    <a:pt x="160488" y="85033"/>
                  </a:lnTo>
                  <a:lnTo>
                    <a:pt x="160934" y="102378"/>
                  </a:lnTo>
                  <a:lnTo>
                    <a:pt x="165835" y="119495"/>
                  </a:lnTo>
                  <a:lnTo>
                    <a:pt x="174599" y="130865"/>
                  </a:lnTo>
                  <a:lnTo>
                    <a:pt x="179899" y="134885"/>
                  </a:lnTo>
                  <a:lnTo>
                    <a:pt x="186255" y="135449"/>
                  </a:lnTo>
                  <a:lnTo>
                    <a:pt x="200843" y="130430"/>
                  </a:lnTo>
                  <a:lnTo>
                    <a:pt x="218180" y="115704"/>
                  </a:lnTo>
                  <a:lnTo>
                    <a:pt x="228884" y="94565"/>
                  </a:lnTo>
                  <a:lnTo>
                    <a:pt x="234418" y="58885"/>
                  </a:lnTo>
                  <a:lnTo>
                    <a:pt x="233890" y="57265"/>
                  </a:lnTo>
                  <a:lnTo>
                    <a:pt x="232832" y="56185"/>
                  </a:lnTo>
                  <a:lnTo>
                    <a:pt x="231422" y="55465"/>
                  </a:lnTo>
                  <a:lnTo>
                    <a:pt x="230481" y="57102"/>
                  </a:lnTo>
                  <a:lnTo>
                    <a:pt x="228847" y="80666"/>
                  </a:lnTo>
                  <a:lnTo>
                    <a:pt x="232473" y="92677"/>
                  </a:lnTo>
                  <a:lnTo>
                    <a:pt x="238083" y="102953"/>
                  </a:lnTo>
                  <a:lnTo>
                    <a:pt x="242927" y="107521"/>
                  </a:lnTo>
                  <a:lnTo>
                    <a:pt x="251196" y="107669"/>
                  </a:lnTo>
                  <a:lnTo>
                    <a:pt x="256363" y="106721"/>
                  </a:lnTo>
                  <a:lnTo>
                    <a:pt x="273750" y="95274"/>
                  </a:lnTo>
                  <a:lnTo>
                    <a:pt x="288936" y="78477"/>
                  </a:lnTo>
                  <a:lnTo>
                    <a:pt x="306453" y="47984"/>
                  </a:lnTo>
                  <a:lnTo>
                    <a:pt x="308724" y="46470"/>
                  </a:lnTo>
                  <a:lnTo>
                    <a:pt x="310943" y="46166"/>
                  </a:lnTo>
                  <a:lnTo>
                    <a:pt x="313129" y="46669"/>
                  </a:lnTo>
                  <a:lnTo>
                    <a:pt x="314586" y="49121"/>
                  </a:lnTo>
                  <a:lnTo>
                    <a:pt x="316205" y="57490"/>
                  </a:lnTo>
                  <a:lnTo>
                    <a:pt x="312303" y="103191"/>
                  </a:lnTo>
                  <a:lnTo>
                    <a:pt x="311217" y="139578"/>
                  </a:lnTo>
                  <a:lnTo>
                    <a:pt x="312606" y="138577"/>
                  </a:lnTo>
                  <a:lnTo>
                    <a:pt x="317912" y="131820"/>
                  </a:lnTo>
                  <a:lnTo>
                    <a:pt x="331857" y="91647"/>
                  </a:lnTo>
                  <a:lnTo>
                    <a:pt x="347154" y="55765"/>
                  </a:lnTo>
                  <a:lnTo>
                    <a:pt x="370865" y="18778"/>
                  </a:lnTo>
                  <a:lnTo>
                    <a:pt x="382140" y="10137"/>
                  </a:lnTo>
                  <a:lnTo>
                    <a:pt x="388110" y="7833"/>
                  </a:lnTo>
                  <a:lnTo>
                    <a:pt x="394207" y="7708"/>
                  </a:lnTo>
                  <a:lnTo>
                    <a:pt x="406625" y="11332"/>
                  </a:lnTo>
                  <a:lnTo>
                    <a:pt x="417318" y="23291"/>
                  </a:lnTo>
                  <a:lnTo>
                    <a:pt x="426069" y="41071"/>
                  </a:lnTo>
                  <a:lnTo>
                    <a:pt x="433551" y="74175"/>
                  </a:lnTo>
                  <a:lnTo>
                    <a:pt x="432355" y="115442"/>
                  </a:lnTo>
                  <a:lnTo>
                    <a:pt x="431800" y="155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452">
              <a:extLst>
                <a:ext uri="{FF2B5EF4-FFF2-40B4-BE49-F238E27FC236}">
                  <a16:creationId xmlns:a16="http://schemas.microsoft.com/office/drawing/2014/main" xmlns="" id="{7F5B819C-7D2A-438C-B71C-6B8EB42CF6D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911857" y="2975658"/>
              <a:ext cx="209294" cy="180293"/>
            </a:xfrm>
            <a:custGeom>
              <a:avLst/>
              <a:gdLst/>
              <a:ahLst/>
              <a:cxnLst/>
              <a:rect l="0" t="0" r="0" b="0"/>
              <a:pathLst>
                <a:path w="209294" h="180293">
                  <a:moveTo>
                    <a:pt x="12443" y="2492"/>
                  </a:moveTo>
                  <a:lnTo>
                    <a:pt x="12443" y="2492"/>
                  </a:lnTo>
                  <a:lnTo>
                    <a:pt x="9072" y="2492"/>
                  </a:lnTo>
                  <a:lnTo>
                    <a:pt x="8079" y="3198"/>
                  </a:lnTo>
                  <a:lnTo>
                    <a:pt x="7417" y="4373"/>
                  </a:lnTo>
                  <a:lnTo>
                    <a:pt x="2609" y="20509"/>
                  </a:lnTo>
                  <a:lnTo>
                    <a:pt x="5196" y="57060"/>
                  </a:lnTo>
                  <a:lnTo>
                    <a:pt x="5827" y="92509"/>
                  </a:lnTo>
                  <a:lnTo>
                    <a:pt x="2669" y="135670"/>
                  </a:lnTo>
                  <a:lnTo>
                    <a:pt x="129" y="155506"/>
                  </a:lnTo>
                  <a:lnTo>
                    <a:pt x="0" y="155301"/>
                  </a:lnTo>
                  <a:lnTo>
                    <a:pt x="8604" y="112833"/>
                  </a:lnTo>
                  <a:lnTo>
                    <a:pt x="14677" y="70777"/>
                  </a:lnTo>
                  <a:lnTo>
                    <a:pt x="28119" y="23323"/>
                  </a:lnTo>
                  <a:lnTo>
                    <a:pt x="36108" y="9163"/>
                  </a:lnTo>
                  <a:lnTo>
                    <a:pt x="44363" y="1929"/>
                  </a:lnTo>
                  <a:lnTo>
                    <a:pt x="48539" y="0"/>
                  </a:lnTo>
                  <a:lnTo>
                    <a:pt x="53440" y="125"/>
                  </a:lnTo>
                  <a:lnTo>
                    <a:pt x="64531" y="4027"/>
                  </a:lnTo>
                  <a:lnTo>
                    <a:pt x="74633" y="14228"/>
                  </a:lnTo>
                  <a:lnTo>
                    <a:pt x="79303" y="20899"/>
                  </a:lnTo>
                  <a:lnTo>
                    <a:pt x="85876" y="50515"/>
                  </a:lnTo>
                  <a:lnTo>
                    <a:pt x="87391" y="97036"/>
                  </a:lnTo>
                  <a:lnTo>
                    <a:pt x="81628" y="129222"/>
                  </a:lnTo>
                  <a:lnTo>
                    <a:pt x="78469" y="135722"/>
                  </a:lnTo>
                  <a:lnTo>
                    <a:pt x="77627" y="136467"/>
                  </a:lnTo>
                  <a:lnTo>
                    <a:pt x="77066" y="136258"/>
                  </a:lnTo>
                  <a:lnTo>
                    <a:pt x="88251" y="102622"/>
                  </a:lnTo>
                  <a:lnTo>
                    <a:pt x="113233" y="63872"/>
                  </a:lnTo>
                  <a:lnTo>
                    <a:pt x="139283" y="32073"/>
                  </a:lnTo>
                  <a:lnTo>
                    <a:pt x="145686" y="26446"/>
                  </a:lnTo>
                  <a:lnTo>
                    <a:pt x="151366" y="24105"/>
                  </a:lnTo>
                  <a:lnTo>
                    <a:pt x="156564" y="23957"/>
                  </a:lnTo>
                  <a:lnTo>
                    <a:pt x="172503" y="30489"/>
                  </a:lnTo>
                  <a:lnTo>
                    <a:pt x="178416" y="33857"/>
                  </a:lnTo>
                  <a:lnTo>
                    <a:pt x="188750" y="47006"/>
                  </a:lnTo>
                  <a:lnTo>
                    <a:pt x="200619" y="76124"/>
                  </a:lnTo>
                  <a:lnTo>
                    <a:pt x="207580" y="120518"/>
                  </a:lnTo>
                  <a:lnTo>
                    <a:pt x="209067" y="163205"/>
                  </a:lnTo>
                  <a:lnTo>
                    <a:pt x="209293" y="180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639">
            <a:extLst>
              <a:ext uri="{FF2B5EF4-FFF2-40B4-BE49-F238E27FC236}">
                <a16:creationId xmlns:a16="http://schemas.microsoft.com/office/drawing/2014/main" xmlns="" id="{9872FAE7-DB37-47C3-91B9-1DF3964312F5}"/>
              </a:ext>
            </a:extLst>
          </p:cNvPr>
          <p:cNvGrpSpPr/>
          <p:nvPr/>
        </p:nvGrpSpPr>
        <p:grpSpPr>
          <a:xfrm>
            <a:off x="5000429" y="3008295"/>
            <a:ext cx="187522" cy="131813"/>
            <a:chOff x="5000429" y="3008295"/>
            <a:chExt cx="187522" cy="131813"/>
          </a:xfrm>
        </p:grpSpPr>
        <p:sp>
          <p:nvSpPr>
            <p:cNvPr id="92" name="SMARTInkShape-3453">
              <a:extLst>
                <a:ext uri="{FF2B5EF4-FFF2-40B4-BE49-F238E27FC236}">
                  <a16:creationId xmlns:a16="http://schemas.microsoft.com/office/drawing/2014/main" xmlns="" id="{671A44DC-3EBF-4A9D-89E7-82A1DEA6FF6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000429" y="3111500"/>
              <a:ext cx="187522" cy="28608"/>
            </a:xfrm>
            <a:custGeom>
              <a:avLst/>
              <a:gdLst/>
              <a:ahLst/>
              <a:cxnLst/>
              <a:rect l="0" t="0" r="0" b="0"/>
              <a:pathLst>
                <a:path w="187522" h="28608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124" y="10139"/>
                  </a:lnTo>
                  <a:lnTo>
                    <a:pt x="8016" y="17677"/>
                  </a:lnTo>
                  <a:lnTo>
                    <a:pt x="16254" y="21967"/>
                  </a:lnTo>
                  <a:lnTo>
                    <a:pt x="53881" y="28607"/>
                  </a:lnTo>
                  <a:lnTo>
                    <a:pt x="93283" y="25958"/>
                  </a:lnTo>
                  <a:lnTo>
                    <a:pt x="138275" y="20705"/>
                  </a:lnTo>
                  <a:lnTo>
                    <a:pt x="1875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454">
              <a:extLst>
                <a:ext uri="{FF2B5EF4-FFF2-40B4-BE49-F238E27FC236}">
                  <a16:creationId xmlns:a16="http://schemas.microsoft.com/office/drawing/2014/main" xmlns="" id="{6572808F-6A9B-4B50-B4A8-24FE8B2CF32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003800" y="3008295"/>
              <a:ext cx="114301" cy="14306"/>
            </a:xfrm>
            <a:custGeom>
              <a:avLst/>
              <a:gdLst/>
              <a:ahLst/>
              <a:cxnLst/>
              <a:rect l="0" t="0" r="0" b="0"/>
              <a:pathLst>
                <a:path w="114301" h="14306">
                  <a:moveTo>
                    <a:pt x="0" y="14305"/>
                  </a:moveTo>
                  <a:lnTo>
                    <a:pt x="0" y="14305"/>
                  </a:lnTo>
                  <a:lnTo>
                    <a:pt x="35353" y="0"/>
                  </a:lnTo>
                  <a:lnTo>
                    <a:pt x="73096" y="556"/>
                  </a:lnTo>
                  <a:lnTo>
                    <a:pt x="114300" y="1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640">
            <a:extLst>
              <a:ext uri="{FF2B5EF4-FFF2-40B4-BE49-F238E27FC236}">
                <a16:creationId xmlns:a16="http://schemas.microsoft.com/office/drawing/2014/main" xmlns="" id="{9A03EADF-AF5C-4884-AF16-EDE88E0349CB}"/>
              </a:ext>
            </a:extLst>
          </p:cNvPr>
          <p:cNvGrpSpPr/>
          <p:nvPr/>
        </p:nvGrpSpPr>
        <p:grpSpPr>
          <a:xfrm>
            <a:off x="5546061" y="2732965"/>
            <a:ext cx="2344340" cy="843491"/>
            <a:chOff x="5546061" y="2732965"/>
            <a:chExt cx="2344340" cy="843491"/>
          </a:xfrm>
        </p:grpSpPr>
        <p:sp>
          <p:nvSpPr>
            <p:cNvPr id="95" name="SMARTInkShape-3455">
              <a:extLst>
                <a:ext uri="{FF2B5EF4-FFF2-40B4-BE49-F238E27FC236}">
                  <a16:creationId xmlns:a16="http://schemas.microsoft.com/office/drawing/2014/main" xmlns="" id="{2D4A6FA7-4CF2-4A23-B67B-AD3C01F8935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759700" y="2784279"/>
              <a:ext cx="130701" cy="352622"/>
            </a:xfrm>
            <a:custGeom>
              <a:avLst/>
              <a:gdLst/>
              <a:ahLst/>
              <a:cxnLst/>
              <a:rect l="0" t="0" r="0" b="0"/>
              <a:pathLst>
                <a:path w="130701" h="352622">
                  <a:moveTo>
                    <a:pt x="88900" y="3371"/>
                  </a:moveTo>
                  <a:lnTo>
                    <a:pt x="88900" y="3371"/>
                  </a:lnTo>
                  <a:lnTo>
                    <a:pt x="92270" y="0"/>
                  </a:lnTo>
                  <a:lnTo>
                    <a:pt x="93969" y="418"/>
                  </a:lnTo>
                  <a:lnTo>
                    <a:pt x="97739" y="4646"/>
                  </a:lnTo>
                  <a:lnTo>
                    <a:pt x="115340" y="47027"/>
                  </a:lnTo>
                  <a:lnTo>
                    <a:pt x="124405" y="84627"/>
                  </a:lnTo>
                  <a:lnTo>
                    <a:pt x="129374" y="130972"/>
                  </a:lnTo>
                  <a:lnTo>
                    <a:pt x="130700" y="156172"/>
                  </a:lnTo>
                  <a:lnTo>
                    <a:pt x="128056" y="181438"/>
                  </a:lnTo>
                  <a:lnTo>
                    <a:pt x="122765" y="206749"/>
                  </a:lnTo>
                  <a:lnTo>
                    <a:pt x="106773" y="253922"/>
                  </a:lnTo>
                  <a:lnTo>
                    <a:pt x="85554" y="291351"/>
                  </a:lnTo>
                  <a:lnTo>
                    <a:pt x="54487" y="318805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456">
              <a:extLst>
                <a:ext uri="{FF2B5EF4-FFF2-40B4-BE49-F238E27FC236}">
                  <a16:creationId xmlns:a16="http://schemas.microsoft.com/office/drawing/2014/main" xmlns="" id="{42B8978A-167D-4A5A-8FCD-CDB6CDBC04F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685429" y="2774950"/>
              <a:ext cx="49497" cy="27992"/>
            </a:xfrm>
            <a:custGeom>
              <a:avLst/>
              <a:gdLst/>
              <a:ahLst/>
              <a:cxnLst/>
              <a:rect l="0" t="0" r="0" b="0"/>
              <a:pathLst>
                <a:path w="49497" h="27992">
                  <a:moveTo>
                    <a:pt x="29821" y="0"/>
                  </a:moveTo>
                  <a:lnTo>
                    <a:pt x="29821" y="0"/>
                  </a:lnTo>
                  <a:lnTo>
                    <a:pt x="7835" y="6907"/>
                  </a:lnTo>
                  <a:lnTo>
                    <a:pt x="2411" y="10831"/>
                  </a:lnTo>
                  <a:lnTo>
                    <a:pt x="0" y="14927"/>
                  </a:lnTo>
                  <a:lnTo>
                    <a:pt x="768" y="17007"/>
                  </a:lnTo>
                  <a:lnTo>
                    <a:pt x="5384" y="21199"/>
                  </a:lnTo>
                  <a:lnTo>
                    <a:pt x="19288" y="27527"/>
                  </a:lnTo>
                  <a:lnTo>
                    <a:pt x="28902" y="27991"/>
                  </a:lnTo>
                  <a:lnTo>
                    <a:pt x="33442" y="27127"/>
                  </a:lnTo>
                  <a:lnTo>
                    <a:pt x="46573" y="19170"/>
                  </a:lnTo>
                  <a:lnTo>
                    <a:pt x="48749" y="15602"/>
                  </a:lnTo>
                  <a:lnTo>
                    <a:pt x="49496" y="11812"/>
                  </a:lnTo>
                  <a:lnTo>
                    <a:pt x="49287" y="7875"/>
                  </a:lnTo>
                  <a:lnTo>
                    <a:pt x="47737" y="5250"/>
                  </a:lnTo>
                  <a:lnTo>
                    <a:pt x="45292" y="3500"/>
                  </a:lnTo>
                  <a:lnTo>
                    <a:pt x="38813" y="1555"/>
                  </a:lnTo>
                  <a:lnTo>
                    <a:pt x="23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457">
              <a:extLst>
                <a:ext uri="{FF2B5EF4-FFF2-40B4-BE49-F238E27FC236}">
                  <a16:creationId xmlns:a16="http://schemas.microsoft.com/office/drawing/2014/main" xmlns="" id="{3062BA3A-4C1E-4076-98A0-E8B35C7429F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703174" y="2933700"/>
              <a:ext cx="18427" cy="101601"/>
            </a:xfrm>
            <a:custGeom>
              <a:avLst/>
              <a:gdLst/>
              <a:ahLst/>
              <a:cxnLst/>
              <a:rect l="0" t="0" r="0" b="0"/>
              <a:pathLst>
                <a:path w="18427" h="101601">
                  <a:moveTo>
                    <a:pt x="18426" y="0"/>
                  </a:moveTo>
                  <a:lnTo>
                    <a:pt x="18426" y="0"/>
                  </a:lnTo>
                  <a:lnTo>
                    <a:pt x="11684" y="6742"/>
                  </a:lnTo>
                  <a:lnTo>
                    <a:pt x="4121" y="24419"/>
                  </a:lnTo>
                  <a:lnTo>
                    <a:pt x="0" y="63928"/>
                  </a:lnTo>
                  <a:lnTo>
                    <a:pt x="1442" y="85264"/>
                  </a:lnTo>
                  <a:lnTo>
                    <a:pt x="572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458">
              <a:extLst>
                <a:ext uri="{FF2B5EF4-FFF2-40B4-BE49-F238E27FC236}">
                  <a16:creationId xmlns:a16="http://schemas.microsoft.com/office/drawing/2014/main" xmlns="" id="{82557A0D-3021-477B-B0FF-9A9BCC32244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03882" y="2760234"/>
              <a:ext cx="94377" cy="262367"/>
            </a:xfrm>
            <a:custGeom>
              <a:avLst/>
              <a:gdLst/>
              <a:ahLst/>
              <a:cxnLst/>
              <a:rect l="0" t="0" r="0" b="0"/>
              <a:pathLst>
                <a:path w="94377" h="262367">
                  <a:moveTo>
                    <a:pt x="90718" y="21066"/>
                  </a:moveTo>
                  <a:lnTo>
                    <a:pt x="90718" y="21066"/>
                  </a:lnTo>
                  <a:lnTo>
                    <a:pt x="94088" y="14324"/>
                  </a:lnTo>
                  <a:lnTo>
                    <a:pt x="94376" y="11632"/>
                  </a:lnTo>
                  <a:lnTo>
                    <a:pt x="92814" y="6760"/>
                  </a:lnTo>
                  <a:lnTo>
                    <a:pt x="87886" y="2243"/>
                  </a:lnTo>
                  <a:lnTo>
                    <a:pt x="84597" y="51"/>
                  </a:lnTo>
                  <a:lnTo>
                    <a:pt x="80287" y="0"/>
                  </a:lnTo>
                  <a:lnTo>
                    <a:pt x="69854" y="3707"/>
                  </a:lnTo>
                  <a:lnTo>
                    <a:pt x="45339" y="23840"/>
                  </a:lnTo>
                  <a:lnTo>
                    <a:pt x="22475" y="62261"/>
                  </a:lnTo>
                  <a:lnTo>
                    <a:pt x="5665" y="109394"/>
                  </a:lnTo>
                  <a:lnTo>
                    <a:pt x="0" y="142402"/>
                  </a:lnTo>
                  <a:lnTo>
                    <a:pt x="304" y="174476"/>
                  </a:lnTo>
                  <a:lnTo>
                    <a:pt x="9846" y="202843"/>
                  </a:lnTo>
                  <a:lnTo>
                    <a:pt x="27258" y="223917"/>
                  </a:lnTo>
                  <a:lnTo>
                    <a:pt x="69560" y="251322"/>
                  </a:lnTo>
                  <a:lnTo>
                    <a:pt x="90718" y="26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459">
              <a:extLst>
                <a:ext uri="{FF2B5EF4-FFF2-40B4-BE49-F238E27FC236}">
                  <a16:creationId xmlns:a16="http://schemas.microsoft.com/office/drawing/2014/main" xmlns="" id="{58BD1642-ED1A-4E8D-BC35-D3FA17013E6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194550" y="3035300"/>
              <a:ext cx="139701" cy="133351"/>
            </a:xfrm>
            <a:custGeom>
              <a:avLst/>
              <a:gdLst/>
              <a:ahLst/>
              <a:cxnLst/>
              <a:rect l="0" t="0" r="0" b="0"/>
              <a:pathLst>
                <a:path w="139701" h="133351">
                  <a:moveTo>
                    <a:pt x="139700" y="0"/>
                  </a:moveTo>
                  <a:lnTo>
                    <a:pt x="139700" y="0"/>
                  </a:lnTo>
                  <a:lnTo>
                    <a:pt x="128855" y="6481"/>
                  </a:lnTo>
                  <a:lnTo>
                    <a:pt x="112968" y="22381"/>
                  </a:lnTo>
                  <a:lnTo>
                    <a:pt x="82992" y="56763"/>
                  </a:lnTo>
                  <a:lnTo>
                    <a:pt x="36933" y="9431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460">
              <a:extLst>
                <a:ext uri="{FF2B5EF4-FFF2-40B4-BE49-F238E27FC236}">
                  <a16:creationId xmlns:a16="http://schemas.microsoft.com/office/drawing/2014/main" xmlns="" id="{F56F0D89-9092-464A-BCFB-0812023AD30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226300" y="306705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0" y="0"/>
                  </a:moveTo>
                  <a:lnTo>
                    <a:pt x="0" y="0"/>
                  </a:lnTo>
                  <a:lnTo>
                    <a:pt x="10844" y="6481"/>
                  </a:lnTo>
                  <a:lnTo>
                    <a:pt x="56089" y="42947"/>
                  </a:lnTo>
                  <a:lnTo>
                    <a:pt x="889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461">
              <a:extLst>
                <a:ext uri="{FF2B5EF4-FFF2-40B4-BE49-F238E27FC236}">
                  <a16:creationId xmlns:a16="http://schemas.microsoft.com/office/drawing/2014/main" xmlns="" id="{90C1DAA5-55F3-490B-9C80-EF93FD0752B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036322" y="2825966"/>
              <a:ext cx="163226" cy="440061"/>
            </a:xfrm>
            <a:custGeom>
              <a:avLst/>
              <a:gdLst/>
              <a:ahLst/>
              <a:cxnLst/>
              <a:rect l="0" t="0" r="0" b="0"/>
              <a:pathLst>
                <a:path w="163226" h="440061">
                  <a:moveTo>
                    <a:pt x="12178" y="139484"/>
                  </a:moveTo>
                  <a:lnTo>
                    <a:pt x="12178" y="139484"/>
                  </a:lnTo>
                  <a:lnTo>
                    <a:pt x="12178" y="181547"/>
                  </a:lnTo>
                  <a:lnTo>
                    <a:pt x="12178" y="214623"/>
                  </a:lnTo>
                  <a:lnTo>
                    <a:pt x="12178" y="252842"/>
                  </a:lnTo>
                  <a:lnTo>
                    <a:pt x="12178" y="291465"/>
                  </a:lnTo>
                  <a:lnTo>
                    <a:pt x="12178" y="329798"/>
                  </a:lnTo>
                  <a:lnTo>
                    <a:pt x="12178" y="368001"/>
                  </a:lnTo>
                  <a:lnTo>
                    <a:pt x="5436" y="415096"/>
                  </a:lnTo>
                  <a:lnTo>
                    <a:pt x="1243" y="439007"/>
                  </a:lnTo>
                  <a:lnTo>
                    <a:pt x="655" y="440060"/>
                  </a:lnTo>
                  <a:lnTo>
                    <a:pt x="0" y="433705"/>
                  </a:lnTo>
                  <a:lnTo>
                    <a:pt x="6374" y="400776"/>
                  </a:lnTo>
                  <a:lnTo>
                    <a:pt x="11480" y="361682"/>
                  </a:lnTo>
                  <a:lnTo>
                    <a:pt x="13829" y="338416"/>
                  </a:lnTo>
                  <a:lnTo>
                    <a:pt x="16806" y="310911"/>
                  </a:lnTo>
                  <a:lnTo>
                    <a:pt x="20202" y="280580"/>
                  </a:lnTo>
                  <a:lnTo>
                    <a:pt x="23877" y="248365"/>
                  </a:lnTo>
                  <a:lnTo>
                    <a:pt x="26328" y="216305"/>
                  </a:lnTo>
                  <a:lnTo>
                    <a:pt x="27961" y="184347"/>
                  </a:lnTo>
                  <a:lnTo>
                    <a:pt x="29050" y="152459"/>
                  </a:lnTo>
                  <a:lnTo>
                    <a:pt x="31187" y="124145"/>
                  </a:lnTo>
                  <a:lnTo>
                    <a:pt x="34023" y="98214"/>
                  </a:lnTo>
                  <a:lnTo>
                    <a:pt x="40937" y="54819"/>
                  </a:lnTo>
                  <a:lnTo>
                    <a:pt x="53468" y="16640"/>
                  </a:lnTo>
                  <a:lnTo>
                    <a:pt x="64396" y="4218"/>
                  </a:lnTo>
                  <a:lnTo>
                    <a:pt x="71684" y="1329"/>
                  </a:lnTo>
                  <a:lnTo>
                    <a:pt x="89190" y="0"/>
                  </a:lnTo>
                  <a:lnTo>
                    <a:pt x="128992" y="16703"/>
                  </a:lnTo>
                  <a:lnTo>
                    <a:pt x="148997" y="43757"/>
                  </a:lnTo>
                  <a:lnTo>
                    <a:pt x="160475" y="78594"/>
                  </a:lnTo>
                  <a:lnTo>
                    <a:pt x="163225" y="115244"/>
                  </a:lnTo>
                  <a:lnTo>
                    <a:pt x="156451" y="148937"/>
                  </a:lnTo>
                  <a:lnTo>
                    <a:pt x="143327" y="177552"/>
                  </a:lnTo>
                  <a:lnTo>
                    <a:pt x="125735" y="197325"/>
                  </a:lnTo>
                  <a:lnTo>
                    <a:pt x="100512" y="209406"/>
                  </a:lnTo>
                  <a:lnTo>
                    <a:pt x="60223" y="218292"/>
                  </a:lnTo>
                  <a:lnTo>
                    <a:pt x="33469" y="219044"/>
                  </a:lnTo>
                  <a:lnTo>
                    <a:pt x="18528" y="215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462">
              <a:extLst>
                <a:ext uri="{FF2B5EF4-FFF2-40B4-BE49-F238E27FC236}">
                  <a16:creationId xmlns:a16="http://schemas.microsoft.com/office/drawing/2014/main" xmlns="" id="{F43E2BAD-2863-4532-AF83-90F24EEA075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807200" y="3035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5958" y="6350"/>
                  </a:lnTo>
                  <a:lnTo>
                    <a:pt x="3972" y="5644"/>
                  </a:lnTo>
                  <a:lnTo>
                    <a:pt x="2648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463">
              <a:extLst>
                <a:ext uri="{FF2B5EF4-FFF2-40B4-BE49-F238E27FC236}">
                  <a16:creationId xmlns:a16="http://schemas.microsoft.com/office/drawing/2014/main" xmlns="" id="{FB01CF75-BB93-410C-8FD9-958B9EFFD61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588819" y="2732965"/>
              <a:ext cx="50735" cy="41647"/>
            </a:xfrm>
            <a:custGeom>
              <a:avLst/>
              <a:gdLst/>
              <a:ahLst/>
              <a:cxnLst/>
              <a:rect l="0" t="0" r="0" b="0"/>
              <a:pathLst>
                <a:path w="50735" h="41647">
                  <a:moveTo>
                    <a:pt x="15181" y="29285"/>
                  </a:moveTo>
                  <a:lnTo>
                    <a:pt x="15181" y="29285"/>
                  </a:lnTo>
                  <a:lnTo>
                    <a:pt x="8439" y="29285"/>
                  </a:lnTo>
                  <a:lnTo>
                    <a:pt x="3248" y="31166"/>
                  </a:lnTo>
                  <a:lnTo>
                    <a:pt x="876" y="32656"/>
                  </a:lnTo>
                  <a:lnTo>
                    <a:pt x="0" y="34354"/>
                  </a:lnTo>
                  <a:lnTo>
                    <a:pt x="121" y="36192"/>
                  </a:lnTo>
                  <a:lnTo>
                    <a:pt x="907" y="38123"/>
                  </a:lnTo>
                  <a:lnTo>
                    <a:pt x="2137" y="39410"/>
                  </a:lnTo>
                  <a:lnTo>
                    <a:pt x="5385" y="40841"/>
                  </a:lnTo>
                  <a:lnTo>
                    <a:pt x="17923" y="41646"/>
                  </a:lnTo>
                  <a:lnTo>
                    <a:pt x="31672" y="38514"/>
                  </a:lnTo>
                  <a:lnTo>
                    <a:pt x="44683" y="29746"/>
                  </a:lnTo>
                  <a:lnTo>
                    <a:pt x="49460" y="22199"/>
                  </a:lnTo>
                  <a:lnTo>
                    <a:pt x="50734" y="18211"/>
                  </a:lnTo>
                  <a:lnTo>
                    <a:pt x="50171" y="14141"/>
                  </a:lnTo>
                  <a:lnTo>
                    <a:pt x="45785" y="5856"/>
                  </a:lnTo>
                  <a:lnTo>
                    <a:pt x="41933" y="3083"/>
                  </a:lnTo>
                  <a:lnTo>
                    <a:pt x="32009" y="0"/>
                  </a:lnTo>
                  <a:lnTo>
                    <a:pt x="27105" y="590"/>
                  </a:lnTo>
                  <a:lnTo>
                    <a:pt x="8831" y="10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464">
              <a:extLst>
                <a:ext uri="{FF2B5EF4-FFF2-40B4-BE49-F238E27FC236}">
                  <a16:creationId xmlns:a16="http://schemas.microsoft.com/office/drawing/2014/main" xmlns="" id="{0494D2C3-8290-42BF-B170-777F70A7EE8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600629" y="2874062"/>
              <a:ext cx="3372" cy="173939"/>
            </a:xfrm>
            <a:custGeom>
              <a:avLst/>
              <a:gdLst/>
              <a:ahLst/>
              <a:cxnLst/>
              <a:rect l="0" t="0" r="0" b="0"/>
              <a:pathLst>
                <a:path w="3372" h="173939">
                  <a:moveTo>
                    <a:pt x="3371" y="8838"/>
                  </a:moveTo>
                  <a:lnTo>
                    <a:pt x="3371" y="8838"/>
                  </a:lnTo>
                  <a:lnTo>
                    <a:pt x="3370" y="0"/>
                  </a:lnTo>
                  <a:lnTo>
                    <a:pt x="3370" y="36476"/>
                  </a:lnTo>
                  <a:lnTo>
                    <a:pt x="0" y="76372"/>
                  </a:lnTo>
                  <a:lnTo>
                    <a:pt x="1275" y="119473"/>
                  </a:lnTo>
                  <a:lnTo>
                    <a:pt x="3371" y="17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465">
              <a:extLst>
                <a:ext uri="{FF2B5EF4-FFF2-40B4-BE49-F238E27FC236}">
                  <a16:creationId xmlns:a16="http://schemas.microsoft.com/office/drawing/2014/main" xmlns="" id="{8552E39D-FC5C-4369-BCAA-E030050F9BF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988050" y="3323841"/>
              <a:ext cx="438151" cy="251210"/>
            </a:xfrm>
            <a:custGeom>
              <a:avLst/>
              <a:gdLst/>
              <a:ahLst/>
              <a:cxnLst/>
              <a:rect l="0" t="0" r="0" b="0"/>
              <a:pathLst>
                <a:path w="438151" h="251210">
                  <a:moveTo>
                    <a:pt x="0" y="251209"/>
                  </a:moveTo>
                  <a:lnTo>
                    <a:pt x="0" y="251209"/>
                  </a:lnTo>
                  <a:lnTo>
                    <a:pt x="3371" y="251209"/>
                  </a:lnTo>
                  <a:lnTo>
                    <a:pt x="44516" y="243370"/>
                  </a:lnTo>
                  <a:lnTo>
                    <a:pt x="86796" y="236098"/>
                  </a:lnTo>
                  <a:lnTo>
                    <a:pt x="132724" y="228026"/>
                  </a:lnTo>
                  <a:lnTo>
                    <a:pt x="136599" y="226794"/>
                  </a:lnTo>
                  <a:lnTo>
                    <a:pt x="136927" y="225760"/>
                  </a:lnTo>
                  <a:lnTo>
                    <a:pt x="136440" y="224365"/>
                  </a:lnTo>
                  <a:lnTo>
                    <a:pt x="135410" y="222730"/>
                  </a:lnTo>
                  <a:lnTo>
                    <a:pt x="124565" y="182948"/>
                  </a:lnTo>
                  <a:lnTo>
                    <a:pt x="117059" y="145429"/>
                  </a:lnTo>
                  <a:lnTo>
                    <a:pt x="116727" y="97983"/>
                  </a:lnTo>
                  <a:lnTo>
                    <a:pt x="123246" y="51217"/>
                  </a:lnTo>
                  <a:lnTo>
                    <a:pt x="132858" y="33207"/>
                  </a:lnTo>
                  <a:lnTo>
                    <a:pt x="155282" y="7769"/>
                  </a:lnTo>
                  <a:lnTo>
                    <a:pt x="168262" y="1902"/>
                  </a:lnTo>
                  <a:lnTo>
                    <a:pt x="183439" y="0"/>
                  </a:lnTo>
                  <a:lnTo>
                    <a:pt x="199591" y="1507"/>
                  </a:lnTo>
                  <a:lnTo>
                    <a:pt x="224551" y="13064"/>
                  </a:lnTo>
                  <a:lnTo>
                    <a:pt x="243079" y="33265"/>
                  </a:lnTo>
                  <a:lnTo>
                    <a:pt x="254135" y="60495"/>
                  </a:lnTo>
                  <a:lnTo>
                    <a:pt x="255138" y="90906"/>
                  </a:lnTo>
                  <a:lnTo>
                    <a:pt x="248449" y="132081"/>
                  </a:lnTo>
                  <a:lnTo>
                    <a:pt x="226887" y="179579"/>
                  </a:lnTo>
                  <a:lnTo>
                    <a:pt x="218279" y="197758"/>
                  </a:lnTo>
                  <a:lnTo>
                    <a:pt x="217486" y="200758"/>
                  </a:lnTo>
                  <a:lnTo>
                    <a:pt x="218368" y="203464"/>
                  </a:lnTo>
                  <a:lnTo>
                    <a:pt x="223112" y="208352"/>
                  </a:lnTo>
                  <a:lnTo>
                    <a:pt x="245795" y="221529"/>
                  </a:lnTo>
                  <a:lnTo>
                    <a:pt x="292003" y="228804"/>
                  </a:lnTo>
                  <a:lnTo>
                    <a:pt x="335816" y="231164"/>
                  </a:lnTo>
                  <a:lnTo>
                    <a:pt x="382272" y="231864"/>
                  </a:lnTo>
                  <a:lnTo>
                    <a:pt x="438150" y="232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466">
              <a:extLst>
                <a:ext uri="{FF2B5EF4-FFF2-40B4-BE49-F238E27FC236}">
                  <a16:creationId xmlns:a16="http://schemas.microsoft.com/office/drawing/2014/main" xmlns="" id="{399170DB-8387-4254-AEE8-72DEFF0EA48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811133" y="3511550"/>
              <a:ext cx="138818" cy="19051"/>
            </a:xfrm>
            <a:custGeom>
              <a:avLst/>
              <a:gdLst/>
              <a:ahLst/>
              <a:cxnLst/>
              <a:rect l="0" t="0" r="0" b="0"/>
              <a:pathLst>
                <a:path w="1388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15911" y="17639"/>
                  </a:lnTo>
                  <a:lnTo>
                    <a:pt x="55325" y="7117"/>
                  </a:lnTo>
                  <a:lnTo>
                    <a:pt x="95969" y="2109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467">
              <a:extLst>
                <a:ext uri="{FF2B5EF4-FFF2-40B4-BE49-F238E27FC236}">
                  <a16:creationId xmlns:a16="http://schemas.microsoft.com/office/drawing/2014/main" xmlns="" id="{C6E70122-B926-48FC-8007-0C95AEC97C1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791799" y="3392665"/>
              <a:ext cx="120052" cy="183791"/>
            </a:xfrm>
            <a:custGeom>
              <a:avLst/>
              <a:gdLst/>
              <a:ahLst/>
              <a:cxnLst/>
              <a:rect l="0" t="0" r="0" b="0"/>
              <a:pathLst>
                <a:path w="120052" h="183791">
                  <a:moveTo>
                    <a:pt x="120051" y="10935"/>
                  </a:moveTo>
                  <a:lnTo>
                    <a:pt x="120051" y="10935"/>
                  </a:lnTo>
                  <a:lnTo>
                    <a:pt x="120051" y="4193"/>
                  </a:lnTo>
                  <a:lnTo>
                    <a:pt x="119346" y="2207"/>
                  </a:lnTo>
                  <a:lnTo>
                    <a:pt x="118169" y="883"/>
                  </a:lnTo>
                  <a:lnTo>
                    <a:pt x="116680" y="0"/>
                  </a:lnTo>
                  <a:lnTo>
                    <a:pt x="111262" y="901"/>
                  </a:lnTo>
                  <a:lnTo>
                    <a:pt x="81369" y="15650"/>
                  </a:lnTo>
                  <a:lnTo>
                    <a:pt x="36005" y="55422"/>
                  </a:lnTo>
                  <a:lnTo>
                    <a:pt x="8121" y="100391"/>
                  </a:lnTo>
                  <a:lnTo>
                    <a:pt x="220" y="122425"/>
                  </a:lnTo>
                  <a:lnTo>
                    <a:pt x="0" y="142095"/>
                  </a:lnTo>
                  <a:lnTo>
                    <a:pt x="5311" y="158834"/>
                  </a:lnTo>
                  <a:lnTo>
                    <a:pt x="14728" y="170977"/>
                  </a:lnTo>
                  <a:lnTo>
                    <a:pt x="29732" y="179196"/>
                  </a:lnTo>
                  <a:lnTo>
                    <a:pt x="48159" y="183790"/>
                  </a:lnTo>
                  <a:lnTo>
                    <a:pt x="86853" y="180990"/>
                  </a:lnTo>
                  <a:lnTo>
                    <a:pt x="113701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468">
              <a:extLst>
                <a:ext uri="{FF2B5EF4-FFF2-40B4-BE49-F238E27FC236}">
                  <a16:creationId xmlns:a16="http://schemas.microsoft.com/office/drawing/2014/main" xmlns="" id="{0EB57FE6-1DF5-4215-ADD3-B1824C8D04C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594350" y="3352800"/>
              <a:ext cx="12701" cy="24961"/>
            </a:xfrm>
            <a:custGeom>
              <a:avLst/>
              <a:gdLst/>
              <a:ahLst/>
              <a:cxnLst/>
              <a:rect l="0" t="0" r="0" b="0"/>
              <a:pathLst>
                <a:path w="12701" h="2496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0126" y="15195"/>
                  </a:lnTo>
                  <a:lnTo>
                    <a:pt x="12600" y="24960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469">
              <a:extLst>
                <a:ext uri="{FF2B5EF4-FFF2-40B4-BE49-F238E27FC236}">
                  <a16:creationId xmlns:a16="http://schemas.microsoft.com/office/drawing/2014/main" xmlns="" id="{1C8EA8E4-FA26-4D51-B047-120E1D5CE74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594350" y="34544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6350" y="45779"/>
                  </a:lnTo>
                  <a:lnTo>
                    <a:pt x="4469" y="8657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470">
              <a:extLst>
                <a:ext uri="{FF2B5EF4-FFF2-40B4-BE49-F238E27FC236}">
                  <a16:creationId xmlns:a16="http://schemas.microsoft.com/office/drawing/2014/main" xmlns="" id="{0C3E2092-43D3-48C0-9AAF-C78DED5829A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546061" y="2737111"/>
              <a:ext cx="461040" cy="403590"/>
            </a:xfrm>
            <a:custGeom>
              <a:avLst/>
              <a:gdLst/>
              <a:ahLst/>
              <a:cxnLst/>
              <a:rect l="0" t="0" r="0" b="0"/>
              <a:pathLst>
                <a:path w="461040" h="403590">
                  <a:moveTo>
                    <a:pt x="403889" y="6089"/>
                  </a:moveTo>
                  <a:lnTo>
                    <a:pt x="403889" y="6089"/>
                  </a:lnTo>
                  <a:lnTo>
                    <a:pt x="403889" y="0"/>
                  </a:lnTo>
                  <a:lnTo>
                    <a:pt x="384430" y="1655"/>
                  </a:lnTo>
                  <a:lnTo>
                    <a:pt x="355555" y="10420"/>
                  </a:lnTo>
                  <a:lnTo>
                    <a:pt x="314543" y="24540"/>
                  </a:lnTo>
                  <a:lnTo>
                    <a:pt x="279513" y="34751"/>
                  </a:lnTo>
                  <a:lnTo>
                    <a:pt x="240425" y="48696"/>
                  </a:lnTo>
                  <a:lnTo>
                    <a:pt x="197654" y="64301"/>
                  </a:lnTo>
                  <a:lnTo>
                    <a:pt x="154890" y="81350"/>
                  </a:lnTo>
                  <a:lnTo>
                    <a:pt x="117069" y="100686"/>
                  </a:lnTo>
                  <a:lnTo>
                    <a:pt x="69897" y="131000"/>
                  </a:lnTo>
                  <a:lnTo>
                    <a:pt x="61420" y="141803"/>
                  </a:lnTo>
                  <a:lnTo>
                    <a:pt x="62688" y="146660"/>
                  </a:lnTo>
                  <a:lnTo>
                    <a:pt x="73503" y="155819"/>
                  </a:lnTo>
                  <a:lnTo>
                    <a:pt x="112910" y="172279"/>
                  </a:lnTo>
                  <a:lnTo>
                    <a:pt x="148741" y="180610"/>
                  </a:lnTo>
                  <a:lnTo>
                    <a:pt x="186067" y="188076"/>
                  </a:lnTo>
                  <a:lnTo>
                    <a:pt x="231321" y="202768"/>
                  </a:lnTo>
                  <a:lnTo>
                    <a:pt x="248641" y="209448"/>
                  </a:lnTo>
                  <a:lnTo>
                    <a:pt x="253118" y="213629"/>
                  </a:lnTo>
                  <a:lnTo>
                    <a:pt x="255397" y="218533"/>
                  </a:lnTo>
                  <a:lnTo>
                    <a:pt x="256212" y="223918"/>
                  </a:lnTo>
                  <a:lnTo>
                    <a:pt x="252520" y="229625"/>
                  </a:lnTo>
                  <a:lnTo>
                    <a:pt x="210535" y="257756"/>
                  </a:lnTo>
                  <a:lnTo>
                    <a:pt x="174726" y="277396"/>
                  </a:lnTo>
                  <a:lnTo>
                    <a:pt x="128237" y="300237"/>
                  </a:lnTo>
                  <a:lnTo>
                    <a:pt x="84527" y="322618"/>
                  </a:lnTo>
                  <a:lnTo>
                    <a:pt x="47462" y="343618"/>
                  </a:lnTo>
                  <a:lnTo>
                    <a:pt x="6314" y="376333"/>
                  </a:lnTo>
                  <a:lnTo>
                    <a:pt x="1256" y="382035"/>
                  </a:lnTo>
                  <a:lnTo>
                    <a:pt x="0" y="387248"/>
                  </a:lnTo>
                  <a:lnTo>
                    <a:pt x="1280" y="392134"/>
                  </a:lnTo>
                  <a:lnTo>
                    <a:pt x="4249" y="396802"/>
                  </a:lnTo>
                  <a:lnTo>
                    <a:pt x="22601" y="401989"/>
                  </a:lnTo>
                  <a:lnTo>
                    <a:pt x="52394" y="403589"/>
                  </a:lnTo>
                  <a:lnTo>
                    <a:pt x="93858" y="401948"/>
                  </a:lnTo>
                  <a:lnTo>
                    <a:pt x="118179" y="400523"/>
                  </a:lnTo>
                  <a:lnTo>
                    <a:pt x="144271" y="398867"/>
                  </a:lnTo>
                  <a:lnTo>
                    <a:pt x="171544" y="397058"/>
                  </a:lnTo>
                  <a:lnTo>
                    <a:pt x="198898" y="395146"/>
                  </a:lnTo>
                  <a:lnTo>
                    <a:pt x="226306" y="393166"/>
                  </a:lnTo>
                  <a:lnTo>
                    <a:pt x="253750" y="391140"/>
                  </a:lnTo>
                  <a:lnTo>
                    <a:pt x="280512" y="389790"/>
                  </a:lnTo>
                  <a:lnTo>
                    <a:pt x="306821" y="388890"/>
                  </a:lnTo>
                  <a:lnTo>
                    <a:pt x="332828" y="388289"/>
                  </a:lnTo>
                  <a:lnTo>
                    <a:pt x="378656" y="389504"/>
                  </a:lnTo>
                  <a:lnTo>
                    <a:pt x="415958" y="392396"/>
                  </a:lnTo>
                  <a:lnTo>
                    <a:pt x="461039" y="399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641">
            <a:extLst>
              <a:ext uri="{FF2B5EF4-FFF2-40B4-BE49-F238E27FC236}">
                <a16:creationId xmlns:a16="http://schemas.microsoft.com/office/drawing/2014/main" xmlns="" id="{BC9C9B00-50DE-41D6-B98F-D7274FF6D3E9}"/>
              </a:ext>
            </a:extLst>
          </p:cNvPr>
          <p:cNvGrpSpPr/>
          <p:nvPr/>
        </p:nvGrpSpPr>
        <p:grpSpPr>
          <a:xfrm>
            <a:off x="3933138" y="4076700"/>
            <a:ext cx="1032697" cy="437481"/>
            <a:chOff x="3933138" y="4076700"/>
            <a:chExt cx="1032697" cy="437481"/>
          </a:xfrm>
        </p:grpSpPr>
        <p:sp>
          <p:nvSpPr>
            <p:cNvPr id="112" name="SMARTInkShape-3471">
              <a:extLst>
                <a:ext uri="{FF2B5EF4-FFF2-40B4-BE49-F238E27FC236}">
                  <a16:creationId xmlns:a16="http://schemas.microsoft.com/office/drawing/2014/main" xmlns="" id="{59004F86-C841-4129-B6F4-81449391445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819650" y="4135124"/>
              <a:ext cx="146185" cy="366401"/>
            </a:xfrm>
            <a:custGeom>
              <a:avLst/>
              <a:gdLst/>
              <a:ahLst/>
              <a:cxnLst/>
              <a:rect l="0" t="0" r="0" b="0"/>
              <a:pathLst>
                <a:path w="146185" h="366401">
                  <a:moveTo>
                    <a:pt x="0" y="36826"/>
                  </a:moveTo>
                  <a:lnTo>
                    <a:pt x="0" y="36826"/>
                  </a:lnTo>
                  <a:lnTo>
                    <a:pt x="7186" y="31051"/>
                  </a:lnTo>
                  <a:lnTo>
                    <a:pt x="27451" y="21630"/>
                  </a:lnTo>
                  <a:lnTo>
                    <a:pt x="71510" y="11769"/>
                  </a:lnTo>
                  <a:lnTo>
                    <a:pt x="114236" y="3027"/>
                  </a:lnTo>
                  <a:lnTo>
                    <a:pt x="131058" y="0"/>
                  </a:lnTo>
                  <a:lnTo>
                    <a:pt x="135349" y="987"/>
                  </a:lnTo>
                  <a:lnTo>
                    <a:pt x="143881" y="5845"/>
                  </a:lnTo>
                  <a:lnTo>
                    <a:pt x="146015" y="10528"/>
                  </a:lnTo>
                  <a:lnTo>
                    <a:pt x="146184" y="49660"/>
                  </a:lnTo>
                  <a:lnTo>
                    <a:pt x="139348" y="89939"/>
                  </a:lnTo>
                  <a:lnTo>
                    <a:pt x="134134" y="121345"/>
                  </a:lnTo>
                  <a:lnTo>
                    <a:pt x="128760" y="154118"/>
                  </a:lnTo>
                  <a:lnTo>
                    <a:pt x="121667" y="187498"/>
                  </a:lnTo>
                  <a:lnTo>
                    <a:pt x="113112" y="231282"/>
                  </a:lnTo>
                  <a:lnTo>
                    <a:pt x="108969" y="278228"/>
                  </a:lnTo>
                  <a:lnTo>
                    <a:pt x="108745" y="321952"/>
                  </a:lnTo>
                  <a:lnTo>
                    <a:pt x="111361" y="328884"/>
                  </a:lnTo>
                  <a:lnTo>
                    <a:pt x="113046" y="331015"/>
                  </a:lnTo>
                  <a:lnTo>
                    <a:pt x="116800" y="333382"/>
                  </a:lnTo>
                  <a:lnTo>
                    <a:pt x="125779" y="335110"/>
                  </a:lnTo>
                  <a:lnTo>
                    <a:pt x="130010" y="338598"/>
                  </a:lnTo>
                  <a:lnTo>
                    <a:pt x="130418" y="339607"/>
                  </a:lnTo>
                  <a:lnTo>
                    <a:pt x="129984" y="340280"/>
                  </a:lnTo>
                  <a:lnTo>
                    <a:pt x="127621" y="341733"/>
                  </a:lnTo>
                  <a:lnTo>
                    <a:pt x="109805" y="353110"/>
                  </a:lnTo>
                  <a:lnTo>
                    <a:pt x="88352" y="362275"/>
                  </a:lnTo>
                  <a:lnTo>
                    <a:pt x="46329" y="366400"/>
                  </a:lnTo>
                  <a:lnTo>
                    <a:pt x="42880" y="365198"/>
                  </a:lnTo>
                  <a:lnTo>
                    <a:pt x="41992" y="362985"/>
                  </a:lnTo>
                  <a:lnTo>
                    <a:pt x="44450" y="354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472">
              <a:extLst>
                <a:ext uri="{FF2B5EF4-FFF2-40B4-BE49-F238E27FC236}">
                  <a16:creationId xmlns:a16="http://schemas.microsoft.com/office/drawing/2014/main" xmlns="" id="{35732DD2-A0F3-4550-8B19-F67E9574371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699931" y="4161942"/>
              <a:ext cx="11770" cy="111609"/>
            </a:xfrm>
            <a:custGeom>
              <a:avLst/>
              <a:gdLst/>
              <a:ahLst/>
              <a:cxnLst/>
              <a:rect l="0" t="0" r="0" b="0"/>
              <a:pathLst>
                <a:path w="11770" h="111609">
                  <a:moveTo>
                    <a:pt x="11769" y="3658"/>
                  </a:moveTo>
                  <a:lnTo>
                    <a:pt x="11769" y="3658"/>
                  </a:lnTo>
                  <a:lnTo>
                    <a:pt x="11769" y="0"/>
                  </a:lnTo>
                  <a:lnTo>
                    <a:pt x="11769" y="1562"/>
                  </a:lnTo>
                  <a:lnTo>
                    <a:pt x="785" y="41240"/>
                  </a:lnTo>
                  <a:lnTo>
                    <a:pt x="0" y="77804"/>
                  </a:lnTo>
                  <a:lnTo>
                    <a:pt x="4205" y="96888"/>
                  </a:lnTo>
                  <a:lnTo>
                    <a:pt x="11769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473">
              <a:extLst>
                <a:ext uri="{FF2B5EF4-FFF2-40B4-BE49-F238E27FC236}">
                  <a16:creationId xmlns:a16="http://schemas.microsoft.com/office/drawing/2014/main" xmlns="" id="{19D83A6F-020C-4E7E-ABCD-0024A6B6EF0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651282" y="4076700"/>
              <a:ext cx="66769" cy="133084"/>
            </a:xfrm>
            <a:custGeom>
              <a:avLst/>
              <a:gdLst/>
              <a:ahLst/>
              <a:cxnLst/>
              <a:rect l="0" t="0" r="0" b="0"/>
              <a:pathLst>
                <a:path w="66769" h="133084">
                  <a:moveTo>
                    <a:pt x="54068" y="0"/>
                  </a:moveTo>
                  <a:lnTo>
                    <a:pt x="54068" y="0"/>
                  </a:lnTo>
                  <a:lnTo>
                    <a:pt x="54068" y="12209"/>
                  </a:lnTo>
                  <a:lnTo>
                    <a:pt x="32405" y="56212"/>
                  </a:lnTo>
                  <a:lnTo>
                    <a:pt x="19633" y="87251"/>
                  </a:lnTo>
                  <a:lnTo>
                    <a:pt x="16185" y="100867"/>
                  </a:lnTo>
                  <a:lnTo>
                    <a:pt x="3883" y="128791"/>
                  </a:lnTo>
                  <a:lnTo>
                    <a:pt x="2267" y="130311"/>
                  </a:lnTo>
                  <a:lnTo>
                    <a:pt x="484" y="131323"/>
                  </a:lnTo>
                  <a:lnTo>
                    <a:pt x="0" y="131999"/>
                  </a:lnTo>
                  <a:lnTo>
                    <a:pt x="384" y="132449"/>
                  </a:lnTo>
                  <a:lnTo>
                    <a:pt x="4295" y="133083"/>
                  </a:lnTo>
                  <a:lnTo>
                    <a:pt x="49331" y="132642"/>
                  </a:lnTo>
                  <a:lnTo>
                    <a:pt x="6676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474">
              <a:extLst>
                <a:ext uri="{FF2B5EF4-FFF2-40B4-BE49-F238E27FC236}">
                  <a16:creationId xmlns:a16="http://schemas.microsoft.com/office/drawing/2014/main" xmlns="" id="{FB891D5C-7862-41C0-92E3-D56EF0524AA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438650" y="4260850"/>
              <a:ext cx="139701" cy="196851"/>
            </a:xfrm>
            <a:custGeom>
              <a:avLst/>
              <a:gdLst/>
              <a:ahLst/>
              <a:cxnLst/>
              <a:rect l="0" t="0" r="0" b="0"/>
              <a:pathLst>
                <a:path w="139701" h="196851">
                  <a:moveTo>
                    <a:pt x="139700" y="0"/>
                  </a:moveTo>
                  <a:lnTo>
                    <a:pt x="139700" y="0"/>
                  </a:lnTo>
                  <a:lnTo>
                    <a:pt x="103725" y="39345"/>
                  </a:lnTo>
                  <a:lnTo>
                    <a:pt x="71550" y="84050"/>
                  </a:lnTo>
                  <a:lnTo>
                    <a:pt x="46444" y="121095"/>
                  </a:lnTo>
                  <a:lnTo>
                    <a:pt x="16438" y="167775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475">
              <a:extLst>
                <a:ext uri="{FF2B5EF4-FFF2-40B4-BE49-F238E27FC236}">
                  <a16:creationId xmlns:a16="http://schemas.microsoft.com/office/drawing/2014/main" xmlns="" id="{FC6AF60A-468F-4F6D-B38F-6B37E7377FC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441342" y="4262615"/>
              <a:ext cx="98909" cy="214136"/>
            </a:xfrm>
            <a:custGeom>
              <a:avLst/>
              <a:gdLst/>
              <a:ahLst/>
              <a:cxnLst/>
              <a:rect l="0" t="0" r="0" b="0"/>
              <a:pathLst>
                <a:path w="98909" h="214136">
                  <a:moveTo>
                    <a:pt x="3658" y="10935"/>
                  </a:moveTo>
                  <a:lnTo>
                    <a:pt x="3658" y="10935"/>
                  </a:lnTo>
                  <a:lnTo>
                    <a:pt x="287" y="4193"/>
                  </a:lnTo>
                  <a:lnTo>
                    <a:pt x="0" y="2207"/>
                  </a:lnTo>
                  <a:lnTo>
                    <a:pt x="514" y="883"/>
                  </a:lnTo>
                  <a:lnTo>
                    <a:pt x="1561" y="0"/>
                  </a:lnTo>
                  <a:lnTo>
                    <a:pt x="2966" y="823"/>
                  </a:lnTo>
                  <a:lnTo>
                    <a:pt x="30740" y="47086"/>
                  </a:lnTo>
                  <a:lnTo>
                    <a:pt x="51977" y="85460"/>
                  </a:lnTo>
                  <a:lnTo>
                    <a:pt x="69402" y="124738"/>
                  </a:lnTo>
                  <a:lnTo>
                    <a:pt x="82862" y="170162"/>
                  </a:lnTo>
                  <a:lnTo>
                    <a:pt x="98908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476">
              <a:extLst>
                <a:ext uri="{FF2B5EF4-FFF2-40B4-BE49-F238E27FC236}">
                  <a16:creationId xmlns:a16="http://schemas.microsoft.com/office/drawing/2014/main" xmlns="" id="{3CD0D8A9-F346-43E9-AEBF-3C24C36F658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235819" y="4188480"/>
              <a:ext cx="158382" cy="320021"/>
            </a:xfrm>
            <a:custGeom>
              <a:avLst/>
              <a:gdLst/>
              <a:ahLst/>
              <a:cxnLst/>
              <a:rect l="0" t="0" r="0" b="0"/>
              <a:pathLst>
                <a:path w="158382" h="320021">
                  <a:moveTo>
                    <a:pt x="158381" y="21570"/>
                  </a:moveTo>
                  <a:lnTo>
                    <a:pt x="158381" y="21570"/>
                  </a:lnTo>
                  <a:lnTo>
                    <a:pt x="158381" y="7264"/>
                  </a:lnTo>
                  <a:lnTo>
                    <a:pt x="156970" y="4977"/>
                  </a:lnTo>
                  <a:lnTo>
                    <a:pt x="151639" y="555"/>
                  </a:lnTo>
                  <a:lnTo>
                    <a:pt x="140803" y="0"/>
                  </a:lnTo>
                  <a:lnTo>
                    <a:pt x="96334" y="4180"/>
                  </a:lnTo>
                  <a:lnTo>
                    <a:pt x="64027" y="14027"/>
                  </a:lnTo>
                  <a:lnTo>
                    <a:pt x="49207" y="25293"/>
                  </a:lnTo>
                  <a:lnTo>
                    <a:pt x="36584" y="42429"/>
                  </a:lnTo>
                  <a:lnTo>
                    <a:pt x="28768" y="65772"/>
                  </a:lnTo>
                  <a:lnTo>
                    <a:pt x="25769" y="104907"/>
                  </a:lnTo>
                  <a:lnTo>
                    <a:pt x="25250" y="139866"/>
                  </a:lnTo>
                  <a:lnTo>
                    <a:pt x="23214" y="179623"/>
                  </a:lnTo>
                  <a:lnTo>
                    <a:pt x="18142" y="218214"/>
                  </a:lnTo>
                  <a:lnTo>
                    <a:pt x="10108" y="262437"/>
                  </a:lnTo>
                  <a:lnTo>
                    <a:pt x="461" y="307498"/>
                  </a:lnTo>
                  <a:lnTo>
                    <a:pt x="0" y="313984"/>
                  </a:lnTo>
                  <a:lnTo>
                    <a:pt x="583" y="315996"/>
                  </a:lnTo>
                  <a:lnTo>
                    <a:pt x="1677" y="317337"/>
                  </a:lnTo>
                  <a:lnTo>
                    <a:pt x="3111" y="318231"/>
                  </a:lnTo>
                  <a:lnTo>
                    <a:pt x="21299" y="319784"/>
                  </a:lnTo>
                  <a:lnTo>
                    <a:pt x="63918" y="319999"/>
                  </a:lnTo>
                  <a:lnTo>
                    <a:pt x="107581" y="32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477">
              <a:extLst>
                <a:ext uri="{FF2B5EF4-FFF2-40B4-BE49-F238E27FC236}">
                  <a16:creationId xmlns:a16="http://schemas.microsoft.com/office/drawing/2014/main" xmlns="" id="{DF77ADB1-2099-4779-81AC-5E87937229E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951465" y="4394200"/>
              <a:ext cx="125236" cy="31751"/>
            </a:xfrm>
            <a:custGeom>
              <a:avLst/>
              <a:gdLst/>
              <a:ahLst/>
              <a:cxnLst/>
              <a:rect l="0" t="0" r="0" b="0"/>
              <a:pathLst>
                <a:path w="1252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4193" y="31750"/>
                  </a:lnTo>
                  <a:lnTo>
                    <a:pt x="2207" y="31044"/>
                  </a:lnTo>
                  <a:lnTo>
                    <a:pt x="883" y="29868"/>
                  </a:lnTo>
                  <a:lnTo>
                    <a:pt x="0" y="28379"/>
                  </a:lnTo>
                  <a:lnTo>
                    <a:pt x="823" y="26681"/>
                  </a:lnTo>
                  <a:lnTo>
                    <a:pt x="5500" y="22911"/>
                  </a:lnTo>
                  <a:lnTo>
                    <a:pt x="43493" y="12651"/>
                  </a:lnTo>
                  <a:lnTo>
                    <a:pt x="82906" y="6335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478">
              <a:extLst>
                <a:ext uri="{FF2B5EF4-FFF2-40B4-BE49-F238E27FC236}">
                  <a16:creationId xmlns:a16="http://schemas.microsoft.com/office/drawing/2014/main" xmlns="" id="{0656F910-C4AD-4D88-A328-8D4B6FD7CBC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933138" y="4213091"/>
              <a:ext cx="200713" cy="301090"/>
            </a:xfrm>
            <a:custGeom>
              <a:avLst/>
              <a:gdLst/>
              <a:ahLst/>
              <a:cxnLst/>
              <a:rect l="0" t="0" r="0" b="0"/>
              <a:pathLst>
                <a:path w="200713" h="301090">
                  <a:moveTo>
                    <a:pt x="181662" y="16009"/>
                  </a:moveTo>
                  <a:lnTo>
                    <a:pt x="181662" y="16009"/>
                  </a:lnTo>
                  <a:lnTo>
                    <a:pt x="172228" y="7281"/>
                  </a:lnTo>
                  <a:lnTo>
                    <a:pt x="157195" y="2212"/>
                  </a:lnTo>
                  <a:lnTo>
                    <a:pt x="143271" y="0"/>
                  </a:lnTo>
                  <a:lnTo>
                    <a:pt x="96078" y="3631"/>
                  </a:lnTo>
                  <a:lnTo>
                    <a:pt x="84593" y="6510"/>
                  </a:lnTo>
                  <a:lnTo>
                    <a:pt x="70194" y="15468"/>
                  </a:lnTo>
                  <a:lnTo>
                    <a:pt x="56991" y="30430"/>
                  </a:lnTo>
                  <a:lnTo>
                    <a:pt x="39887" y="65999"/>
                  </a:lnTo>
                  <a:lnTo>
                    <a:pt x="27157" y="105061"/>
                  </a:lnTo>
                  <a:lnTo>
                    <a:pt x="15154" y="147915"/>
                  </a:lnTo>
                  <a:lnTo>
                    <a:pt x="6816" y="191186"/>
                  </a:lnTo>
                  <a:lnTo>
                    <a:pt x="582" y="230426"/>
                  </a:lnTo>
                  <a:lnTo>
                    <a:pt x="0" y="271885"/>
                  </a:lnTo>
                  <a:lnTo>
                    <a:pt x="3557" y="285659"/>
                  </a:lnTo>
                  <a:lnTo>
                    <a:pt x="9841" y="294133"/>
                  </a:lnTo>
                  <a:lnTo>
                    <a:pt x="22982" y="298370"/>
                  </a:lnTo>
                  <a:lnTo>
                    <a:pt x="63534" y="301089"/>
                  </a:lnTo>
                  <a:lnTo>
                    <a:pt x="106601" y="294818"/>
                  </a:lnTo>
                  <a:lnTo>
                    <a:pt x="151739" y="290765"/>
                  </a:lnTo>
                  <a:lnTo>
                    <a:pt x="200712" y="28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642">
            <a:extLst>
              <a:ext uri="{FF2B5EF4-FFF2-40B4-BE49-F238E27FC236}">
                <a16:creationId xmlns:a16="http://schemas.microsoft.com/office/drawing/2014/main" xmlns="" id="{5E2732D4-541F-49D6-924E-42C5086F53C0}"/>
              </a:ext>
            </a:extLst>
          </p:cNvPr>
          <p:cNvGrpSpPr/>
          <p:nvPr/>
        </p:nvGrpSpPr>
        <p:grpSpPr>
          <a:xfrm>
            <a:off x="5518150" y="4363504"/>
            <a:ext cx="222251" cy="119074"/>
            <a:chOff x="5518150" y="4363504"/>
            <a:chExt cx="222251" cy="119074"/>
          </a:xfrm>
        </p:grpSpPr>
        <p:sp>
          <p:nvSpPr>
            <p:cNvPr id="121" name="SMARTInkShape-3479">
              <a:extLst>
                <a:ext uri="{FF2B5EF4-FFF2-40B4-BE49-F238E27FC236}">
                  <a16:creationId xmlns:a16="http://schemas.microsoft.com/office/drawing/2014/main" xmlns="" id="{A97EC75C-022A-4542-90BF-488C60118A6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519915" y="4457700"/>
              <a:ext cx="220486" cy="24878"/>
            </a:xfrm>
            <a:custGeom>
              <a:avLst/>
              <a:gdLst/>
              <a:ahLst/>
              <a:cxnLst/>
              <a:rect l="0" t="0" r="0" b="0"/>
              <a:pathLst>
                <a:path w="220486" h="24878">
                  <a:moveTo>
                    <a:pt x="10935" y="12700"/>
                  </a:moveTo>
                  <a:lnTo>
                    <a:pt x="10935" y="12700"/>
                  </a:lnTo>
                  <a:lnTo>
                    <a:pt x="0" y="23635"/>
                  </a:lnTo>
                  <a:lnTo>
                    <a:pt x="12242" y="24877"/>
                  </a:lnTo>
                  <a:lnTo>
                    <a:pt x="50598" y="18503"/>
                  </a:lnTo>
                  <a:lnTo>
                    <a:pt x="88065" y="13398"/>
                  </a:lnTo>
                  <a:lnTo>
                    <a:pt x="130587" y="8777"/>
                  </a:lnTo>
                  <a:lnTo>
                    <a:pt x="175356" y="4371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480">
              <a:extLst>
                <a:ext uri="{FF2B5EF4-FFF2-40B4-BE49-F238E27FC236}">
                  <a16:creationId xmlns:a16="http://schemas.microsoft.com/office/drawing/2014/main" xmlns="" id="{73C9D83B-78C9-40C6-9D75-35271AE1A3B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518150" y="4363504"/>
              <a:ext cx="114301" cy="11647"/>
            </a:xfrm>
            <a:custGeom>
              <a:avLst/>
              <a:gdLst/>
              <a:ahLst/>
              <a:cxnLst/>
              <a:rect l="0" t="0" r="0" b="0"/>
              <a:pathLst>
                <a:path w="114301" h="11647">
                  <a:moveTo>
                    <a:pt x="0" y="11646"/>
                  </a:moveTo>
                  <a:lnTo>
                    <a:pt x="0" y="11646"/>
                  </a:lnTo>
                  <a:lnTo>
                    <a:pt x="6742" y="4904"/>
                  </a:lnTo>
                  <a:lnTo>
                    <a:pt x="31161" y="711"/>
                  </a:lnTo>
                  <a:lnTo>
                    <a:pt x="72268" y="0"/>
                  </a:lnTo>
                  <a:lnTo>
                    <a:pt x="114300" y="5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643">
            <a:extLst>
              <a:ext uri="{FF2B5EF4-FFF2-40B4-BE49-F238E27FC236}">
                <a16:creationId xmlns:a16="http://schemas.microsoft.com/office/drawing/2014/main" xmlns="" id="{2A14C372-CBB1-4010-B7B9-23DFCC0322A8}"/>
              </a:ext>
            </a:extLst>
          </p:cNvPr>
          <p:cNvGrpSpPr/>
          <p:nvPr/>
        </p:nvGrpSpPr>
        <p:grpSpPr>
          <a:xfrm>
            <a:off x="6125249" y="4274073"/>
            <a:ext cx="320002" cy="647178"/>
            <a:chOff x="6125249" y="4274073"/>
            <a:chExt cx="320002" cy="647178"/>
          </a:xfrm>
        </p:grpSpPr>
        <p:sp>
          <p:nvSpPr>
            <p:cNvPr id="124" name="SMARTInkShape-3481">
              <a:extLst>
                <a:ext uri="{FF2B5EF4-FFF2-40B4-BE49-F238E27FC236}">
                  <a16:creationId xmlns:a16="http://schemas.microsoft.com/office/drawing/2014/main" xmlns="" id="{EFEE4FF6-E05C-4BCC-9628-B9162401422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262583" y="4724400"/>
              <a:ext cx="47453" cy="54769"/>
            </a:xfrm>
            <a:custGeom>
              <a:avLst/>
              <a:gdLst/>
              <a:ahLst/>
              <a:cxnLst/>
              <a:rect l="0" t="0" r="0" b="0"/>
              <a:pathLst>
                <a:path w="47453" h="54769">
                  <a:moveTo>
                    <a:pt x="23917" y="25400"/>
                  </a:moveTo>
                  <a:lnTo>
                    <a:pt x="23917" y="25400"/>
                  </a:lnTo>
                  <a:lnTo>
                    <a:pt x="20546" y="22029"/>
                  </a:lnTo>
                  <a:lnTo>
                    <a:pt x="18142" y="21742"/>
                  </a:lnTo>
                  <a:lnTo>
                    <a:pt x="11708" y="23303"/>
                  </a:lnTo>
                  <a:lnTo>
                    <a:pt x="3523" y="28149"/>
                  </a:lnTo>
                  <a:lnTo>
                    <a:pt x="1855" y="30761"/>
                  </a:lnTo>
                  <a:lnTo>
                    <a:pt x="0" y="37425"/>
                  </a:lnTo>
                  <a:lnTo>
                    <a:pt x="916" y="41178"/>
                  </a:lnTo>
                  <a:lnTo>
                    <a:pt x="5697" y="49111"/>
                  </a:lnTo>
                  <a:lnTo>
                    <a:pt x="8949" y="51790"/>
                  </a:lnTo>
                  <a:lnTo>
                    <a:pt x="16324" y="54768"/>
                  </a:lnTo>
                  <a:lnTo>
                    <a:pt x="26187" y="52328"/>
                  </a:lnTo>
                  <a:lnTo>
                    <a:pt x="36215" y="46540"/>
                  </a:lnTo>
                  <a:lnTo>
                    <a:pt x="43024" y="39264"/>
                  </a:lnTo>
                  <a:lnTo>
                    <a:pt x="46519" y="29445"/>
                  </a:lnTo>
                  <a:lnTo>
                    <a:pt x="47452" y="23863"/>
                  </a:lnTo>
                  <a:lnTo>
                    <a:pt x="46662" y="19437"/>
                  </a:lnTo>
                  <a:lnTo>
                    <a:pt x="42023" y="12636"/>
                  </a:lnTo>
                  <a:lnTo>
                    <a:pt x="31477" y="4842"/>
                  </a:lnTo>
                  <a:lnTo>
                    <a:pt x="17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482">
              <a:extLst>
                <a:ext uri="{FF2B5EF4-FFF2-40B4-BE49-F238E27FC236}">
                  <a16:creationId xmlns:a16="http://schemas.microsoft.com/office/drawing/2014/main" xmlns="" id="{8C564CE1-9867-4354-9B6D-BEDBCE5CF98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273800" y="48260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1765" y="4753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483">
              <a:extLst>
                <a:ext uri="{FF2B5EF4-FFF2-40B4-BE49-F238E27FC236}">
                  <a16:creationId xmlns:a16="http://schemas.microsoft.com/office/drawing/2014/main" xmlns="" id="{9D1E0FA8-B308-4487-8727-D50CBCE09A3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125249" y="4274073"/>
              <a:ext cx="320002" cy="342378"/>
            </a:xfrm>
            <a:custGeom>
              <a:avLst/>
              <a:gdLst/>
              <a:ahLst/>
              <a:cxnLst/>
              <a:rect l="0" t="0" r="0" b="0"/>
              <a:pathLst>
                <a:path w="320002" h="342378">
                  <a:moveTo>
                    <a:pt x="250151" y="12177"/>
                  </a:moveTo>
                  <a:lnTo>
                    <a:pt x="250151" y="12177"/>
                  </a:lnTo>
                  <a:lnTo>
                    <a:pt x="256239" y="0"/>
                  </a:lnTo>
                  <a:lnTo>
                    <a:pt x="216284" y="17124"/>
                  </a:lnTo>
                  <a:lnTo>
                    <a:pt x="171442" y="40924"/>
                  </a:lnTo>
                  <a:lnTo>
                    <a:pt x="124289" y="68437"/>
                  </a:lnTo>
                  <a:lnTo>
                    <a:pt x="82802" y="94463"/>
                  </a:lnTo>
                  <a:lnTo>
                    <a:pt x="62178" y="110837"/>
                  </a:lnTo>
                  <a:lnTo>
                    <a:pt x="50661" y="125170"/>
                  </a:lnTo>
                  <a:lnTo>
                    <a:pt x="46954" y="136715"/>
                  </a:lnTo>
                  <a:lnTo>
                    <a:pt x="46953" y="141769"/>
                  </a:lnTo>
                  <a:lnTo>
                    <a:pt x="49774" y="145844"/>
                  </a:lnTo>
                  <a:lnTo>
                    <a:pt x="60435" y="152253"/>
                  </a:lnTo>
                  <a:lnTo>
                    <a:pt x="99709" y="167186"/>
                  </a:lnTo>
                  <a:lnTo>
                    <a:pt x="129454" y="180245"/>
                  </a:lnTo>
                  <a:lnTo>
                    <a:pt x="142650" y="191296"/>
                  </a:lnTo>
                  <a:lnTo>
                    <a:pt x="143911" y="197206"/>
                  </a:lnTo>
                  <a:lnTo>
                    <a:pt x="141930" y="203263"/>
                  </a:lnTo>
                  <a:lnTo>
                    <a:pt x="130792" y="216343"/>
                  </a:lnTo>
                  <a:lnTo>
                    <a:pt x="99309" y="238868"/>
                  </a:lnTo>
                  <a:lnTo>
                    <a:pt x="56976" y="259967"/>
                  </a:lnTo>
                  <a:lnTo>
                    <a:pt x="15639" y="288260"/>
                  </a:lnTo>
                  <a:lnTo>
                    <a:pt x="1925" y="301412"/>
                  </a:lnTo>
                  <a:lnTo>
                    <a:pt x="0" y="304484"/>
                  </a:lnTo>
                  <a:lnTo>
                    <a:pt x="1540" y="307237"/>
                  </a:lnTo>
                  <a:lnTo>
                    <a:pt x="10775" y="312177"/>
                  </a:lnTo>
                  <a:lnTo>
                    <a:pt x="57731" y="319687"/>
                  </a:lnTo>
                  <a:lnTo>
                    <a:pt x="95957" y="318652"/>
                  </a:lnTo>
                  <a:lnTo>
                    <a:pt x="136935" y="319602"/>
                  </a:lnTo>
                  <a:lnTo>
                    <a:pt x="178666" y="321671"/>
                  </a:lnTo>
                  <a:lnTo>
                    <a:pt x="220731" y="322591"/>
                  </a:lnTo>
                  <a:lnTo>
                    <a:pt x="255420" y="324881"/>
                  </a:lnTo>
                  <a:lnTo>
                    <a:pt x="293105" y="332019"/>
                  </a:lnTo>
                  <a:lnTo>
                    <a:pt x="320001" y="342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644">
            <a:extLst>
              <a:ext uri="{FF2B5EF4-FFF2-40B4-BE49-F238E27FC236}">
                <a16:creationId xmlns:a16="http://schemas.microsoft.com/office/drawing/2014/main" xmlns="" id="{6265895C-B10D-4042-8550-076F1C925CFF}"/>
              </a:ext>
            </a:extLst>
          </p:cNvPr>
          <p:cNvGrpSpPr/>
          <p:nvPr/>
        </p:nvGrpSpPr>
        <p:grpSpPr>
          <a:xfrm>
            <a:off x="6731000" y="4095750"/>
            <a:ext cx="1434528" cy="752993"/>
            <a:chOff x="6731000" y="4095750"/>
            <a:chExt cx="1434528" cy="752993"/>
          </a:xfrm>
        </p:grpSpPr>
        <p:sp>
          <p:nvSpPr>
            <p:cNvPr id="128" name="SMARTInkShape-3484">
              <a:extLst>
                <a:ext uri="{FF2B5EF4-FFF2-40B4-BE49-F238E27FC236}">
                  <a16:creationId xmlns:a16="http://schemas.microsoft.com/office/drawing/2014/main" xmlns="" id="{5CB46C22-2F9B-42D4-B00B-99A7806E7A7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51800" y="4328879"/>
              <a:ext cx="113728" cy="264686"/>
            </a:xfrm>
            <a:custGeom>
              <a:avLst/>
              <a:gdLst/>
              <a:ahLst/>
              <a:cxnLst/>
              <a:rect l="0" t="0" r="0" b="0"/>
              <a:pathLst>
                <a:path w="113728" h="264686">
                  <a:moveTo>
                    <a:pt x="69850" y="8171"/>
                  </a:moveTo>
                  <a:lnTo>
                    <a:pt x="69850" y="8171"/>
                  </a:lnTo>
                  <a:lnTo>
                    <a:pt x="69850" y="1429"/>
                  </a:lnTo>
                  <a:lnTo>
                    <a:pt x="70555" y="149"/>
                  </a:lnTo>
                  <a:lnTo>
                    <a:pt x="71731" y="0"/>
                  </a:lnTo>
                  <a:lnTo>
                    <a:pt x="73220" y="607"/>
                  </a:lnTo>
                  <a:lnTo>
                    <a:pt x="100357" y="47181"/>
                  </a:lnTo>
                  <a:lnTo>
                    <a:pt x="113539" y="94753"/>
                  </a:lnTo>
                  <a:lnTo>
                    <a:pt x="113727" y="130613"/>
                  </a:lnTo>
                  <a:lnTo>
                    <a:pt x="107695" y="166306"/>
                  </a:lnTo>
                  <a:lnTo>
                    <a:pt x="87726" y="212757"/>
                  </a:lnTo>
                  <a:lnTo>
                    <a:pt x="60486" y="247373"/>
                  </a:lnTo>
                  <a:lnTo>
                    <a:pt x="42876" y="261708"/>
                  </a:lnTo>
                  <a:lnTo>
                    <a:pt x="34228" y="264685"/>
                  </a:lnTo>
                  <a:lnTo>
                    <a:pt x="0" y="262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485">
              <a:extLst>
                <a:ext uri="{FF2B5EF4-FFF2-40B4-BE49-F238E27FC236}">
                  <a16:creationId xmlns:a16="http://schemas.microsoft.com/office/drawing/2014/main" xmlns="" id="{B7D3F25F-32AC-44F6-AB59-C50576BDA42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009684" y="4326017"/>
              <a:ext cx="35767" cy="27810"/>
            </a:xfrm>
            <a:custGeom>
              <a:avLst/>
              <a:gdLst/>
              <a:ahLst/>
              <a:cxnLst/>
              <a:rect l="0" t="0" r="0" b="0"/>
              <a:pathLst>
                <a:path w="35767" h="27810">
                  <a:moveTo>
                    <a:pt x="35766" y="23733"/>
                  </a:moveTo>
                  <a:lnTo>
                    <a:pt x="35766" y="23733"/>
                  </a:lnTo>
                  <a:lnTo>
                    <a:pt x="25627" y="9935"/>
                  </a:lnTo>
                  <a:lnTo>
                    <a:pt x="18090" y="3960"/>
                  </a:lnTo>
                  <a:lnTo>
                    <a:pt x="10036" y="834"/>
                  </a:lnTo>
                  <a:lnTo>
                    <a:pt x="5912" y="0"/>
                  </a:lnTo>
                  <a:lnTo>
                    <a:pt x="3163" y="150"/>
                  </a:lnTo>
                  <a:lnTo>
                    <a:pt x="1331" y="955"/>
                  </a:lnTo>
                  <a:lnTo>
                    <a:pt x="108" y="2198"/>
                  </a:lnTo>
                  <a:lnTo>
                    <a:pt x="0" y="4437"/>
                  </a:lnTo>
                  <a:lnTo>
                    <a:pt x="1760" y="10689"/>
                  </a:lnTo>
                  <a:lnTo>
                    <a:pt x="10090" y="22141"/>
                  </a:lnTo>
                  <a:lnTo>
                    <a:pt x="15652" y="26553"/>
                  </a:lnTo>
                  <a:lnTo>
                    <a:pt x="18124" y="27730"/>
                  </a:lnTo>
                  <a:lnTo>
                    <a:pt x="19772" y="27809"/>
                  </a:lnTo>
                  <a:lnTo>
                    <a:pt x="20870" y="27156"/>
                  </a:lnTo>
                  <a:lnTo>
                    <a:pt x="23066" y="2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486">
              <a:extLst>
                <a:ext uri="{FF2B5EF4-FFF2-40B4-BE49-F238E27FC236}">
                  <a16:creationId xmlns:a16="http://schemas.microsoft.com/office/drawing/2014/main" xmlns="" id="{6E6BA006-8068-427C-A229-A6D2C1219C7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975600" y="4435279"/>
              <a:ext cx="19051" cy="136722"/>
            </a:xfrm>
            <a:custGeom>
              <a:avLst/>
              <a:gdLst/>
              <a:ahLst/>
              <a:cxnLst/>
              <a:rect l="0" t="0" r="0" b="0"/>
              <a:pathLst>
                <a:path w="19051" h="136722">
                  <a:moveTo>
                    <a:pt x="19050" y="3371"/>
                  </a:moveTo>
                  <a:lnTo>
                    <a:pt x="19050" y="3371"/>
                  </a:lnTo>
                  <a:lnTo>
                    <a:pt x="19049" y="0"/>
                  </a:lnTo>
                  <a:lnTo>
                    <a:pt x="18345" y="39827"/>
                  </a:lnTo>
                  <a:lnTo>
                    <a:pt x="12143" y="80083"/>
                  </a:lnTo>
                  <a:lnTo>
                    <a:pt x="4976" y="125538"/>
                  </a:lnTo>
                  <a:lnTo>
                    <a:pt x="0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487">
              <a:extLst>
                <a:ext uri="{FF2B5EF4-FFF2-40B4-BE49-F238E27FC236}">
                  <a16:creationId xmlns:a16="http://schemas.microsoft.com/office/drawing/2014/main" xmlns="" id="{C78D2DC0-B8F3-466C-A788-82F1E9AA971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84529" y="4303341"/>
              <a:ext cx="108522" cy="281360"/>
            </a:xfrm>
            <a:custGeom>
              <a:avLst/>
              <a:gdLst/>
              <a:ahLst/>
              <a:cxnLst/>
              <a:rect l="0" t="0" r="0" b="0"/>
              <a:pathLst>
                <a:path w="108522" h="281360">
                  <a:moveTo>
                    <a:pt x="108521" y="33709"/>
                  </a:moveTo>
                  <a:lnTo>
                    <a:pt x="108521" y="33709"/>
                  </a:lnTo>
                  <a:lnTo>
                    <a:pt x="99061" y="1138"/>
                  </a:lnTo>
                  <a:lnTo>
                    <a:pt x="95864" y="0"/>
                  </a:lnTo>
                  <a:lnTo>
                    <a:pt x="86667" y="618"/>
                  </a:lnTo>
                  <a:lnTo>
                    <a:pt x="75525" y="10770"/>
                  </a:lnTo>
                  <a:lnTo>
                    <a:pt x="44383" y="52775"/>
                  </a:lnTo>
                  <a:lnTo>
                    <a:pt x="17942" y="97605"/>
                  </a:lnTo>
                  <a:lnTo>
                    <a:pt x="6410" y="130076"/>
                  </a:lnTo>
                  <a:lnTo>
                    <a:pt x="344" y="162617"/>
                  </a:lnTo>
                  <a:lnTo>
                    <a:pt x="0" y="193542"/>
                  </a:lnTo>
                  <a:lnTo>
                    <a:pt x="13886" y="235348"/>
                  </a:lnTo>
                  <a:lnTo>
                    <a:pt x="30006" y="255971"/>
                  </a:lnTo>
                  <a:lnTo>
                    <a:pt x="48225" y="270075"/>
                  </a:lnTo>
                  <a:lnTo>
                    <a:pt x="83121" y="281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488">
              <a:extLst>
                <a:ext uri="{FF2B5EF4-FFF2-40B4-BE49-F238E27FC236}">
                  <a16:creationId xmlns:a16="http://schemas.microsoft.com/office/drawing/2014/main" xmlns="" id="{A399DDFF-ABBF-43C4-BF1B-570C58F83A9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512050" y="4562279"/>
              <a:ext cx="114301" cy="130372"/>
            </a:xfrm>
            <a:custGeom>
              <a:avLst/>
              <a:gdLst/>
              <a:ahLst/>
              <a:cxnLst/>
              <a:rect l="0" t="0" r="0" b="0"/>
              <a:pathLst>
                <a:path w="114301" h="130372">
                  <a:moveTo>
                    <a:pt x="114300" y="3371"/>
                  </a:moveTo>
                  <a:lnTo>
                    <a:pt x="114300" y="3371"/>
                  </a:lnTo>
                  <a:lnTo>
                    <a:pt x="107558" y="0"/>
                  </a:lnTo>
                  <a:lnTo>
                    <a:pt x="100485" y="226"/>
                  </a:lnTo>
                  <a:lnTo>
                    <a:pt x="77705" y="9492"/>
                  </a:lnTo>
                  <a:lnTo>
                    <a:pt x="54224" y="34347"/>
                  </a:lnTo>
                  <a:lnTo>
                    <a:pt x="26781" y="74897"/>
                  </a:lnTo>
                  <a:lnTo>
                    <a:pt x="3966" y="120843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489">
              <a:extLst>
                <a:ext uri="{FF2B5EF4-FFF2-40B4-BE49-F238E27FC236}">
                  <a16:creationId xmlns:a16="http://schemas.microsoft.com/office/drawing/2014/main" xmlns="" id="{3DB4686F-171F-4E0B-9AEE-69EAECF6271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489341" y="4568342"/>
              <a:ext cx="92560" cy="98909"/>
            </a:xfrm>
            <a:custGeom>
              <a:avLst/>
              <a:gdLst/>
              <a:ahLst/>
              <a:cxnLst/>
              <a:rect l="0" t="0" r="0" b="0"/>
              <a:pathLst>
                <a:path w="92560" h="989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45463" y="41804"/>
                  </a:lnTo>
                  <a:lnTo>
                    <a:pt x="85195" y="89145"/>
                  </a:lnTo>
                  <a:lnTo>
                    <a:pt x="92559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490">
              <a:extLst>
                <a:ext uri="{FF2B5EF4-FFF2-40B4-BE49-F238E27FC236}">
                  <a16:creationId xmlns:a16="http://schemas.microsoft.com/office/drawing/2014/main" xmlns="" id="{56136C64-C505-49C3-A644-FF9F7E9A256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54202" y="4324252"/>
              <a:ext cx="213759" cy="524491"/>
            </a:xfrm>
            <a:custGeom>
              <a:avLst/>
              <a:gdLst/>
              <a:ahLst/>
              <a:cxnLst/>
              <a:rect l="0" t="0" r="0" b="0"/>
              <a:pathLst>
                <a:path w="213759" h="524491">
                  <a:moveTo>
                    <a:pt x="10198" y="158848"/>
                  </a:moveTo>
                  <a:lnTo>
                    <a:pt x="10198" y="158848"/>
                  </a:lnTo>
                  <a:lnTo>
                    <a:pt x="10198" y="204935"/>
                  </a:lnTo>
                  <a:lnTo>
                    <a:pt x="12079" y="238833"/>
                  </a:lnTo>
                  <a:lnTo>
                    <a:pt x="15267" y="279064"/>
                  </a:lnTo>
                  <a:lnTo>
                    <a:pt x="19036" y="320462"/>
                  </a:lnTo>
                  <a:lnTo>
                    <a:pt x="19301" y="364262"/>
                  </a:lnTo>
                  <a:lnTo>
                    <a:pt x="17770" y="408187"/>
                  </a:lnTo>
                  <a:lnTo>
                    <a:pt x="17092" y="448876"/>
                  </a:lnTo>
                  <a:lnTo>
                    <a:pt x="11145" y="482483"/>
                  </a:lnTo>
                  <a:lnTo>
                    <a:pt x="0" y="524219"/>
                  </a:lnTo>
                  <a:lnTo>
                    <a:pt x="577" y="524490"/>
                  </a:lnTo>
                  <a:lnTo>
                    <a:pt x="1668" y="523259"/>
                  </a:lnTo>
                  <a:lnTo>
                    <a:pt x="9945" y="491188"/>
                  </a:lnTo>
                  <a:lnTo>
                    <a:pt x="17375" y="455192"/>
                  </a:lnTo>
                  <a:lnTo>
                    <a:pt x="24677" y="410501"/>
                  </a:lnTo>
                  <a:lnTo>
                    <a:pt x="27612" y="383766"/>
                  </a:lnTo>
                  <a:lnTo>
                    <a:pt x="30273" y="355360"/>
                  </a:lnTo>
                  <a:lnTo>
                    <a:pt x="34165" y="324428"/>
                  </a:lnTo>
                  <a:lnTo>
                    <a:pt x="38876" y="291813"/>
                  </a:lnTo>
                  <a:lnTo>
                    <a:pt x="44133" y="258075"/>
                  </a:lnTo>
                  <a:lnTo>
                    <a:pt x="51166" y="224999"/>
                  </a:lnTo>
                  <a:lnTo>
                    <a:pt x="59382" y="192365"/>
                  </a:lnTo>
                  <a:lnTo>
                    <a:pt x="68387" y="160026"/>
                  </a:lnTo>
                  <a:lnTo>
                    <a:pt x="77918" y="131411"/>
                  </a:lnTo>
                  <a:lnTo>
                    <a:pt x="87800" y="105279"/>
                  </a:lnTo>
                  <a:lnTo>
                    <a:pt x="108188" y="60956"/>
                  </a:lnTo>
                  <a:lnTo>
                    <a:pt x="139499" y="18287"/>
                  </a:lnTo>
                  <a:lnTo>
                    <a:pt x="160563" y="2067"/>
                  </a:lnTo>
                  <a:lnTo>
                    <a:pt x="171119" y="0"/>
                  </a:lnTo>
                  <a:lnTo>
                    <a:pt x="192256" y="5228"/>
                  </a:lnTo>
                  <a:lnTo>
                    <a:pt x="200008" y="14101"/>
                  </a:lnTo>
                  <a:lnTo>
                    <a:pt x="210504" y="40894"/>
                  </a:lnTo>
                  <a:lnTo>
                    <a:pt x="213758" y="75850"/>
                  </a:lnTo>
                  <a:lnTo>
                    <a:pt x="212147" y="114198"/>
                  </a:lnTo>
                  <a:lnTo>
                    <a:pt x="206726" y="152409"/>
                  </a:lnTo>
                  <a:lnTo>
                    <a:pt x="193970" y="183033"/>
                  </a:lnTo>
                  <a:lnTo>
                    <a:pt x="174424" y="208402"/>
                  </a:lnTo>
                  <a:lnTo>
                    <a:pt x="146923" y="231437"/>
                  </a:lnTo>
                  <a:lnTo>
                    <a:pt x="115885" y="244026"/>
                  </a:lnTo>
                  <a:lnTo>
                    <a:pt x="85392" y="248210"/>
                  </a:lnTo>
                  <a:lnTo>
                    <a:pt x="51213" y="243338"/>
                  </a:lnTo>
                  <a:lnTo>
                    <a:pt x="39481" y="239203"/>
                  </a:lnTo>
                  <a:lnTo>
                    <a:pt x="38186" y="236407"/>
                  </a:lnTo>
                  <a:lnTo>
                    <a:pt x="39440" y="233131"/>
                  </a:lnTo>
                  <a:lnTo>
                    <a:pt x="48298" y="222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491">
              <a:extLst>
                <a:ext uri="{FF2B5EF4-FFF2-40B4-BE49-F238E27FC236}">
                  <a16:creationId xmlns:a16="http://schemas.microsoft.com/office/drawing/2014/main" xmlns="" id="{97C5127C-4DC3-4692-AE17-C4A9C043E39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97700" y="4193692"/>
              <a:ext cx="12701" cy="149709"/>
            </a:xfrm>
            <a:custGeom>
              <a:avLst/>
              <a:gdLst/>
              <a:ahLst/>
              <a:cxnLst/>
              <a:rect l="0" t="0" r="0" b="0"/>
              <a:pathLst>
                <a:path w="12701" h="14970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7631" y="0"/>
                  </a:lnTo>
                  <a:lnTo>
                    <a:pt x="5792" y="514"/>
                  </a:lnTo>
                  <a:lnTo>
                    <a:pt x="3861" y="1562"/>
                  </a:lnTo>
                  <a:lnTo>
                    <a:pt x="2574" y="3672"/>
                  </a:lnTo>
                  <a:lnTo>
                    <a:pt x="1143" y="9779"/>
                  </a:lnTo>
                  <a:lnTo>
                    <a:pt x="150" y="51910"/>
                  </a:lnTo>
                  <a:lnTo>
                    <a:pt x="45" y="87334"/>
                  </a:lnTo>
                  <a:lnTo>
                    <a:pt x="9" y="130488"/>
                  </a:lnTo>
                  <a:lnTo>
                    <a:pt x="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492">
              <a:extLst>
                <a:ext uri="{FF2B5EF4-FFF2-40B4-BE49-F238E27FC236}">
                  <a16:creationId xmlns:a16="http://schemas.microsoft.com/office/drawing/2014/main" xmlns="" id="{66708F8D-D68E-49DD-ACCC-E509AD6F661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909074" y="4095750"/>
              <a:ext cx="126727" cy="158751"/>
            </a:xfrm>
            <a:custGeom>
              <a:avLst/>
              <a:gdLst/>
              <a:ahLst/>
              <a:cxnLst/>
              <a:rect l="0" t="0" r="0" b="0"/>
              <a:pathLst>
                <a:path w="126727" h="158751">
                  <a:moveTo>
                    <a:pt x="88626" y="0"/>
                  </a:moveTo>
                  <a:lnTo>
                    <a:pt x="88626" y="0"/>
                  </a:lnTo>
                  <a:lnTo>
                    <a:pt x="83557" y="5775"/>
                  </a:lnTo>
                  <a:lnTo>
                    <a:pt x="55713" y="47660"/>
                  </a:lnTo>
                  <a:lnTo>
                    <a:pt x="21315" y="92720"/>
                  </a:lnTo>
                  <a:lnTo>
                    <a:pt x="6749" y="117705"/>
                  </a:lnTo>
                  <a:lnTo>
                    <a:pt x="342" y="148352"/>
                  </a:lnTo>
                  <a:lnTo>
                    <a:pt x="0" y="153658"/>
                  </a:lnTo>
                  <a:lnTo>
                    <a:pt x="2025" y="154650"/>
                  </a:lnTo>
                  <a:lnTo>
                    <a:pt x="47122" y="152593"/>
                  </a:lnTo>
                  <a:lnTo>
                    <a:pt x="87090" y="152438"/>
                  </a:lnTo>
                  <a:lnTo>
                    <a:pt x="12672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493">
              <a:extLst>
                <a:ext uri="{FF2B5EF4-FFF2-40B4-BE49-F238E27FC236}">
                  <a16:creationId xmlns:a16="http://schemas.microsoft.com/office/drawing/2014/main" xmlns="" id="{18BE7101-6B0D-427A-84B8-DB4BC96C3BE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31000" y="4267462"/>
              <a:ext cx="46156" cy="42528"/>
            </a:xfrm>
            <a:custGeom>
              <a:avLst/>
              <a:gdLst/>
              <a:ahLst/>
              <a:cxnLst/>
              <a:rect l="0" t="0" r="0" b="0"/>
              <a:pathLst>
                <a:path w="46156" h="42528">
                  <a:moveTo>
                    <a:pt x="31750" y="6088"/>
                  </a:moveTo>
                  <a:lnTo>
                    <a:pt x="31750" y="6088"/>
                  </a:lnTo>
                  <a:lnTo>
                    <a:pt x="31750" y="2717"/>
                  </a:lnTo>
                  <a:lnTo>
                    <a:pt x="31044" y="1724"/>
                  </a:lnTo>
                  <a:lnTo>
                    <a:pt x="29869" y="1062"/>
                  </a:lnTo>
                  <a:lnTo>
                    <a:pt x="22911" y="0"/>
                  </a:lnTo>
                  <a:lnTo>
                    <a:pt x="18884" y="1736"/>
                  </a:lnTo>
                  <a:lnTo>
                    <a:pt x="16823" y="3187"/>
                  </a:lnTo>
                  <a:lnTo>
                    <a:pt x="10550" y="15341"/>
                  </a:lnTo>
                  <a:lnTo>
                    <a:pt x="7594" y="28977"/>
                  </a:lnTo>
                  <a:lnTo>
                    <a:pt x="8784" y="35781"/>
                  </a:lnTo>
                  <a:lnTo>
                    <a:pt x="10090" y="38583"/>
                  </a:lnTo>
                  <a:lnTo>
                    <a:pt x="12371" y="40452"/>
                  </a:lnTo>
                  <a:lnTo>
                    <a:pt x="18668" y="42527"/>
                  </a:lnTo>
                  <a:lnTo>
                    <a:pt x="33517" y="40325"/>
                  </a:lnTo>
                  <a:lnTo>
                    <a:pt x="37867" y="37380"/>
                  </a:lnTo>
                  <a:lnTo>
                    <a:pt x="44582" y="28462"/>
                  </a:lnTo>
                  <a:lnTo>
                    <a:pt x="45949" y="24531"/>
                  </a:lnTo>
                  <a:lnTo>
                    <a:pt x="46155" y="21206"/>
                  </a:lnTo>
                  <a:lnTo>
                    <a:pt x="45586" y="18283"/>
                  </a:lnTo>
                  <a:lnTo>
                    <a:pt x="41192" y="13155"/>
                  </a:lnTo>
                  <a:lnTo>
                    <a:pt x="38045" y="10799"/>
                  </a:lnTo>
                  <a:lnTo>
                    <a:pt x="27022" y="10063"/>
                  </a:lnTo>
                  <a:lnTo>
                    <a:pt x="14832" y="12088"/>
                  </a:lnTo>
                  <a:lnTo>
                    <a:pt x="0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494">
              <a:extLst>
                <a:ext uri="{FF2B5EF4-FFF2-40B4-BE49-F238E27FC236}">
                  <a16:creationId xmlns:a16="http://schemas.microsoft.com/office/drawing/2014/main" xmlns="" id="{2DF1830B-FB83-4A8E-B197-D44AC5BFC73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750151" y="4413250"/>
              <a:ext cx="12600" cy="152401"/>
            </a:xfrm>
            <a:custGeom>
              <a:avLst/>
              <a:gdLst/>
              <a:ahLst/>
              <a:cxnLst/>
              <a:rect l="0" t="0" r="0" b="0"/>
              <a:pathLst>
                <a:path w="12600" h="152401">
                  <a:moveTo>
                    <a:pt x="12599" y="0"/>
                  </a:moveTo>
                  <a:lnTo>
                    <a:pt x="12599" y="0"/>
                  </a:lnTo>
                  <a:lnTo>
                    <a:pt x="9228" y="0"/>
                  </a:lnTo>
                  <a:lnTo>
                    <a:pt x="5691" y="3763"/>
                  </a:lnTo>
                  <a:lnTo>
                    <a:pt x="3760" y="6742"/>
                  </a:lnTo>
                  <a:lnTo>
                    <a:pt x="407" y="46453"/>
                  </a:lnTo>
                  <a:lnTo>
                    <a:pt x="0" y="90550"/>
                  </a:lnTo>
                  <a:lnTo>
                    <a:pt x="6820" y="135039"/>
                  </a:lnTo>
                  <a:lnTo>
                    <a:pt x="1259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3495">
            <a:extLst>
              <a:ext uri="{FF2B5EF4-FFF2-40B4-BE49-F238E27FC236}">
                <a16:creationId xmlns:a16="http://schemas.microsoft.com/office/drawing/2014/main" xmlns="" id="{A128A487-AFF0-4312-B690-46B6934BCB9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83450" y="4935435"/>
            <a:ext cx="809384" cy="131866"/>
          </a:xfrm>
          <a:custGeom>
            <a:avLst/>
            <a:gdLst/>
            <a:ahLst/>
            <a:cxnLst/>
            <a:rect l="0" t="0" r="0" b="0"/>
            <a:pathLst>
              <a:path w="809384" h="131866">
                <a:moveTo>
                  <a:pt x="0" y="93765"/>
                </a:moveTo>
                <a:lnTo>
                  <a:pt x="0" y="93765"/>
                </a:lnTo>
                <a:lnTo>
                  <a:pt x="0" y="90394"/>
                </a:lnTo>
                <a:lnTo>
                  <a:pt x="40425" y="82933"/>
                </a:lnTo>
                <a:lnTo>
                  <a:pt x="85465" y="78838"/>
                </a:lnTo>
                <a:lnTo>
                  <a:pt x="115538" y="76053"/>
                </a:lnTo>
                <a:lnTo>
                  <a:pt x="149698" y="72784"/>
                </a:lnTo>
                <a:lnTo>
                  <a:pt x="186582" y="69194"/>
                </a:lnTo>
                <a:lnTo>
                  <a:pt x="228810" y="65390"/>
                </a:lnTo>
                <a:lnTo>
                  <a:pt x="274601" y="61443"/>
                </a:lnTo>
                <a:lnTo>
                  <a:pt x="322767" y="57400"/>
                </a:lnTo>
                <a:lnTo>
                  <a:pt x="373222" y="53999"/>
                </a:lnTo>
                <a:lnTo>
                  <a:pt x="425204" y="51027"/>
                </a:lnTo>
                <a:lnTo>
                  <a:pt x="478202" y="48340"/>
                </a:lnTo>
                <a:lnTo>
                  <a:pt x="528351" y="45842"/>
                </a:lnTo>
                <a:lnTo>
                  <a:pt x="576600" y="43472"/>
                </a:lnTo>
                <a:lnTo>
                  <a:pt x="623584" y="41186"/>
                </a:lnTo>
                <a:lnTo>
                  <a:pt x="664078" y="37546"/>
                </a:lnTo>
                <a:lnTo>
                  <a:pt x="700246" y="33002"/>
                </a:lnTo>
                <a:lnTo>
                  <a:pt x="733530" y="27857"/>
                </a:lnTo>
                <a:lnTo>
                  <a:pt x="778039" y="22139"/>
                </a:lnTo>
                <a:lnTo>
                  <a:pt x="802996" y="18187"/>
                </a:lnTo>
                <a:lnTo>
                  <a:pt x="807675" y="15157"/>
                </a:lnTo>
                <a:lnTo>
                  <a:pt x="809383" y="11726"/>
                </a:lnTo>
                <a:lnTo>
                  <a:pt x="804171" y="8733"/>
                </a:lnTo>
                <a:lnTo>
                  <a:pt x="758737" y="1856"/>
                </a:lnTo>
                <a:lnTo>
                  <a:pt x="729486" y="743"/>
                </a:lnTo>
                <a:lnTo>
                  <a:pt x="695874" y="0"/>
                </a:lnTo>
                <a:lnTo>
                  <a:pt x="655121" y="211"/>
                </a:lnTo>
                <a:lnTo>
                  <a:pt x="609609" y="1057"/>
                </a:lnTo>
                <a:lnTo>
                  <a:pt x="560922" y="2326"/>
                </a:lnTo>
                <a:lnTo>
                  <a:pt x="509415" y="5995"/>
                </a:lnTo>
                <a:lnTo>
                  <a:pt x="456026" y="11262"/>
                </a:lnTo>
                <a:lnTo>
                  <a:pt x="401383" y="17597"/>
                </a:lnTo>
                <a:lnTo>
                  <a:pt x="348728" y="24642"/>
                </a:lnTo>
                <a:lnTo>
                  <a:pt x="297397" y="32161"/>
                </a:lnTo>
                <a:lnTo>
                  <a:pt x="246947" y="39995"/>
                </a:lnTo>
                <a:lnTo>
                  <a:pt x="204142" y="47335"/>
                </a:lnTo>
                <a:lnTo>
                  <a:pt x="166433" y="54345"/>
                </a:lnTo>
                <a:lnTo>
                  <a:pt x="132122" y="61135"/>
                </a:lnTo>
                <a:lnTo>
                  <a:pt x="88354" y="72442"/>
                </a:lnTo>
                <a:lnTo>
                  <a:pt x="65374" y="82172"/>
                </a:lnTo>
                <a:lnTo>
                  <a:pt x="61221" y="86741"/>
                </a:lnTo>
                <a:lnTo>
                  <a:pt x="59865" y="91199"/>
                </a:lnTo>
                <a:lnTo>
                  <a:pt x="66015" y="94171"/>
                </a:lnTo>
                <a:lnTo>
                  <a:pt x="112615" y="98353"/>
                </a:lnTo>
                <a:lnTo>
                  <a:pt x="137871" y="98941"/>
                </a:lnTo>
                <a:lnTo>
                  <a:pt x="165997" y="99332"/>
                </a:lnTo>
                <a:lnTo>
                  <a:pt x="198154" y="98182"/>
                </a:lnTo>
                <a:lnTo>
                  <a:pt x="232996" y="96004"/>
                </a:lnTo>
                <a:lnTo>
                  <a:pt x="269631" y="93141"/>
                </a:lnTo>
                <a:lnTo>
                  <a:pt x="306048" y="90527"/>
                </a:lnTo>
                <a:lnTo>
                  <a:pt x="342321" y="88079"/>
                </a:lnTo>
                <a:lnTo>
                  <a:pt x="378497" y="85740"/>
                </a:lnTo>
                <a:lnTo>
                  <a:pt x="408260" y="84182"/>
                </a:lnTo>
                <a:lnTo>
                  <a:pt x="433745" y="83143"/>
                </a:lnTo>
                <a:lnTo>
                  <a:pt x="472175" y="81988"/>
                </a:lnTo>
                <a:lnTo>
                  <a:pt x="493543" y="81339"/>
                </a:lnTo>
                <a:lnTo>
                  <a:pt x="460015" y="84882"/>
                </a:lnTo>
                <a:lnTo>
                  <a:pt x="421056" y="91228"/>
                </a:lnTo>
                <a:lnTo>
                  <a:pt x="397827" y="94896"/>
                </a:lnTo>
                <a:lnTo>
                  <a:pt x="352496" y="101323"/>
                </a:lnTo>
                <a:lnTo>
                  <a:pt x="307408" y="105647"/>
                </a:lnTo>
                <a:lnTo>
                  <a:pt x="295376" y="109159"/>
                </a:lnTo>
                <a:lnTo>
                  <a:pt x="295694" y="111083"/>
                </a:lnTo>
                <a:lnTo>
                  <a:pt x="305457" y="115102"/>
                </a:lnTo>
                <a:lnTo>
                  <a:pt x="351012" y="121332"/>
                </a:lnTo>
                <a:lnTo>
                  <a:pt x="374414" y="122726"/>
                </a:lnTo>
                <a:lnTo>
                  <a:pt x="401303" y="123656"/>
                </a:lnTo>
                <a:lnTo>
                  <a:pt x="430519" y="124276"/>
                </a:lnTo>
                <a:lnTo>
                  <a:pt x="461990" y="124689"/>
                </a:lnTo>
                <a:lnTo>
                  <a:pt x="494966" y="124965"/>
                </a:lnTo>
                <a:lnTo>
                  <a:pt x="528943" y="125148"/>
                </a:lnTo>
                <a:lnTo>
                  <a:pt x="560062" y="125976"/>
                </a:lnTo>
                <a:lnTo>
                  <a:pt x="589274" y="127234"/>
                </a:lnTo>
                <a:lnTo>
                  <a:pt x="635844" y="129806"/>
                </a:lnTo>
                <a:lnTo>
                  <a:pt x="673100" y="13186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Shape-3496">
            <a:extLst>
              <a:ext uri="{FF2B5EF4-FFF2-40B4-BE49-F238E27FC236}">
                <a16:creationId xmlns:a16="http://schemas.microsoft.com/office/drawing/2014/main" xmlns="" id="{20D2387C-9407-4A07-9EA0-BBE1D4DE2D8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44950" y="3721128"/>
            <a:ext cx="635001" cy="368273"/>
          </a:xfrm>
          <a:custGeom>
            <a:avLst/>
            <a:gdLst/>
            <a:ahLst/>
            <a:cxnLst/>
            <a:rect l="0" t="0" r="0" b="0"/>
            <a:pathLst>
              <a:path w="635001" h="368273">
                <a:moveTo>
                  <a:pt x="0" y="368272"/>
                </a:moveTo>
                <a:lnTo>
                  <a:pt x="0" y="368272"/>
                </a:lnTo>
                <a:lnTo>
                  <a:pt x="22381" y="351666"/>
                </a:lnTo>
                <a:lnTo>
                  <a:pt x="60526" y="327519"/>
                </a:lnTo>
                <a:lnTo>
                  <a:pt x="100013" y="298341"/>
                </a:lnTo>
                <a:lnTo>
                  <a:pt x="132644" y="270869"/>
                </a:lnTo>
                <a:lnTo>
                  <a:pt x="170666" y="237493"/>
                </a:lnTo>
                <a:lnTo>
                  <a:pt x="209201" y="199611"/>
                </a:lnTo>
                <a:lnTo>
                  <a:pt x="248201" y="159962"/>
                </a:lnTo>
                <a:lnTo>
                  <a:pt x="289052" y="121173"/>
                </a:lnTo>
                <a:lnTo>
                  <a:pt x="326963" y="86530"/>
                </a:lnTo>
                <a:lnTo>
                  <a:pt x="372514" y="44904"/>
                </a:lnTo>
                <a:lnTo>
                  <a:pt x="419055" y="0"/>
                </a:lnTo>
                <a:lnTo>
                  <a:pt x="431027" y="6883"/>
                </a:lnTo>
                <a:lnTo>
                  <a:pt x="470180" y="43557"/>
                </a:lnTo>
                <a:lnTo>
                  <a:pt x="510564" y="89955"/>
                </a:lnTo>
                <a:lnTo>
                  <a:pt x="546860" y="123921"/>
                </a:lnTo>
                <a:lnTo>
                  <a:pt x="589864" y="164887"/>
                </a:lnTo>
                <a:lnTo>
                  <a:pt x="621206" y="198902"/>
                </a:lnTo>
                <a:lnTo>
                  <a:pt x="629877" y="204678"/>
                </a:lnTo>
                <a:lnTo>
                  <a:pt x="635000" y="2095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Shape-3497">
            <a:extLst>
              <a:ext uri="{FF2B5EF4-FFF2-40B4-BE49-F238E27FC236}">
                <a16:creationId xmlns:a16="http://schemas.microsoft.com/office/drawing/2014/main" xmlns="" id="{5E5C7638-843F-43C0-B26A-4F4B28CFE8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21550" y="3925020"/>
            <a:ext cx="463551" cy="285031"/>
          </a:xfrm>
          <a:custGeom>
            <a:avLst/>
            <a:gdLst/>
            <a:ahLst/>
            <a:cxnLst/>
            <a:rect l="0" t="0" r="0" b="0"/>
            <a:pathLst>
              <a:path w="463551" h="285031">
                <a:moveTo>
                  <a:pt x="0" y="285030"/>
                </a:moveTo>
                <a:lnTo>
                  <a:pt x="0" y="285030"/>
                </a:lnTo>
                <a:lnTo>
                  <a:pt x="24809" y="285030"/>
                </a:lnTo>
                <a:lnTo>
                  <a:pt x="32427" y="279385"/>
                </a:lnTo>
                <a:lnTo>
                  <a:pt x="63850" y="240986"/>
                </a:lnTo>
                <a:lnTo>
                  <a:pt x="93080" y="199386"/>
                </a:lnTo>
                <a:lnTo>
                  <a:pt x="116157" y="160418"/>
                </a:lnTo>
                <a:lnTo>
                  <a:pt x="140526" y="120991"/>
                </a:lnTo>
                <a:lnTo>
                  <a:pt x="164761" y="84418"/>
                </a:lnTo>
                <a:lnTo>
                  <a:pt x="196828" y="42145"/>
                </a:lnTo>
                <a:lnTo>
                  <a:pt x="227236" y="1711"/>
                </a:lnTo>
                <a:lnTo>
                  <a:pt x="228396" y="900"/>
                </a:lnTo>
                <a:lnTo>
                  <a:pt x="231566" y="0"/>
                </a:lnTo>
                <a:lnTo>
                  <a:pt x="232694" y="466"/>
                </a:lnTo>
                <a:lnTo>
                  <a:pt x="233446" y="1481"/>
                </a:lnTo>
                <a:lnTo>
                  <a:pt x="234986" y="4491"/>
                </a:lnTo>
                <a:lnTo>
                  <a:pt x="239116" y="10153"/>
                </a:lnTo>
                <a:lnTo>
                  <a:pt x="241358" y="16299"/>
                </a:lnTo>
                <a:lnTo>
                  <a:pt x="283539" y="60545"/>
                </a:lnTo>
                <a:lnTo>
                  <a:pt x="325997" y="106788"/>
                </a:lnTo>
                <a:lnTo>
                  <a:pt x="358118" y="143317"/>
                </a:lnTo>
                <a:lnTo>
                  <a:pt x="400155" y="187266"/>
                </a:lnTo>
                <a:lnTo>
                  <a:pt x="445711" y="234752"/>
                </a:lnTo>
                <a:lnTo>
                  <a:pt x="454904" y="243793"/>
                </a:lnTo>
                <a:lnTo>
                  <a:pt x="463550" y="24693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Shape-3498">
            <a:extLst>
              <a:ext uri="{FF2B5EF4-FFF2-40B4-BE49-F238E27FC236}">
                <a16:creationId xmlns:a16="http://schemas.microsoft.com/office/drawing/2014/main" xmlns="" id="{E10A613B-739E-4FCA-A891-5DDBBEC5EE0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88924" y="3708140"/>
            <a:ext cx="226480" cy="1368446"/>
          </a:xfrm>
          <a:custGeom>
            <a:avLst/>
            <a:gdLst/>
            <a:ahLst/>
            <a:cxnLst/>
            <a:rect l="0" t="0" r="0" b="0"/>
            <a:pathLst>
              <a:path w="226480" h="1368446">
                <a:moveTo>
                  <a:pt x="7426" y="51060"/>
                </a:moveTo>
                <a:lnTo>
                  <a:pt x="7426" y="51060"/>
                </a:lnTo>
                <a:lnTo>
                  <a:pt x="4055" y="47689"/>
                </a:lnTo>
                <a:lnTo>
                  <a:pt x="4473" y="44579"/>
                </a:lnTo>
                <a:lnTo>
                  <a:pt x="8700" y="35480"/>
                </a:lnTo>
                <a:lnTo>
                  <a:pt x="32498" y="18457"/>
                </a:lnTo>
                <a:lnTo>
                  <a:pt x="76473" y="3378"/>
                </a:lnTo>
                <a:lnTo>
                  <a:pt x="109610" y="0"/>
                </a:lnTo>
                <a:lnTo>
                  <a:pt x="142446" y="3672"/>
                </a:lnTo>
                <a:lnTo>
                  <a:pt x="173503" y="17063"/>
                </a:lnTo>
                <a:lnTo>
                  <a:pt x="198125" y="38537"/>
                </a:lnTo>
                <a:lnTo>
                  <a:pt x="208642" y="51178"/>
                </a:lnTo>
                <a:lnTo>
                  <a:pt x="218446" y="93446"/>
                </a:lnTo>
                <a:lnTo>
                  <a:pt x="220072" y="119534"/>
                </a:lnTo>
                <a:lnTo>
                  <a:pt x="216923" y="149626"/>
                </a:lnTo>
                <a:lnTo>
                  <a:pt x="210590" y="182387"/>
                </a:lnTo>
                <a:lnTo>
                  <a:pt x="202135" y="216928"/>
                </a:lnTo>
                <a:lnTo>
                  <a:pt x="191560" y="252655"/>
                </a:lnTo>
                <a:lnTo>
                  <a:pt x="179571" y="289173"/>
                </a:lnTo>
                <a:lnTo>
                  <a:pt x="166640" y="326219"/>
                </a:lnTo>
                <a:lnTo>
                  <a:pt x="153079" y="363616"/>
                </a:lnTo>
                <a:lnTo>
                  <a:pt x="139100" y="401248"/>
                </a:lnTo>
                <a:lnTo>
                  <a:pt x="124842" y="439035"/>
                </a:lnTo>
                <a:lnTo>
                  <a:pt x="110399" y="475515"/>
                </a:lnTo>
                <a:lnTo>
                  <a:pt x="95830" y="511125"/>
                </a:lnTo>
                <a:lnTo>
                  <a:pt x="81178" y="546153"/>
                </a:lnTo>
                <a:lnTo>
                  <a:pt x="66472" y="579383"/>
                </a:lnTo>
                <a:lnTo>
                  <a:pt x="51729" y="611414"/>
                </a:lnTo>
                <a:lnTo>
                  <a:pt x="36961" y="642646"/>
                </a:lnTo>
                <a:lnTo>
                  <a:pt x="24999" y="672640"/>
                </a:lnTo>
                <a:lnTo>
                  <a:pt x="14908" y="701807"/>
                </a:lnTo>
                <a:lnTo>
                  <a:pt x="6064" y="730425"/>
                </a:lnTo>
                <a:lnTo>
                  <a:pt x="1579" y="757264"/>
                </a:lnTo>
                <a:lnTo>
                  <a:pt x="0" y="782918"/>
                </a:lnTo>
                <a:lnTo>
                  <a:pt x="359" y="807782"/>
                </a:lnTo>
                <a:lnTo>
                  <a:pt x="12047" y="854223"/>
                </a:lnTo>
                <a:lnTo>
                  <a:pt x="33469" y="898382"/>
                </a:lnTo>
                <a:lnTo>
                  <a:pt x="64156" y="941527"/>
                </a:lnTo>
                <a:lnTo>
                  <a:pt x="98962" y="984221"/>
                </a:lnTo>
                <a:lnTo>
                  <a:pt x="134893" y="1027421"/>
                </a:lnTo>
                <a:lnTo>
                  <a:pt x="169676" y="1072491"/>
                </a:lnTo>
                <a:lnTo>
                  <a:pt x="196424" y="1118392"/>
                </a:lnTo>
                <a:lnTo>
                  <a:pt x="215603" y="1163958"/>
                </a:lnTo>
                <a:lnTo>
                  <a:pt x="226479" y="1207727"/>
                </a:lnTo>
                <a:lnTo>
                  <a:pt x="226138" y="1248818"/>
                </a:lnTo>
                <a:lnTo>
                  <a:pt x="223084" y="1268666"/>
                </a:lnTo>
                <a:lnTo>
                  <a:pt x="204639" y="1303888"/>
                </a:lnTo>
                <a:lnTo>
                  <a:pt x="176920" y="1333889"/>
                </a:lnTo>
                <a:lnTo>
                  <a:pt x="143435" y="1356630"/>
                </a:lnTo>
                <a:lnTo>
                  <a:pt x="111148" y="1366738"/>
                </a:lnTo>
                <a:lnTo>
                  <a:pt x="95624" y="1368445"/>
                </a:lnTo>
                <a:lnTo>
                  <a:pt x="82452" y="1366055"/>
                </a:lnTo>
                <a:lnTo>
                  <a:pt x="39176" y="134011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649">
            <a:extLst>
              <a:ext uri="{FF2B5EF4-FFF2-40B4-BE49-F238E27FC236}">
                <a16:creationId xmlns:a16="http://schemas.microsoft.com/office/drawing/2014/main" xmlns="" id="{1A934C19-E45F-480A-ADE8-4EAFD2E633E5}"/>
              </a:ext>
            </a:extLst>
          </p:cNvPr>
          <p:cNvGrpSpPr/>
          <p:nvPr/>
        </p:nvGrpSpPr>
        <p:grpSpPr>
          <a:xfrm>
            <a:off x="9461500" y="3860548"/>
            <a:ext cx="1352551" cy="1067053"/>
            <a:chOff x="9461500" y="3860548"/>
            <a:chExt cx="1352551" cy="1067053"/>
          </a:xfrm>
        </p:grpSpPr>
        <p:sp>
          <p:nvSpPr>
            <p:cNvPr id="144" name="SMARTInkShape-3499">
              <a:extLst>
                <a:ext uri="{FF2B5EF4-FFF2-40B4-BE49-F238E27FC236}">
                  <a16:creationId xmlns:a16="http://schemas.microsoft.com/office/drawing/2014/main" xmlns="" id="{DC3F32DF-CCB6-41BE-A017-9233FA83A69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694567" y="4781550"/>
              <a:ext cx="119484" cy="146051"/>
            </a:xfrm>
            <a:custGeom>
              <a:avLst/>
              <a:gdLst/>
              <a:ahLst/>
              <a:cxnLst/>
              <a:rect l="0" t="0" r="0" b="0"/>
              <a:pathLst>
                <a:path w="119484" h="146051">
                  <a:moveTo>
                    <a:pt x="17883" y="0"/>
                  </a:moveTo>
                  <a:lnTo>
                    <a:pt x="17883" y="0"/>
                  </a:lnTo>
                  <a:lnTo>
                    <a:pt x="16002" y="41427"/>
                  </a:lnTo>
                  <a:lnTo>
                    <a:pt x="11415" y="85680"/>
                  </a:lnTo>
                  <a:lnTo>
                    <a:pt x="6638" y="104879"/>
                  </a:lnTo>
                  <a:lnTo>
                    <a:pt x="2772" y="110113"/>
                  </a:lnTo>
                  <a:lnTo>
                    <a:pt x="1459" y="110804"/>
                  </a:lnTo>
                  <a:lnTo>
                    <a:pt x="583" y="110558"/>
                  </a:lnTo>
                  <a:lnTo>
                    <a:pt x="0" y="109689"/>
                  </a:lnTo>
                  <a:lnTo>
                    <a:pt x="2550" y="94981"/>
                  </a:lnTo>
                  <a:lnTo>
                    <a:pt x="20532" y="52794"/>
                  </a:lnTo>
                  <a:lnTo>
                    <a:pt x="43806" y="15603"/>
                  </a:lnTo>
                  <a:lnTo>
                    <a:pt x="54335" y="6934"/>
                  </a:lnTo>
                  <a:lnTo>
                    <a:pt x="59117" y="4623"/>
                  </a:lnTo>
                  <a:lnTo>
                    <a:pt x="68195" y="3936"/>
                  </a:lnTo>
                  <a:lnTo>
                    <a:pt x="72591" y="4740"/>
                  </a:lnTo>
                  <a:lnTo>
                    <a:pt x="83120" y="13160"/>
                  </a:lnTo>
                  <a:lnTo>
                    <a:pt x="103755" y="41562"/>
                  </a:lnTo>
                  <a:lnTo>
                    <a:pt x="113724" y="66015"/>
                  </a:lnTo>
                  <a:lnTo>
                    <a:pt x="118724" y="111147"/>
                  </a:lnTo>
                  <a:lnTo>
                    <a:pt x="119483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00">
              <a:extLst>
                <a:ext uri="{FF2B5EF4-FFF2-40B4-BE49-F238E27FC236}">
                  <a16:creationId xmlns:a16="http://schemas.microsoft.com/office/drawing/2014/main" xmlns="" id="{42CB7D5F-75FC-4A36-8B0C-0784BF9FE84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574758" y="4776344"/>
              <a:ext cx="93243" cy="127465"/>
            </a:xfrm>
            <a:custGeom>
              <a:avLst/>
              <a:gdLst/>
              <a:ahLst/>
              <a:cxnLst/>
              <a:rect l="0" t="0" r="0" b="0"/>
              <a:pathLst>
                <a:path w="93243" h="127465">
                  <a:moveTo>
                    <a:pt x="93242" y="11556"/>
                  </a:moveTo>
                  <a:lnTo>
                    <a:pt x="93242" y="11556"/>
                  </a:lnTo>
                  <a:lnTo>
                    <a:pt x="84404" y="2717"/>
                  </a:lnTo>
                  <a:lnTo>
                    <a:pt x="78495" y="572"/>
                  </a:lnTo>
                  <a:lnTo>
                    <a:pt x="74944" y="0"/>
                  </a:lnTo>
                  <a:lnTo>
                    <a:pt x="56461" y="5937"/>
                  </a:lnTo>
                  <a:lnTo>
                    <a:pt x="36483" y="20004"/>
                  </a:lnTo>
                  <a:lnTo>
                    <a:pt x="17158" y="44320"/>
                  </a:lnTo>
                  <a:lnTo>
                    <a:pt x="4768" y="73867"/>
                  </a:lnTo>
                  <a:lnTo>
                    <a:pt x="0" y="98222"/>
                  </a:lnTo>
                  <a:lnTo>
                    <a:pt x="1448" y="104611"/>
                  </a:lnTo>
                  <a:lnTo>
                    <a:pt x="8699" y="115473"/>
                  </a:lnTo>
                  <a:lnTo>
                    <a:pt x="20860" y="123122"/>
                  </a:lnTo>
                  <a:lnTo>
                    <a:pt x="34260" y="127464"/>
                  </a:lnTo>
                  <a:lnTo>
                    <a:pt x="44920" y="127041"/>
                  </a:lnTo>
                  <a:lnTo>
                    <a:pt x="49738" y="123824"/>
                  </a:lnTo>
                  <a:lnTo>
                    <a:pt x="58856" y="112723"/>
                  </a:lnTo>
                  <a:lnTo>
                    <a:pt x="68550" y="90607"/>
                  </a:lnTo>
                  <a:lnTo>
                    <a:pt x="67921" y="72560"/>
                  </a:lnTo>
                  <a:lnTo>
                    <a:pt x="59391" y="38971"/>
                  </a:lnTo>
                  <a:lnTo>
                    <a:pt x="56564" y="34067"/>
                  </a:lnTo>
                  <a:lnTo>
                    <a:pt x="53268" y="30796"/>
                  </a:lnTo>
                  <a:lnTo>
                    <a:pt x="44581" y="25548"/>
                  </a:lnTo>
                  <a:lnTo>
                    <a:pt x="43868" y="25823"/>
                  </a:lnTo>
                  <a:lnTo>
                    <a:pt x="43392" y="26712"/>
                  </a:lnTo>
                  <a:lnTo>
                    <a:pt x="42442" y="30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01">
              <a:extLst>
                <a:ext uri="{FF2B5EF4-FFF2-40B4-BE49-F238E27FC236}">
                  <a16:creationId xmlns:a16="http://schemas.microsoft.com/office/drawing/2014/main" xmlns="" id="{B6CE60F0-795F-4BC7-B2C1-66A77F7A22C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528300" y="4739854"/>
              <a:ext cx="25401" cy="41697"/>
            </a:xfrm>
            <a:custGeom>
              <a:avLst/>
              <a:gdLst/>
              <a:ahLst/>
              <a:cxnLst/>
              <a:rect l="0" t="0" r="0" b="0"/>
              <a:pathLst>
                <a:path w="25401" h="41697">
                  <a:moveTo>
                    <a:pt x="0" y="41696"/>
                  </a:moveTo>
                  <a:lnTo>
                    <a:pt x="0" y="41696"/>
                  </a:lnTo>
                  <a:lnTo>
                    <a:pt x="17643" y="319"/>
                  </a:lnTo>
                  <a:lnTo>
                    <a:pt x="18819" y="0"/>
                  </a:lnTo>
                  <a:lnTo>
                    <a:pt x="20307" y="493"/>
                  </a:lnTo>
                  <a:lnTo>
                    <a:pt x="25400" y="35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02">
              <a:extLst>
                <a:ext uri="{FF2B5EF4-FFF2-40B4-BE49-F238E27FC236}">
                  <a16:creationId xmlns:a16="http://schemas.microsoft.com/office/drawing/2014/main" xmlns="" id="{AC57FC61-CD82-4023-8A24-710F6216F8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502900" y="4794250"/>
              <a:ext cx="11260" cy="95251"/>
            </a:xfrm>
            <a:custGeom>
              <a:avLst/>
              <a:gdLst/>
              <a:ahLst/>
              <a:cxnLst/>
              <a:rect l="0" t="0" r="0" b="0"/>
              <a:pathLst>
                <a:path w="11260" h="952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11259" y="45503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03">
              <a:extLst>
                <a:ext uri="{FF2B5EF4-FFF2-40B4-BE49-F238E27FC236}">
                  <a16:creationId xmlns:a16="http://schemas.microsoft.com/office/drawing/2014/main" xmlns="" id="{BD9F9CED-2C97-42DF-8BD6-0AA8377986D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345915" y="4762500"/>
              <a:ext cx="131586" cy="12701"/>
            </a:xfrm>
            <a:custGeom>
              <a:avLst/>
              <a:gdLst/>
              <a:ahLst/>
              <a:cxnLst/>
              <a:rect l="0" t="0" r="0" b="0"/>
              <a:pathLst>
                <a:path w="1315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8870" y="9329"/>
                  </a:lnTo>
                  <a:lnTo>
                    <a:pt x="52595" y="6742"/>
                  </a:lnTo>
                  <a:lnTo>
                    <a:pt x="90071" y="4585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504">
              <a:extLst>
                <a:ext uri="{FF2B5EF4-FFF2-40B4-BE49-F238E27FC236}">
                  <a16:creationId xmlns:a16="http://schemas.microsoft.com/office/drawing/2014/main" xmlns="" id="{E9526559-1123-44AC-B954-646CE2A324E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239045" y="4653247"/>
              <a:ext cx="199750" cy="255586"/>
            </a:xfrm>
            <a:custGeom>
              <a:avLst/>
              <a:gdLst/>
              <a:ahLst/>
              <a:cxnLst/>
              <a:rect l="0" t="0" r="0" b="0"/>
              <a:pathLst>
                <a:path w="199750" h="255586">
                  <a:moveTo>
                    <a:pt x="92405" y="185453"/>
                  </a:moveTo>
                  <a:lnTo>
                    <a:pt x="92405" y="185453"/>
                  </a:lnTo>
                  <a:lnTo>
                    <a:pt x="91700" y="175314"/>
                  </a:lnTo>
                  <a:lnTo>
                    <a:pt x="89034" y="167776"/>
                  </a:lnTo>
                  <a:lnTo>
                    <a:pt x="76825" y="155599"/>
                  </a:lnTo>
                  <a:lnTo>
                    <a:pt x="63173" y="146425"/>
                  </a:lnTo>
                  <a:lnTo>
                    <a:pt x="50191" y="142609"/>
                  </a:lnTo>
                  <a:lnTo>
                    <a:pt x="45918" y="143485"/>
                  </a:lnTo>
                  <a:lnTo>
                    <a:pt x="17941" y="162192"/>
                  </a:lnTo>
                  <a:lnTo>
                    <a:pt x="8040" y="177466"/>
                  </a:lnTo>
                  <a:lnTo>
                    <a:pt x="381" y="204018"/>
                  </a:lnTo>
                  <a:lnTo>
                    <a:pt x="0" y="220515"/>
                  </a:lnTo>
                  <a:lnTo>
                    <a:pt x="4533" y="234903"/>
                  </a:lnTo>
                  <a:lnTo>
                    <a:pt x="8423" y="239586"/>
                  </a:lnTo>
                  <a:lnTo>
                    <a:pt x="18392" y="244790"/>
                  </a:lnTo>
                  <a:lnTo>
                    <a:pt x="24012" y="244766"/>
                  </a:lnTo>
                  <a:lnTo>
                    <a:pt x="35902" y="240978"/>
                  </a:lnTo>
                  <a:lnTo>
                    <a:pt x="55713" y="227047"/>
                  </a:lnTo>
                  <a:lnTo>
                    <a:pt x="70754" y="213264"/>
                  </a:lnTo>
                  <a:lnTo>
                    <a:pt x="72326" y="213872"/>
                  </a:lnTo>
                  <a:lnTo>
                    <a:pt x="75956" y="218309"/>
                  </a:lnTo>
                  <a:lnTo>
                    <a:pt x="78039" y="224985"/>
                  </a:lnTo>
                  <a:lnTo>
                    <a:pt x="81093" y="236677"/>
                  </a:lnTo>
                  <a:lnTo>
                    <a:pt x="86467" y="247197"/>
                  </a:lnTo>
                  <a:lnTo>
                    <a:pt x="88446" y="249899"/>
                  </a:lnTo>
                  <a:lnTo>
                    <a:pt x="91176" y="250995"/>
                  </a:lnTo>
                  <a:lnTo>
                    <a:pt x="97974" y="250330"/>
                  </a:lnTo>
                  <a:lnTo>
                    <a:pt x="113105" y="235877"/>
                  </a:lnTo>
                  <a:lnTo>
                    <a:pt x="132110" y="199229"/>
                  </a:lnTo>
                  <a:lnTo>
                    <a:pt x="146582" y="157863"/>
                  </a:lnTo>
                  <a:lnTo>
                    <a:pt x="160463" y="121450"/>
                  </a:lnTo>
                  <a:lnTo>
                    <a:pt x="174159" y="81748"/>
                  </a:lnTo>
                  <a:lnTo>
                    <a:pt x="185891" y="44817"/>
                  </a:lnTo>
                  <a:lnTo>
                    <a:pt x="198991" y="408"/>
                  </a:lnTo>
                  <a:lnTo>
                    <a:pt x="199447" y="0"/>
                  </a:lnTo>
                  <a:lnTo>
                    <a:pt x="199749" y="435"/>
                  </a:lnTo>
                  <a:lnTo>
                    <a:pt x="185995" y="46693"/>
                  </a:lnTo>
                  <a:lnTo>
                    <a:pt x="175953" y="94244"/>
                  </a:lnTo>
                  <a:lnTo>
                    <a:pt x="168108" y="128218"/>
                  </a:lnTo>
                  <a:lnTo>
                    <a:pt x="159521" y="173434"/>
                  </a:lnTo>
                  <a:lnTo>
                    <a:pt x="159990" y="216945"/>
                  </a:lnTo>
                  <a:lnTo>
                    <a:pt x="165011" y="231434"/>
                  </a:lnTo>
                  <a:lnTo>
                    <a:pt x="176362" y="252234"/>
                  </a:lnTo>
                  <a:lnTo>
                    <a:pt x="178715" y="254668"/>
                  </a:lnTo>
                  <a:lnTo>
                    <a:pt x="180989" y="255585"/>
                  </a:lnTo>
                  <a:lnTo>
                    <a:pt x="183210" y="255491"/>
                  </a:lnTo>
                  <a:lnTo>
                    <a:pt x="185398" y="253312"/>
                  </a:lnTo>
                  <a:lnTo>
                    <a:pt x="194005" y="236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05">
              <a:extLst>
                <a:ext uri="{FF2B5EF4-FFF2-40B4-BE49-F238E27FC236}">
                  <a16:creationId xmlns:a16="http://schemas.microsoft.com/office/drawing/2014/main" xmlns="" id="{30B3E7A4-BC2D-4EBC-AB18-AD348B5AE2A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046408" y="4781550"/>
              <a:ext cx="150253" cy="127001"/>
            </a:xfrm>
            <a:custGeom>
              <a:avLst/>
              <a:gdLst/>
              <a:ahLst/>
              <a:cxnLst/>
              <a:rect l="0" t="0" r="0" b="0"/>
              <a:pathLst>
                <a:path w="150253" h="127001">
                  <a:moveTo>
                    <a:pt x="24692" y="0"/>
                  </a:moveTo>
                  <a:lnTo>
                    <a:pt x="24692" y="0"/>
                  </a:lnTo>
                  <a:lnTo>
                    <a:pt x="21033" y="0"/>
                  </a:lnTo>
                  <a:lnTo>
                    <a:pt x="27442" y="0"/>
                  </a:lnTo>
                  <a:lnTo>
                    <a:pt x="31324" y="1881"/>
                  </a:lnTo>
                  <a:lnTo>
                    <a:pt x="33347" y="3371"/>
                  </a:lnTo>
                  <a:lnTo>
                    <a:pt x="35594" y="10670"/>
                  </a:lnTo>
                  <a:lnTo>
                    <a:pt x="36449" y="40080"/>
                  </a:lnTo>
                  <a:lnTo>
                    <a:pt x="28522" y="84231"/>
                  </a:lnTo>
                  <a:lnTo>
                    <a:pt x="19085" y="106566"/>
                  </a:lnTo>
                  <a:lnTo>
                    <a:pt x="11383" y="116272"/>
                  </a:lnTo>
                  <a:lnTo>
                    <a:pt x="4665" y="121526"/>
                  </a:lnTo>
                  <a:lnTo>
                    <a:pt x="2874" y="121939"/>
                  </a:lnTo>
                  <a:lnTo>
                    <a:pt x="1679" y="121510"/>
                  </a:lnTo>
                  <a:lnTo>
                    <a:pt x="884" y="119812"/>
                  </a:lnTo>
                  <a:lnTo>
                    <a:pt x="0" y="114163"/>
                  </a:lnTo>
                  <a:lnTo>
                    <a:pt x="15081" y="72349"/>
                  </a:lnTo>
                  <a:lnTo>
                    <a:pt x="39079" y="28813"/>
                  </a:lnTo>
                  <a:lnTo>
                    <a:pt x="47784" y="20331"/>
                  </a:lnTo>
                  <a:lnTo>
                    <a:pt x="52081" y="18493"/>
                  </a:lnTo>
                  <a:lnTo>
                    <a:pt x="60619" y="18332"/>
                  </a:lnTo>
                  <a:lnTo>
                    <a:pt x="64166" y="20688"/>
                  </a:lnTo>
                  <a:lnTo>
                    <a:pt x="69987" y="28950"/>
                  </a:lnTo>
                  <a:lnTo>
                    <a:pt x="78769" y="56571"/>
                  </a:lnTo>
                  <a:lnTo>
                    <a:pt x="80226" y="79478"/>
                  </a:lnTo>
                  <a:lnTo>
                    <a:pt x="76254" y="98408"/>
                  </a:lnTo>
                  <a:lnTo>
                    <a:pt x="76000" y="98061"/>
                  </a:lnTo>
                  <a:lnTo>
                    <a:pt x="75559" y="76901"/>
                  </a:lnTo>
                  <a:lnTo>
                    <a:pt x="89802" y="30597"/>
                  </a:lnTo>
                  <a:lnTo>
                    <a:pt x="96198" y="22301"/>
                  </a:lnTo>
                  <a:lnTo>
                    <a:pt x="103745" y="16967"/>
                  </a:lnTo>
                  <a:lnTo>
                    <a:pt x="111802" y="14596"/>
                  </a:lnTo>
                  <a:lnTo>
                    <a:pt x="121969" y="17306"/>
                  </a:lnTo>
                  <a:lnTo>
                    <a:pt x="127643" y="20004"/>
                  </a:lnTo>
                  <a:lnTo>
                    <a:pt x="135829" y="30527"/>
                  </a:lnTo>
                  <a:lnTo>
                    <a:pt x="146833" y="60279"/>
                  </a:lnTo>
                  <a:lnTo>
                    <a:pt x="150252" y="84967"/>
                  </a:lnTo>
                  <a:lnTo>
                    <a:pt x="147895" y="106785"/>
                  </a:lnTo>
                  <a:lnTo>
                    <a:pt x="138992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06">
              <a:extLst>
                <a:ext uri="{FF2B5EF4-FFF2-40B4-BE49-F238E27FC236}">
                  <a16:creationId xmlns:a16="http://schemas.microsoft.com/office/drawing/2014/main" xmlns="" id="{D4B6EF37-E86D-40DE-9A1F-ED88FA0A19A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001250" y="4726067"/>
              <a:ext cx="6351" cy="23734"/>
            </a:xfrm>
            <a:custGeom>
              <a:avLst/>
              <a:gdLst/>
              <a:ahLst/>
              <a:cxnLst/>
              <a:rect l="0" t="0" r="0" b="0"/>
              <a:pathLst>
                <a:path w="6351" h="23734">
                  <a:moveTo>
                    <a:pt x="0" y="23733"/>
                  </a:moveTo>
                  <a:lnTo>
                    <a:pt x="0" y="23733"/>
                  </a:lnTo>
                  <a:lnTo>
                    <a:pt x="0" y="0"/>
                  </a:lnTo>
                  <a:lnTo>
                    <a:pt x="6350" y="11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07">
              <a:extLst>
                <a:ext uri="{FF2B5EF4-FFF2-40B4-BE49-F238E27FC236}">
                  <a16:creationId xmlns:a16="http://schemas.microsoft.com/office/drawing/2014/main" xmlns="" id="{B8CA5E9F-4E91-4708-83A3-9C187DD8700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988550" y="48006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8" y="15580"/>
                  </a:lnTo>
                  <a:lnTo>
                    <a:pt x="6233" y="58644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508">
              <a:extLst>
                <a:ext uri="{FF2B5EF4-FFF2-40B4-BE49-F238E27FC236}">
                  <a16:creationId xmlns:a16="http://schemas.microsoft.com/office/drawing/2014/main" xmlns="" id="{73437CF7-2E0B-4E1C-8CEE-FBCA7EB2932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071100" y="4781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09">
              <a:extLst>
                <a:ext uri="{FF2B5EF4-FFF2-40B4-BE49-F238E27FC236}">
                  <a16:creationId xmlns:a16="http://schemas.microsoft.com/office/drawing/2014/main" xmlns="" id="{AD9CE54B-0C10-4136-8A1D-2D784BF1D9C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855199" y="4781550"/>
              <a:ext cx="76202" cy="11818"/>
            </a:xfrm>
            <a:custGeom>
              <a:avLst/>
              <a:gdLst/>
              <a:ahLst/>
              <a:cxnLst/>
              <a:rect l="0" t="0" r="0" b="0"/>
              <a:pathLst>
                <a:path w="76202" h="11818">
                  <a:moveTo>
                    <a:pt x="1" y="6350"/>
                  </a:moveTo>
                  <a:lnTo>
                    <a:pt x="1" y="6350"/>
                  </a:lnTo>
                  <a:lnTo>
                    <a:pt x="0" y="9721"/>
                  </a:lnTo>
                  <a:lnTo>
                    <a:pt x="1412" y="10714"/>
                  </a:lnTo>
                  <a:lnTo>
                    <a:pt x="6743" y="11817"/>
                  </a:lnTo>
                  <a:lnTo>
                    <a:pt x="50606" y="2523"/>
                  </a:lnTo>
                  <a:lnTo>
                    <a:pt x="76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10">
              <a:extLst>
                <a:ext uri="{FF2B5EF4-FFF2-40B4-BE49-F238E27FC236}">
                  <a16:creationId xmlns:a16="http://schemas.microsoft.com/office/drawing/2014/main" xmlns="" id="{0F877187-0B4A-44BD-8CDA-CC4DB40FE32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870370" y="4639368"/>
              <a:ext cx="29281" cy="262833"/>
            </a:xfrm>
            <a:custGeom>
              <a:avLst/>
              <a:gdLst/>
              <a:ahLst/>
              <a:cxnLst/>
              <a:rect l="0" t="0" r="0" b="0"/>
              <a:pathLst>
                <a:path w="29281" h="262833">
                  <a:moveTo>
                    <a:pt x="29280" y="15182"/>
                  </a:moveTo>
                  <a:lnTo>
                    <a:pt x="29280" y="15182"/>
                  </a:lnTo>
                  <a:lnTo>
                    <a:pt x="29280" y="0"/>
                  </a:lnTo>
                  <a:lnTo>
                    <a:pt x="25910" y="35601"/>
                  </a:lnTo>
                  <a:lnTo>
                    <a:pt x="17071" y="78382"/>
                  </a:lnTo>
                  <a:lnTo>
                    <a:pt x="11388" y="111239"/>
                  </a:lnTo>
                  <a:lnTo>
                    <a:pt x="6511" y="143952"/>
                  </a:lnTo>
                  <a:lnTo>
                    <a:pt x="504" y="189430"/>
                  </a:lnTo>
                  <a:lnTo>
                    <a:pt x="0" y="235554"/>
                  </a:lnTo>
                  <a:lnTo>
                    <a:pt x="6484" y="259090"/>
                  </a:lnTo>
                  <a:lnTo>
                    <a:pt x="8439" y="261748"/>
                  </a:lnTo>
                  <a:lnTo>
                    <a:pt x="10446" y="262815"/>
                  </a:lnTo>
                  <a:lnTo>
                    <a:pt x="16580" y="262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11">
              <a:extLst>
                <a:ext uri="{FF2B5EF4-FFF2-40B4-BE49-F238E27FC236}">
                  <a16:creationId xmlns:a16="http://schemas.microsoft.com/office/drawing/2014/main" xmlns="" id="{E6F814C8-CA72-4139-B41C-D32D4AE93C4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268295" y="4061575"/>
              <a:ext cx="94906" cy="123076"/>
            </a:xfrm>
            <a:custGeom>
              <a:avLst/>
              <a:gdLst/>
              <a:ahLst/>
              <a:cxnLst/>
              <a:rect l="0" t="0" r="0" b="0"/>
              <a:pathLst>
                <a:path w="94906" h="123076">
                  <a:moveTo>
                    <a:pt x="18705" y="8775"/>
                  </a:moveTo>
                  <a:lnTo>
                    <a:pt x="18705" y="8775"/>
                  </a:lnTo>
                  <a:lnTo>
                    <a:pt x="16824" y="35455"/>
                  </a:lnTo>
                  <a:lnTo>
                    <a:pt x="10866" y="77413"/>
                  </a:lnTo>
                  <a:lnTo>
                    <a:pt x="5564" y="93553"/>
                  </a:lnTo>
                  <a:lnTo>
                    <a:pt x="2280" y="98665"/>
                  </a:lnTo>
                  <a:lnTo>
                    <a:pt x="1406" y="99041"/>
                  </a:lnTo>
                  <a:lnTo>
                    <a:pt x="822" y="98585"/>
                  </a:lnTo>
                  <a:lnTo>
                    <a:pt x="0" y="87831"/>
                  </a:lnTo>
                  <a:lnTo>
                    <a:pt x="13517" y="48444"/>
                  </a:lnTo>
                  <a:lnTo>
                    <a:pt x="29518" y="11594"/>
                  </a:lnTo>
                  <a:lnTo>
                    <a:pt x="34379" y="6421"/>
                  </a:lnTo>
                  <a:lnTo>
                    <a:pt x="45427" y="673"/>
                  </a:lnTo>
                  <a:lnTo>
                    <a:pt x="55511" y="0"/>
                  </a:lnTo>
                  <a:lnTo>
                    <a:pt x="60175" y="808"/>
                  </a:lnTo>
                  <a:lnTo>
                    <a:pt x="76853" y="12059"/>
                  </a:lnTo>
                  <a:lnTo>
                    <a:pt x="85236" y="26698"/>
                  </a:lnTo>
                  <a:lnTo>
                    <a:pt x="92040" y="56654"/>
                  </a:lnTo>
                  <a:lnTo>
                    <a:pt x="94338" y="101331"/>
                  </a:lnTo>
                  <a:lnTo>
                    <a:pt x="94905" y="123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512">
              <a:extLst>
                <a:ext uri="{FF2B5EF4-FFF2-40B4-BE49-F238E27FC236}">
                  <a16:creationId xmlns:a16="http://schemas.microsoft.com/office/drawing/2014/main" xmlns="" id="{F7F89D0E-4A7B-4AA3-9089-556946C8701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217150" y="4017069"/>
              <a:ext cx="12701" cy="15182"/>
            </a:xfrm>
            <a:custGeom>
              <a:avLst/>
              <a:gdLst/>
              <a:ahLst/>
              <a:cxnLst/>
              <a:rect l="0" t="0" r="0" b="0"/>
              <a:pathLst>
                <a:path w="12701" h="15182">
                  <a:moveTo>
                    <a:pt x="12700" y="15181"/>
                  </a:moveTo>
                  <a:lnTo>
                    <a:pt x="12700" y="15181"/>
                  </a:lnTo>
                  <a:lnTo>
                    <a:pt x="3973" y="5747"/>
                  </a:lnTo>
                  <a:lnTo>
                    <a:pt x="1176" y="0"/>
                  </a:lnTo>
                  <a:lnTo>
                    <a:pt x="784" y="121"/>
                  </a:lnTo>
                  <a:lnTo>
                    <a:pt x="0" y="2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513">
              <a:extLst>
                <a:ext uri="{FF2B5EF4-FFF2-40B4-BE49-F238E27FC236}">
                  <a16:creationId xmlns:a16="http://schemas.microsoft.com/office/drawing/2014/main" xmlns="" id="{B1D03B9F-3067-4D16-920A-3528A7911FC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205235" y="4089400"/>
              <a:ext cx="18266" cy="82551"/>
            </a:xfrm>
            <a:custGeom>
              <a:avLst/>
              <a:gdLst/>
              <a:ahLst/>
              <a:cxnLst/>
              <a:rect l="0" t="0" r="0" b="0"/>
              <a:pathLst>
                <a:path w="18266" h="82551">
                  <a:moveTo>
                    <a:pt x="18265" y="0"/>
                  </a:moveTo>
                  <a:lnTo>
                    <a:pt x="18265" y="0"/>
                  </a:lnTo>
                  <a:lnTo>
                    <a:pt x="8152" y="3371"/>
                  </a:lnTo>
                  <a:lnTo>
                    <a:pt x="5173" y="5775"/>
                  </a:lnTo>
                  <a:lnTo>
                    <a:pt x="1864" y="12209"/>
                  </a:lnTo>
                  <a:lnTo>
                    <a:pt x="0" y="27136"/>
                  </a:lnTo>
                  <a:lnTo>
                    <a:pt x="5023" y="72199"/>
                  </a:lnTo>
                  <a:lnTo>
                    <a:pt x="5565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514">
              <a:extLst>
                <a:ext uri="{FF2B5EF4-FFF2-40B4-BE49-F238E27FC236}">
                  <a16:creationId xmlns:a16="http://schemas.microsoft.com/office/drawing/2014/main" xmlns="" id="{7C20463D-F058-4474-A026-6E6586B40DA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061091" y="4114800"/>
              <a:ext cx="67160" cy="19051"/>
            </a:xfrm>
            <a:custGeom>
              <a:avLst/>
              <a:gdLst/>
              <a:ahLst/>
              <a:cxnLst/>
              <a:rect l="0" t="0" r="0" b="0"/>
              <a:pathLst>
                <a:path w="671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9780" y="10212"/>
                  </a:lnTo>
                  <a:lnTo>
                    <a:pt x="55078" y="2212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515">
              <a:extLst>
                <a:ext uri="{FF2B5EF4-FFF2-40B4-BE49-F238E27FC236}">
                  <a16:creationId xmlns:a16="http://schemas.microsoft.com/office/drawing/2014/main" xmlns="" id="{669EC0F6-FDF4-412E-B6F7-08EA217A4CC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734550" y="4066288"/>
              <a:ext cx="215304" cy="277122"/>
            </a:xfrm>
            <a:custGeom>
              <a:avLst/>
              <a:gdLst/>
              <a:ahLst/>
              <a:cxnLst/>
              <a:rect l="0" t="0" r="0" b="0"/>
              <a:pathLst>
                <a:path w="215304" h="277122">
                  <a:moveTo>
                    <a:pt x="0" y="23112"/>
                  </a:moveTo>
                  <a:lnTo>
                    <a:pt x="0" y="23112"/>
                  </a:lnTo>
                  <a:lnTo>
                    <a:pt x="0" y="0"/>
                  </a:lnTo>
                  <a:lnTo>
                    <a:pt x="705" y="649"/>
                  </a:lnTo>
                  <a:lnTo>
                    <a:pt x="3370" y="5132"/>
                  </a:lnTo>
                  <a:lnTo>
                    <a:pt x="5762" y="25989"/>
                  </a:lnTo>
                  <a:lnTo>
                    <a:pt x="6272" y="69360"/>
                  </a:lnTo>
                  <a:lnTo>
                    <a:pt x="10078" y="82708"/>
                  </a:lnTo>
                  <a:lnTo>
                    <a:pt x="20648" y="99403"/>
                  </a:lnTo>
                  <a:lnTo>
                    <a:pt x="24348" y="100078"/>
                  </a:lnTo>
                  <a:lnTo>
                    <a:pt x="34105" y="97065"/>
                  </a:lnTo>
                  <a:lnTo>
                    <a:pt x="48126" y="84065"/>
                  </a:lnTo>
                  <a:lnTo>
                    <a:pt x="64801" y="55639"/>
                  </a:lnTo>
                  <a:lnTo>
                    <a:pt x="75107" y="27045"/>
                  </a:lnTo>
                  <a:lnTo>
                    <a:pt x="75471" y="27145"/>
                  </a:lnTo>
                  <a:lnTo>
                    <a:pt x="75714" y="27917"/>
                  </a:lnTo>
                  <a:lnTo>
                    <a:pt x="77515" y="44365"/>
                  </a:lnTo>
                  <a:lnTo>
                    <a:pt x="86311" y="61159"/>
                  </a:lnTo>
                  <a:lnTo>
                    <a:pt x="93864" y="70831"/>
                  </a:lnTo>
                  <a:lnTo>
                    <a:pt x="109421" y="80839"/>
                  </a:lnTo>
                  <a:lnTo>
                    <a:pt x="134178" y="84901"/>
                  </a:lnTo>
                  <a:lnTo>
                    <a:pt x="157114" y="82734"/>
                  </a:lnTo>
                  <a:lnTo>
                    <a:pt x="170722" y="75716"/>
                  </a:lnTo>
                  <a:lnTo>
                    <a:pt x="188402" y="59865"/>
                  </a:lnTo>
                  <a:lnTo>
                    <a:pt x="197330" y="47208"/>
                  </a:lnTo>
                  <a:lnTo>
                    <a:pt x="206928" y="19849"/>
                  </a:lnTo>
                  <a:lnTo>
                    <a:pt x="207802" y="14587"/>
                  </a:lnTo>
                  <a:lnTo>
                    <a:pt x="206269" y="11784"/>
                  </a:lnTo>
                  <a:lnTo>
                    <a:pt x="203128" y="10621"/>
                  </a:lnTo>
                  <a:lnTo>
                    <a:pt x="198919" y="10551"/>
                  </a:lnTo>
                  <a:lnTo>
                    <a:pt x="188598" y="16118"/>
                  </a:lnTo>
                  <a:lnTo>
                    <a:pt x="179071" y="24943"/>
                  </a:lnTo>
                  <a:lnTo>
                    <a:pt x="174837" y="33568"/>
                  </a:lnTo>
                  <a:lnTo>
                    <a:pt x="172453" y="46357"/>
                  </a:lnTo>
                  <a:lnTo>
                    <a:pt x="175118" y="59084"/>
                  </a:lnTo>
                  <a:lnTo>
                    <a:pt x="177423" y="61204"/>
                  </a:lnTo>
                  <a:lnTo>
                    <a:pt x="180371" y="61912"/>
                  </a:lnTo>
                  <a:lnTo>
                    <a:pt x="187409" y="60818"/>
                  </a:lnTo>
                  <a:lnTo>
                    <a:pt x="198600" y="56234"/>
                  </a:lnTo>
                  <a:lnTo>
                    <a:pt x="207969" y="49668"/>
                  </a:lnTo>
                  <a:lnTo>
                    <a:pt x="208495" y="49988"/>
                  </a:lnTo>
                  <a:lnTo>
                    <a:pt x="209081" y="52226"/>
                  </a:lnTo>
                  <a:lnTo>
                    <a:pt x="212880" y="93355"/>
                  </a:lnTo>
                  <a:lnTo>
                    <a:pt x="215303" y="140155"/>
                  </a:lnTo>
                  <a:lnTo>
                    <a:pt x="215018" y="185340"/>
                  </a:lnTo>
                  <a:lnTo>
                    <a:pt x="208662" y="228910"/>
                  </a:lnTo>
                  <a:lnTo>
                    <a:pt x="191256" y="261968"/>
                  </a:lnTo>
                  <a:lnTo>
                    <a:pt x="181194" y="273439"/>
                  </a:lnTo>
                  <a:lnTo>
                    <a:pt x="175123" y="276074"/>
                  </a:lnTo>
                  <a:lnTo>
                    <a:pt x="160853" y="277121"/>
                  </a:lnTo>
                  <a:lnTo>
                    <a:pt x="154508" y="273591"/>
                  </a:lnTo>
                  <a:lnTo>
                    <a:pt x="143694" y="260260"/>
                  </a:lnTo>
                  <a:lnTo>
                    <a:pt x="139829" y="238813"/>
                  </a:lnTo>
                  <a:lnTo>
                    <a:pt x="139700" y="200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516">
              <a:extLst>
                <a:ext uri="{FF2B5EF4-FFF2-40B4-BE49-F238E27FC236}">
                  <a16:creationId xmlns:a16="http://schemas.microsoft.com/office/drawing/2014/main" xmlns="" id="{DE843ADB-7837-477F-B5F1-7A63F221C75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677400" y="3860548"/>
              <a:ext cx="11740" cy="330453"/>
            </a:xfrm>
            <a:custGeom>
              <a:avLst/>
              <a:gdLst/>
              <a:ahLst/>
              <a:cxnLst/>
              <a:rect l="0" t="0" r="0" b="0"/>
              <a:pathLst>
                <a:path w="11740" h="330453">
                  <a:moveTo>
                    <a:pt x="0" y="32002"/>
                  </a:moveTo>
                  <a:lnTo>
                    <a:pt x="0" y="32002"/>
                  </a:lnTo>
                  <a:lnTo>
                    <a:pt x="705" y="13135"/>
                  </a:lnTo>
                  <a:lnTo>
                    <a:pt x="4363" y="933"/>
                  </a:lnTo>
                  <a:lnTo>
                    <a:pt x="5025" y="0"/>
                  </a:lnTo>
                  <a:lnTo>
                    <a:pt x="5467" y="85"/>
                  </a:lnTo>
                  <a:lnTo>
                    <a:pt x="9459" y="10315"/>
                  </a:lnTo>
                  <a:lnTo>
                    <a:pt x="11739" y="46978"/>
                  </a:lnTo>
                  <a:lnTo>
                    <a:pt x="10392" y="84049"/>
                  </a:lnTo>
                  <a:lnTo>
                    <a:pt x="7441" y="125689"/>
                  </a:lnTo>
                  <a:lnTo>
                    <a:pt x="3777" y="167714"/>
                  </a:lnTo>
                  <a:lnTo>
                    <a:pt x="1679" y="208030"/>
                  </a:lnTo>
                  <a:lnTo>
                    <a:pt x="746" y="244998"/>
                  </a:lnTo>
                  <a:lnTo>
                    <a:pt x="220" y="288198"/>
                  </a:lnTo>
                  <a:lnTo>
                    <a:pt x="0" y="330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517">
              <a:extLst>
                <a:ext uri="{FF2B5EF4-FFF2-40B4-BE49-F238E27FC236}">
                  <a16:creationId xmlns:a16="http://schemas.microsoft.com/office/drawing/2014/main" xmlns="" id="{48052539-9140-4787-BE46-5F6D5966F76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461500" y="4029420"/>
              <a:ext cx="116794" cy="334189"/>
            </a:xfrm>
            <a:custGeom>
              <a:avLst/>
              <a:gdLst/>
              <a:ahLst/>
              <a:cxnLst/>
              <a:rect l="0" t="0" r="0" b="0"/>
              <a:pathLst>
                <a:path w="116794" h="334189">
                  <a:moveTo>
                    <a:pt x="0" y="72680"/>
                  </a:moveTo>
                  <a:lnTo>
                    <a:pt x="0" y="72680"/>
                  </a:lnTo>
                  <a:lnTo>
                    <a:pt x="4364" y="108009"/>
                  </a:lnTo>
                  <a:lnTo>
                    <a:pt x="6467" y="153704"/>
                  </a:lnTo>
                  <a:lnTo>
                    <a:pt x="9459" y="189124"/>
                  </a:lnTo>
                  <a:lnTo>
                    <a:pt x="11259" y="226033"/>
                  </a:lnTo>
                  <a:lnTo>
                    <a:pt x="12059" y="261487"/>
                  </a:lnTo>
                  <a:lnTo>
                    <a:pt x="11805" y="303130"/>
                  </a:lnTo>
                  <a:lnTo>
                    <a:pt x="7207" y="334188"/>
                  </a:lnTo>
                  <a:lnTo>
                    <a:pt x="6215" y="333096"/>
                  </a:lnTo>
                  <a:lnTo>
                    <a:pt x="3232" y="324357"/>
                  </a:lnTo>
                  <a:lnTo>
                    <a:pt x="957" y="286716"/>
                  </a:lnTo>
                  <a:lnTo>
                    <a:pt x="2306" y="240009"/>
                  </a:lnTo>
                  <a:lnTo>
                    <a:pt x="3655" y="211749"/>
                  </a:lnTo>
                  <a:lnTo>
                    <a:pt x="5964" y="183737"/>
                  </a:lnTo>
                  <a:lnTo>
                    <a:pt x="8915" y="155890"/>
                  </a:lnTo>
                  <a:lnTo>
                    <a:pt x="12293" y="128153"/>
                  </a:lnTo>
                  <a:lnTo>
                    <a:pt x="19810" y="84165"/>
                  </a:lnTo>
                  <a:lnTo>
                    <a:pt x="31975" y="39158"/>
                  </a:lnTo>
                  <a:lnTo>
                    <a:pt x="48728" y="8360"/>
                  </a:lnTo>
                  <a:lnTo>
                    <a:pt x="59051" y="1760"/>
                  </a:lnTo>
                  <a:lnTo>
                    <a:pt x="64767" y="0"/>
                  </a:lnTo>
                  <a:lnTo>
                    <a:pt x="70695" y="943"/>
                  </a:lnTo>
                  <a:lnTo>
                    <a:pt x="82925" y="7636"/>
                  </a:lnTo>
                  <a:lnTo>
                    <a:pt x="93535" y="23311"/>
                  </a:lnTo>
                  <a:lnTo>
                    <a:pt x="107442" y="59698"/>
                  </a:lnTo>
                  <a:lnTo>
                    <a:pt x="116736" y="102465"/>
                  </a:lnTo>
                  <a:lnTo>
                    <a:pt x="116793" y="127546"/>
                  </a:lnTo>
                  <a:lnTo>
                    <a:pt x="109763" y="148100"/>
                  </a:lnTo>
                  <a:lnTo>
                    <a:pt x="93939" y="164761"/>
                  </a:lnTo>
                  <a:lnTo>
                    <a:pt x="52657" y="189333"/>
                  </a:lnTo>
                  <a:lnTo>
                    <a:pt x="43571" y="191371"/>
                  </a:lnTo>
                  <a:lnTo>
                    <a:pt x="27832" y="189872"/>
                  </a:lnTo>
                  <a:lnTo>
                    <a:pt x="22787" y="186791"/>
                  </a:lnTo>
                  <a:lnTo>
                    <a:pt x="19425" y="182621"/>
                  </a:lnTo>
                  <a:lnTo>
                    <a:pt x="12700" y="167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650">
            <a:extLst>
              <a:ext uri="{FF2B5EF4-FFF2-40B4-BE49-F238E27FC236}">
                <a16:creationId xmlns:a16="http://schemas.microsoft.com/office/drawing/2014/main" xmlns="" id="{69626E26-2A9F-4D8C-94ED-84E403AA0B43}"/>
              </a:ext>
            </a:extLst>
          </p:cNvPr>
          <p:cNvGrpSpPr/>
          <p:nvPr/>
        </p:nvGrpSpPr>
        <p:grpSpPr>
          <a:xfrm>
            <a:off x="9571487" y="4763799"/>
            <a:ext cx="201164" cy="152777"/>
            <a:chOff x="9571487" y="4763799"/>
            <a:chExt cx="201164" cy="152777"/>
          </a:xfrm>
        </p:grpSpPr>
        <p:sp>
          <p:nvSpPr>
            <p:cNvPr id="164" name="SMARTInkShape-3518">
              <a:extLst>
                <a:ext uri="{FF2B5EF4-FFF2-40B4-BE49-F238E27FC236}">
                  <a16:creationId xmlns:a16="http://schemas.microsoft.com/office/drawing/2014/main" xmlns="" id="{ABD6B4FF-279A-40CC-88FC-35BD157FA84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711962" y="4763799"/>
              <a:ext cx="60689" cy="152777"/>
            </a:xfrm>
            <a:custGeom>
              <a:avLst/>
              <a:gdLst/>
              <a:ahLst/>
              <a:cxnLst/>
              <a:rect l="0" t="0" r="0" b="0"/>
              <a:pathLst>
                <a:path w="60689" h="152777">
                  <a:moveTo>
                    <a:pt x="60688" y="24101"/>
                  </a:moveTo>
                  <a:lnTo>
                    <a:pt x="60688" y="24101"/>
                  </a:lnTo>
                  <a:lnTo>
                    <a:pt x="60688" y="9795"/>
                  </a:lnTo>
                  <a:lnTo>
                    <a:pt x="58807" y="5279"/>
                  </a:lnTo>
                  <a:lnTo>
                    <a:pt x="57317" y="3086"/>
                  </a:lnTo>
                  <a:lnTo>
                    <a:pt x="53781" y="650"/>
                  </a:lnTo>
                  <a:lnTo>
                    <a:pt x="51850" y="0"/>
                  </a:lnTo>
                  <a:lnTo>
                    <a:pt x="39019" y="2457"/>
                  </a:lnTo>
                  <a:lnTo>
                    <a:pt x="16426" y="14678"/>
                  </a:lnTo>
                  <a:lnTo>
                    <a:pt x="6679" y="22500"/>
                  </a:lnTo>
                  <a:lnTo>
                    <a:pt x="1406" y="30680"/>
                  </a:lnTo>
                  <a:lnTo>
                    <a:pt x="0" y="34837"/>
                  </a:lnTo>
                  <a:lnTo>
                    <a:pt x="474" y="39019"/>
                  </a:lnTo>
                  <a:lnTo>
                    <a:pt x="4763" y="47429"/>
                  </a:lnTo>
                  <a:lnTo>
                    <a:pt x="13254" y="53989"/>
                  </a:lnTo>
                  <a:lnTo>
                    <a:pt x="35952" y="67321"/>
                  </a:lnTo>
                  <a:lnTo>
                    <a:pt x="44520" y="77176"/>
                  </a:lnTo>
                  <a:lnTo>
                    <a:pt x="55770" y="100751"/>
                  </a:lnTo>
                  <a:lnTo>
                    <a:pt x="56621" y="111319"/>
                  </a:lnTo>
                  <a:lnTo>
                    <a:pt x="51417" y="132973"/>
                  </a:lnTo>
                  <a:lnTo>
                    <a:pt x="45749" y="141397"/>
                  </a:lnTo>
                  <a:lnTo>
                    <a:pt x="37820" y="147494"/>
                  </a:lnTo>
                  <a:lnTo>
                    <a:pt x="27241" y="152556"/>
                  </a:lnTo>
                  <a:lnTo>
                    <a:pt x="22868" y="152776"/>
                  </a:lnTo>
                  <a:lnTo>
                    <a:pt x="19246" y="151513"/>
                  </a:lnTo>
                  <a:lnTo>
                    <a:pt x="9888" y="144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19">
              <a:extLst>
                <a:ext uri="{FF2B5EF4-FFF2-40B4-BE49-F238E27FC236}">
                  <a16:creationId xmlns:a16="http://schemas.microsoft.com/office/drawing/2014/main" xmlns="" id="{C039F87F-95F5-48A2-8E34-9A45E7C82C0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571487" y="4766489"/>
              <a:ext cx="105914" cy="141973"/>
            </a:xfrm>
            <a:custGeom>
              <a:avLst/>
              <a:gdLst/>
              <a:ahLst/>
              <a:cxnLst/>
              <a:rect l="0" t="0" r="0" b="0"/>
              <a:pathLst>
                <a:path w="105914" h="141973">
                  <a:moveTo>
                    <a:pt x="23363" y="59511"/>
                  </a:moveTo>
                  <a:lnTo>
                    <a:pt x="23363" y="59511"/>
                  </a:lnTo>
                  <a:lnTo>
                    <a:pt x="17895" y="59511"/>
                  </a:lnTo>
                  <a:lnTo>
                    <a:pt x="29299" y="59511"/>
                  </a:lnTo>
                  <a:lnTo>
                    <a:pt x="44172" y="52769"/>
                  </a:lnTo>
                  <a:lnTo>
                    <a:pt x="61983" y="38463"/>
                  </a:lnTo>
                  <a:lnTo>
                    <a:pt x="73925" y="20819"/>
                  </a:lnTo>
                  <a:lnTo>
                    <a:pt x="75416" y="16077"/>
                  </a:lnTo>
                  <a:lnTo>
                    <a:pt x="75703" y="12210"/>
                  </a:lnTo>
                  <a:lnTo>
                    <a:pt x="75190" y="8927"/>
                  </a:lnTo>
                  <a:lnTo>
                    <a:pt x="73437" y="6033"/>
                  </a:lnTo>
                  <a:lnTo>
                    <a:pt x="67725" y="936"/>
                  </a:lnTo>
                  <a:lnTo>
                    <a:pt x="64226" y="0"/>
                  </a:lnTo>
                  <a:lnTo>
                    <a:pt x="56576" y="841"/>
                  </a:lnTo>
                  <a:lnTo>
                    <a:pt x="37594" y="12023"/>
                  </a:lnTo>
                  <a:lnTo>
                    <a:pt x="17466" y="35484"/>
                  </a:lnTo>
                  <a:lnTo>
                    <a:pt x="4839" y="68150"/>
                  </a:lnTo>
                  <a:lnTo>
                    <a:pt x="0" y="97897"/>
                  </a:lnTo>
                  <a:lnTo>
                    <a:pt x="4512" y="113966"/>
                  </a:lnTo>
                  <a:lnTo>
                    <a:pt x="8679" y="121214"/>
                  </a:lnTo>
                  <a:lnTo>
                    <a:pt x="22716" y="133031"/>
                  </a:lnTo>
                  <a:lnTo>
                    <a:pt x="31398" y="138157"/>
                  </a:lnTo>
                  <a:lnTo>
                    <a:pt x="50453" y="141972"/>
                  </a:lnTo>
                  <a:lnTo>
                    <a:pt x="105913" y="135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533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651">
            <a:extLst>
              <a:ext uri="{FF2B5EF4-FFF2-40B4-BE49-F238E27FC236}">
                <a16:creationId xmlns:a16="http://schemas.microsoft.com/office/drawing/2014/main" xmlns="" id="{318BB178-89DC-4832-9CE9-B25C3294E179}"/>
              </a:ext>
            </a:extLst>
          </p:cNvPr>
          <p:cNvGrpSpPr/>
          <p:nvPr/>
        </p:nvGrpSpPr>
        <p:grpSpPr>
          <a:xfrm>
            <a:off x="1191532" y="741057"/>
            <a:ext cx="681719" cy="499015"/>
            <a:chOff x="1191532" y="741057"/>
            <a:chExt cx="681719" cy="499015"/>
          </a:xfrm>
        </p:grpSpPr>
        <p:sp>
          <p:nvSpPr>
            <p:cNvPr id="2" name="SMARTInkShape-3520">
              <a:extLst>
                <a:ext uri="{FF2B5EF4-FFF2-40B4-BE49-F238E27FC236}">
                  <a16:creationId xmlns:a16="http://schemas.microsoft.com/office/drawing/2014/main" xmlns="" id="{F5C307A5-6BDA-482B-8CBF-B051FF3BD63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211297" y="741057"/>
              <a:ext cx="210890" cy="385573"/>
            </a:xfrm>
            <a:custGeom>
              <a:avLst/>
              <a:gdLst/>
              <a:ahLst/>
              <a:cxnLst/>
              <a:rect l="0" t="0" r="0" b="0"/>
              <a:pathLst>
                <a:path w="210890" h="385573">
                  <a:moveTo>
                    <a:pt x="46003" y="39993"/>
                  </a:moveTo>
                  <a:lnTo>
                    <a:pt x="46003" y="39993"/>
                  </a:lnTo>
                  <a:lnTo>
                    <a:pt x="36583" y="39993"/>
                  </a:lnTo>
                  <a:lnTo>
                    <a:pt x="37818" y="39993"/>
                  </a:lnTo>
                  <a:lnTo>
                    <a:pt x="51546" y="44357"/>
                  </a:lnTo>
                  <a:lnTo>
                    <a:pt x="89797" y="44069"/>
                  </a:lnTo>
                  <a:lnTo>
                    <a:pt x="130240" y="39319"/>
                  </a:lnTo>
                  <a:lnTo>
                    <a:pt x="171621" y="29680"/>
                  </a:lnTo>
                  <a:lnTo>
                    <a:pt x="201286" y="15300"/>
                  </a:lnTo>
                  <a:lnTo>
                    <a:pt x="209562" y="7146"/>
                  </a:lnTo>
                  <a:lnTo>
                    <a:pt x="210781" y="3984"/>
                  </a:lnTo>
                  <a:lnTo>
                    <a:pt x="210889" y="1170"/>
                  </a:lnTo>
                  <a:lnTo>
                    <a:pt x="206727" y="0"/>
                  </a:lnTo>
                  <a:lnTo>
                    <a:pt x="190813" y="581"/>
                  </a:lnTo>
                  <a:lnTo>
                    <a:pt x="154683" y="18359"/>
                  </a:lnTo>
                  <a:lnTo>
                    <a:pt x="109327" y="49340"/>
                  </a:lnTo>
                  <a:lnTo>
                    <a:pt x="70253" y="85331"/>
                  </a:lnTo>
                  <a:lnTo>
                    <a:pt x="56781" y="106475"/>
                  </a:lnTo>
                  <a:lnTo>
                    <a:pt x="53188" y="116064"/>
                  </a:lnTo>
                  <a:lnTo>
                    <a:pt x="52910" y="124574"/>
                  </a:lnTo>
                  <a:lnTo>
                    <a:pt x="58245" y="139673"/>
                  </a:lnTo>
                  <a:lnTo>
                    <a:pt x="64042" y="145252"/>
                  </a:lnTo>
                  <a:lnTo>
                    <a:pt x="108647" y="165219"/>
                  </a:lnTo>
                  <a:lnTo>
                    <a:pt x="121587" y="173495"/>
                  </a:lnTo>
                  <a:lnTo>
                    <a:pt x="126026" y="177678"/>
                  </a:lnTo>
                  <a:lnTo>
                    <a:pt x="127574" y="183288"/>
                  </a:lnTo>
                  <a:lnTo>
                    <a:pt x="125531" y="197048"/>
                  </a:lnTo>
                  <a:lnTo>
                    <a:pt x="99592" y="224033"/>
                  </a:lnTo>
                  <a:lnTo>
                    <a:pt x="60627" y="257742"/>
                  </a:lnTo>
                  <a:lnTo>
                    <a:pt x="27915" y="294541"/>
                  </a:lnTo>
                  <a:lnTo>
                    <a:pt x="3720" y="328884"/>
                  </a:lnTo>
                  <a:lnTo>
                    <a:pt x="175" y="339126"/>
                  </a:lnTo>
                  <a:lnTo>
                    <a:pt x="0" y="358032"/>
                  </a:lnTo>
                  <a:lnTo>
                    <a:pt x="3340" y="365613"/>
                  </a:lnTo>
                  <a:lnTo>
                    <a:pt x="14577" y="377800"/>
                  </a:lnTo>
                  <a:lnTo>
                    <a:pt x="36504" y="384157"/>
                  </a:lnTo>
                  <a:lnTo>
                    <a:pt x="66476" y="385572"/>
                  </a:lnTo>
                  <a:lnTo>
                    <a:pt x="103315" y="381496"/>
                  </a:lnTo>
                  <a:lnTo>
                    <a:pt x="139443" y="376863"/>
                  </a:lnTo>
                  <a:lnTo>
                    <a:pt x="192053" y="370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521">
              <a:extLst>
                <a:ext uri="{FF2B5EF4-FFF2-40B4-BE49-F238E27FC236}">
                  <a16:creationId xmlns:a16="http://schemas.microsoft.com/office/drawing/2014/main" xmlns="" id="{3374E3FC-F5D4-4E05-B139-6359856A18A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466850" y="913206"/>
              <a:ext cx="285751" cy="153134"/>
            </a:xfrm>
            <a:custGeom>
              <a:avLst/>
              <a:gdLst/>
              <a:ahLst/>
              <a:cxnLst/>
              <a:rect l="0" t="0" r="0" b="0"/>
              <a:pathLst>
                <a:path w="285751" h="153134">
                  <a:moveTo>
                    <a:pt x="0" y="58344"/>
                  </a:moveTo>
                  <a:lnTo>
                    <a:pt x="0" y="58344"/>
                  </a:lnTo>
                  <a:lnTo>
                    <a:pt x="0" y="51602"/>
                  </a:lnTo>
                  <a:lnTo>
                    <a:pt x="3763" y="44529"/>
                  </a:lnTo>
                  <a:lnTo>
                    <a:pt x="6742" y="40667"/>
                  </a:lnTo>
                  <a:lnTo>
                    <a:pt x="31161" y="28490"/>
                  </a:lnTo>
                  <a:lnTo>
                    <a:pt x="61836" y="22687"/>
                  </a:lnTo>
                  <a:lnTo>
                    <a:pt x="70857" y="24695"/>
                  </a:lnTo>
                  <a:lnTo>
                    <a:pt x="86525" y="34452"/>
                  </a:lnTo>
                  <a:lnTo>
                    <a:pt x="91550" y="42416"/>
                  </a:lnTo>
                  <a:lnTo>
                    <a:pt x="97133" y="62554"/>
                  </a:lnTo>
                  <a:lnTo>
                    <a:pt x="93971" y="85615"/>
                  </a:lnTo>
                  <a:lnTo>
                    <a:pt x="84098" y="108564"/>
                  </a:lnTo>
                  <a:lnTo>
                    <a:pt x="59412" y="135940"/>
                  </a:lnTo>
                  <a:lnTo>
                    <a:pt x="36732" y="151499"/>
                  </a:lnTo>
                  <a:lnTo>
                    <a:pt x="32954" y="152903"/>
                  </a:lnTo>
                  <a:lnTo>
                    <a:pt x="30436" y="153133"/>
                  </a:lnTo>
                  <a:lnTo>
                    <a:pt x="30874" y="151170"/>
                  </a:lnTo>
                  <a:lnTo>
                    <a:pt x="70444" y="109523"/>
                  </a:lnTo>
                  <a:lnTo>
                    <a:pt x="112673" y="70764"/>
                  </a:lnTo>
                  <a:lnTo>
                    <a:pt x="154662" y="30823"/>
                  </a:lnTo>
                  <a:lnTo>
                    <a:pt x="190737" y="0"/>
                  </a:lnTo>
                  <a:lnTo>
                    <a:pt x="181555" y="6485"/>
                  </a:lnTo>
                  <a:lnTo>
                    <a:pt x="150215" y="42848"/>
                  </a:lnTo>
                  <a:lnTo>
                    <a:pt x="138259" y="66273"/>
                  </a:lnTo>
                  <a:lnTo>
                    <a:pt x="135767" y="87033"/>
                  </a:lnTo>
                  <a:lnTo>
                    <a:pt x="137078" y="96520"/>
                  </a:lnTo>
                  <a:lnTo>
                    <a:pt x="141480" y="104256"/>
                  </a:lnTo>
                  <a:lnTo>
                    <a:pt x="155778" y="116614"/>
                  </a:lnTo>
                  <a:lnTo>
                    <a:pt x="197145" y="124763"/>
                  </a:lnTo>
                  <a:lnTo>
                    <a:pt x="231553" y="126669"/>
                  </a:lnTo>
                  <a:lnTo>
                    <a:pt x="285750" y="128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522">
              <a:extLst>
                <a:ext uri="{FF2B5EF4-FFF2-40B4-BE49-F238E27FC236}">
                  <a16:creationId xmlns:a16="http://schemas.microsoft.com/office/drawing/2014/main" xmlns="" id="{BF6D1601-4829-4F22-9950-E05AA18C37F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191532" y="1111250"/>
              <a:ext cx="491219" cy="105303"/>
            </a:xfrm>
            <a:custGeom>
              <a:avLst/>
              <a:gdLst/>
              <a:ahLst/>
              <a:cxnLst/>
              <a:rect l="0" t="0" r="0" b="0"/>
              <a:pathLst>
                <a:path w="491219" h="105303">
                  <a:moveTo>
                    <a:pt x="40368" y="88900"/>
                  </a:moveTo>
                  <a:lnTo>
                    <a:pt x="40368" y="88900"/>
                  </a:lnTo>
                  <a:lnTo>
                    <a:pt x="0" y="105302"/>
                  </a:lnTo>
                  <a:lnTo>
                    <a:pt x="30837" y="100423"/>
                  </a:lnTo>
                  <a:lnTo>
                    <a:pt x="53064" y="95171"/>
                  </a:lnTo>
                  <a:lnTo>
                    <a:pt x="80582" y="88142"/>
                  </a:lnTo>
                  <a:lnTo>
                    <a:pt x="111627" y="79928"/>
                  </a:lnTo>
                  <a:lnTo>
                    <a:pt x="149963" y="70219"/>
                  </a:lnTo>
                  <a:lnTo>
                    <a:pt x="193159" y="59512"/>
                  </a:lnTo>
                  <a:lnTo>
                    <a:pt x="239595" y="48142"/>
                  </a:lnTo>
                  <a:lnTo>
                    <a:pt x="283253" y="37739"/>
                  </a:lnTo>
                  <a:lnTo>
                    <a:pt x="325058" y="27981"/>
                  </a:lnTo>
                  <a:lnTo>
                    <a:pt x="365628" y="18654"/>
                  </a:lnTo>
                  <a:lnTo>
                    <a:pt x="397614" y="12436"/>
                  </a:lnTo>
                  <a:lnTo>
                    <a:pt x="423876" y="8291"/>
                  </a:lnTo>
                  <a:lnTo>
                    <a:pt x="491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523">
              <a:extLst>
                <a:ext uri="{FF2B5EF4-FFF2-40B4-BE49-F238E27FC236}">
                  <a16:creationId xmlns:a16="http://schemas.microsoft.com/office/drawing/2014/main" xmlns="" id="{69509451-2925-458C-B196-5A609E583D9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379384" y="1079500"/>
              <a:ext cx="436717" cy="160572"/>
            </a:xfrm>
            <a:custGeom>
              <a:avLst/>
              <a:gdLst/>
              <a:ahLst/>
              <a:cxnLst/>
              <a:rect l="0" t="0" r="0" b="0"/>
              <a:pathLst>
                <a:path w="436717" h="160572">
                  <a:moveTo>
                    <a:pt x="23966" y="152400"/>
                  </a:moveTo>
                  <a:lnTo>
                    <a:pt x="23966" y="152400"/>
                  </a:lnTo>
                  <a:lnTo>
                    <a:pt x="2851" y="160422"/>
                  </a:lnTo>
                  <a:lnTo>
                    <a:pt x="718" y="160571"/>
                  </a:lnTo>
                  <a:lnTo>
                    <a:pt x="0" y="159964"/>
                  </a:lnTo>
                  <a:lnTo>
                    <a:pt x="42814" y="145626"/>
                  </a:lnTo>
                  <a:lnTo>
                    <a:pt x="69692" y="135889"/>
                  </a:lnTo>
                  <a:lnTo>
                    <a:pt x="101722" y="123754"/>
                  </a:lnTo>
                  <a:lnTo>
                    <a:pt x="137187" y="110019"/>
                  </a:lnTo>
                  <a:lnTo>
                    <a:pt x="175647" y="95924"/>
                  </a:lnTo>
                  <a:lnTo>
                    <a:pt x="216103" y="81588"/>
                  </a:lnTo>
                  <a:lnTo>
                    <a:pt x="257891" y="67092"/>
                  </a:lnTo>
                  <a:lnTo>
                    <a:pt x="296332" y="53195"/>
                  </a:lnTo>
                  <a:lnTo>
                    <a:pt x="332543" y="39697"/>
                  </a:lnTo>
                  <a:lnTo>
                    <a:pt x="367268" y="26464"/>
                  </a:lnTo>
                  <a:lnTo>
                    <a:pt x="436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524">
              <a:extLst>
                <a:ext uri="{FF2B5EF4-FFF2-40B4-BE49-F238E27FC236}">
                  <a16:creationId xmlns:a16="http://schemas.microsoft.com/office/drawing/2014/main" xmlns="" id="{8F7B7066-79F4-424F-BE96-91FB363E6F7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838129" y="895350"/>
              <a:ext cx="16072" cy="12701"/>
            </a:xfrm>
            <a:custGeom>
              <a:avLst/>
              <a:gdLst/>
              <a:ahLst/>
              <a:cxnLst/>
              <a:rect l="0" t="0" r="0" b="0"/>
              <a:pathLst>
                <a:path w="160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5958"/>
                  </a:lnTo>
                  <a:lnTo>
                    <a:pt x="1124" y="3972"/>
                  </a:lnTo>
                  <a:lnTo>
                    <a:pt x="16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525">
              <a:extLst>
                <a:ext uri="{FF2B5EF4-FFF2-40B4-BE49-F238E27FC236}">
                  <a16:creationId xmlns:a16="http://schemas.microsoft.com/office/drawing/2014/main" xmlns="" id="{FB3E66C3-FEDC-4A79-920A-E0F74493B43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866900" y="1060450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986" y="3658"/>
                  </a:lnTo>
                  <a:lnTo>
                    <a:pt x="1324" y="31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656">
            <a:extLst>
              <a:ext uri="{FF2B5EF4-FFF2-40B4-BE49-F238E27FC236}">
                <a16:creationId xmlns:a16="http://schemas.microsoft.com/office/drawing/2014/main" xmlns="" id="{A86537A1-8421-4B1B-A30A-3724B67641AC}"/>
              </a:ext>
            </a:extLst>
          </p:cNvPr>
          <p:cNvGrpSpPr/>
          <p:nvPr/>
        </p:nvGrpSpPr>
        <p:grpSpPr>
          <a:xfrm>
            <a:off x="3127153" y="949779"/>
            <a:ext cx="447898" cy="519878"/>
            <a:chOff x="3127153" y="949779"/>
            <a:chExt cx="447898" cy="519878"/>
          </a:xfrm>
        </p:grpSpPr>
        <p:sp>
          <p:nvSpPr>
            <p:cNvPr id="9" name="SMARTInkShape-3526">
              <a:extLst>
                <a:ext uri="{FF2B5EF4-FFF2-40B4-BE49-F238E27FC236}">
                  <a16:creationId xmlns:a16="http://schemas.microsoft.com/office/drawing/2014/main" xmlns="" id="{F2E57B66-6675-4BF7-8C47-30231628C15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390900" y="949779"/>
              <a:ext cx="184151" cy="129722"/>
            </a:xfrm>
            <a:custGeom>
              <a:avLst/>
              <a:gdLst/>
              <a:ahLst/>
              <a:cxnLst/>
              <a:rect l="0" t="0" r="0" b="0"/>
              <a:pathLst>
                <a:path w="184151" h="129722">
                  <a:moveTo>
                    <a:pt x="0" y="21771"/>
                  </a:moveTo>
                  <a:lnTo>
                    <a:pt x="0" y="21771"/>
                  </a:lnTo>
                  <a:lnTo>
                    <a:pt x="13815" y="9837"/>
                  </a:lnTo>
                  <a:lnTo>
                    <a:pt x="29493" y="2948"/>
                  </a:lnTo>
                  <a:lnTo>
                    <a:pt x="43447" y="0"/>
                  </a:lnTo>
                  <a:lnTo>
                    <a:pt x="56704" y="1041"/>
                  </a:lnTo>
                  <a:lnTo>
                    <a:pt x="61086" y="3718"/>
                  </a:lnTo>
                  <a:lnTo>
                    <a:pt x="64007" y="7619"/>
                  </a:lnTo>
                  <a:lnTo>
                    <a:pt x="65955" y="12336"/>
                  </a:lnTo>
                  <a:lnTo>
                    <a:pt x="62474" y="26985"/>
                  </a:lnTo>
                  <a:lnTo>
                    <a:pt x="42993" y="61763"/>
                  </a:lnTo>
                  <a:lnTo>
                    <a:pt x="7101" y="105341"/>
                  </a:lnTo>
                  <a:lnTo>
                    <a:pt x="6214" y="114417"/>
                  </a:lnTo>
                  <a:lnTo>
                    <a:pt x="8375" y="117401"/>
                  </a:lnTo>
                  <a:lnTo>
                    <a:pt x="16423" y="120718"/>
                  </a:lnTo>
                  <a:lnTo>
                    <a:pt x="55455" y="122141"/>
                  </a:lnTo>
                  <a:lnTo>
                    <a:pt x="97884" y="119557"/>
                  </a:lnTo>
                  <a:lnTo>
                    <a:pt x="134444" y="122633"/>
                  </a:lnTo>
                  <a:lnTo>
                    <a:pt x="184150" y="12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527">
              <a:extLst>
                <a:ext uri="{FF2B5EF4-FFF2-40B4-BE49-F238E27FC236}">
                  <a16:creationId xmlns:a16="http://schemas.microsoft.com/office/drawing/2014/main" xmlns="" id="{1B3E6EA8-6645-4D27-97FC-E9124201606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127153" y="1150618"/>
              <a:ext cx="314548" cy="319039"/>
            </a:xfrm>
            <a:custGeom>
              <a:avLst/>
              <a:gdLst/>
              <a:ahLst/>
              <a:cxnLst/>
              <a:rect l="0" t="0" r="0" b="0"/>
              <a:pathLst>
                <a:path w="314548" h="319039">
                  <a:moveTo>
                    <a:pt x="225647" y="30482"/>
                  </a:moveTo>
                  <a:lnTo>
                    <a:pt x="225647" y="30482"/>
                  </a:lnTo>
                  <a:lnTo>
                    <a:pt x="216809" y="16176"/>
                  </a:lnTo>
                  <a:lnTo>
                    <a:pt x="207935" y="7300"/>
                  </a:lnTo>
                  <a:lnTo>
                    <a:pt x="201076" y="3010"/>
                  </a:lnTo>
                  <a:lnTo>
                    <a:pt x="182540" y="0"/>
                  </a:lnTo>
                  <a:lnTo>
                    <a:pt x="152432" y="5849"/>
                  </a:lnTo>
                  <a:lnTo>
                    <a:pt x="116700" y="23262"/>
                  </a:lnTo>
                  <a:lnTo>
                    <a:pt x="75931" y="56408"/>
                  </a:lnTo>
                  <a:lnTo>
                    <a:pt x="49040" y="87160"/>
                  </a:lnTo>
                  <a:lnTo>
                    <a:pt x="25094" y="121995"/>
                  </a:lnTo>
                  <a:lnTo>
                    <a:pt x="7395" y="158643"/>
                  </a:lnTo>
                  <a:lnTo>
                    <a:pt x="0" y="194217"/>
                  </a:lnTo>
                  <a:lnTo>
                    <a:pt x="476" y="227431"/>
                  </a:lnTo>
                  <a:lnTo>
                    <a:pt x="7743" y="256304"/>
                  </a:lnTo>
                  <a:lnTo>
                    <a:pt x="25555" y="279484"/>
                  </a:lnTo>
                  <a:lnTo>
                    <a:pt x="49934" y="297783"/>
                  </a:lnTo>
                  <a:lnTo>
                    <a:pt x="92837" y="314607"/>
                  </a:lnTo>
                  <a:lnTo>
                    <a:pt x="127109" y="319038"/>
                  </a:lnTo>
                  <a:lnTo>
                    <a:pt x="165389" y="315362"/>
                  </a:lnTo>
                  <a:lnTo>
                    <a:pt x="204510" y="306673"/>
                  </a:lnTo>
                  <a:lnTo>
                    <a:pt x="240712" y="295756"/>
                  </a:lnTo>
                  <a:lnTo>
                    <a:pt x="288255" y="272206"/>
                  </a:lnTo>
                  <a:lnTo>
                    <a:pt x="314547" y="252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657">
            <a:extLst>
              <a:ext uri="{FF2B5EF4-FFF2-40B4-BE49-F238E27FC236}">
                <a16:creationId xmlns:a16="http://schemas.microsoft.com/office/drawing/2014/main" xmlns="" id="{A7E1F41B-7DBB-4316-9BC8-79D0120E1C09}"/>
              </a:ext>
            </a:extLst>
          </p:cNvPr>
          <p:cNvGrpSpPr/>
          <p:nvPr/>
        </p:nvGrpSpPr>
        <p:grpSpPr>
          <a:xfrm>
            <a:off x="3937000" y="1289050"/>
            <a:ext cx="298451" cy="118886"/>
            <a:chOff x="3937000" y="1289050"/>
            <a:chExt cx="298451" cy="118886"/>
          </a:xfrm>
        </p:grpSpPr>
        <p:sp>
          <p:nvSpPr>
            <p:cNvPr id="12" name="SMARTInkShape-3528">
              <a:extLst>
                <a:ext uri="{FF2B5EF4-FFF2-40B4-BE49-F238E27FC236}">
                  <a16:creationId xmlns:a16="http://schemas.microsoft.com/office/drawing/2014/main" xmlns="" id="{CABB74FC-A437-40C1-A293-0BA53183205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968358" y="1365250"/>
              <a:ext cx="267093" cy="42686"/>
            </a:xfrm>
            <a:custGeom>
              <a:avLst/>
              <a:gdLst/>
              <a:ahLst/>
              <a:cxnLst/>
              <a:rect l="0" t="0" r="0" b="0"/>
              <a:pathLst>
                <a:path w="267093" h="42686">
                  <a:moveTo>
                    <a:pt x="6742" y="31750"/>
                  </a:moveTo>
                  <a:lnTo>
                    <a:pt x="6742" y="31750"/>
                  </a:lnTo>
                  <a:lnTo>
                    <a:pt x="0" y="38492"/>
                  </a:lnTo>
                  <a:lnTo>
                    <a:pt x="130" y="40478"/>
                  </a:lnTo>
                  <a:lnTo>
                    <a:pt x="2335" y="41802"/>
                  </a:lnTo>
                  <a:lnTo>
                    <a:pt x="5920" y="42685"/>
                  </a:lnTo>
                  <a:lnTo>
                    <a:pt x="49984" y="38326"/>
                  </a:lnTo>
                  <a:lnTo>
                    <a:pt x="87815" y="32086"/>
                  </a:lnTo>
                  <a:lnTo>
                    <a:pt x="134261" y="22727"/>
                  </a:lnTo>
                  <a:lnTo>
                    <a:pt x="159488" y="17268"/>
                  </a:lnTo>
                  <a:lnTo>
                    <a:pt x="204451" y="9321"/>
                  </a:lnTo>
                  <a:lnTo>
                    <a:pt x="267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529">
              <a:extLst>
                <a:ext uri="{FF2B5EF4-FFF2-40B4-BE49-F238E27FC236}">
                  <a16:creationId xmlns:a16="http://schemas.microsoft.com/office/drawing/2014/main" xmlns="" id="{25F747E4-8676-462D-A1D6-CA849D58F3B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937000" y="12890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9999" y="6841"/>
                  </a:lnTo>
                  <a:lnTo>
                    <a:pt x="80133" y="2027"/>
                  </a:lnTo>
                  <a:lnTo>
                    <a:pt x="123304" y="6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658">
            <a:extLst>
              <a:ext uri="{FF2B5EF4-FFF2-40B4-BE49-F238E27FC236}">
                <a16:creationId xmlns:a16="http://schemas.microsoft.com/office/drawing/2014/main" xmlns="" id="{E92D7F9F-4184-4A3F-8901-8E42EBE85C1E}"/>
              </a:ext>
            </a:extLst>
          </p:cNvPr>
          <p:cNvGrpSpPr/>
          <p:nvPr/>
        </p:nvGrpSpPr>
        <p:grpSpPr>
          <a:xfrm>
            <a:off x="4762500" y="775945"/>
            <a:ext cx="527051" cy="1052856"/>
            <a:chOff x="4762500" y="775945"/>
            <a:chExt cx="527051" cy="1052856"/>
          </a:xfrm>
        </p:grpSpPr>
        <p:sp>
          <p:nvSpPr>
            <p:cNvPr id="15" name="SMARTInkShape-3530">
              <a:extLst>
                <a:ext uri="{FF2B5EF4-FFF2-40B4-BE49-F238E27FC236}">
                  <a16:creationId xmlns:a16="http://schemas.microsoft.com/office/drawing/2014/main" xmlns="" id="{860841FE-549B-411C-B470-D3C4F43C550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810393" y="1004349"/>
              <a:ext cx="352158" cy="146455"/>
            </a:xfrm>
            <a:custGeom>
              <a:avLst/>
              <a:gdLst/>
              <a:ahLst/>
              <a:cxnLst/>
              <a:rect l="0" t="0" r="0" b="0"/>
              <a:pathLst>
                <a:path w="352158" h="146455">
                  <a:moveTo>
                    <a:pt x="47357" y="24351"/>
                  </a:moveTo>
                  <a:lnTo>
                    <a:pt x="47357" y="24351"/>
                  </a:lnTo>
                  <a:lnTo>
                    <a:pt x="59290" y="38166"/>
                  </a:lnTo>
                  <a:lnTo>
                    <a:pt x="66179" y="53844"/>
                  </a:lnTo>
                  <a:lnTo>
                    <a:pt x="74829" y="87797"/>
                  </a:lnTo>
                  <a:lnTo>
                    <a:pt x="73443" y="105936"/>
                  </a:lnTo>
                  <a:lnTo>
                    <a:pt x="68123" y="121994"/>
                  </a:lnTo>
                  <a:lnTo>
                    <a:pt x="52513" y="145064"/>
                  </a:lnTo>
                  <a:lnTo>
                    <a:pt x="48678" y="146454"/>
                  </a:lnTo>
                  <a:lnTo>
                    <a:pt x="38771" y="146117"/>
                  </a:lnTo>
                  <a:lnTo>
                    <a:pt x="29195" y="141734"/>
                  </a:lnTo>
                  <a:lnTo>
                    <a:pt x="19530" y="132966"/>
                  </a:lnTo>
                  <a:lnTo>
                    <a:pt x="4304" y="108901"/>
                  </a:lnTo>
                  <a:lnTo>
                    <a:pt x="0" y="92032"/>
                  </a:lnTo>
                  <a:lnTo>
                    <a:pt x="969" y="84289"/>
                  </a:lnTo>
                  <a:lnTo>
                    <a:pt x="7690" y="70040"/>
                  </a:lnTo>
                  <a:lnTo>
                    <a:pt x="26745" y="50118"/>
                  </a:lnTo>
                  <a:lnTo>
                    <a:pt x="63749" y="30810"/>
                  </a:lnTo>
                  <a:lnTo>
                    <a:pt x="100033" y="19931"/>
                  </a:lnTo>
                  <a:lnTo>
                    <a:pt x="142735" y="11098"/>
                  </a:lnTo>
                  <a:lnTo>
                    <a:pt x="189937" y="4820"/>
                  </a:lnTo>
                  <a:lnTo>
                    <a:pt x="235374" y="1559"/>
                  </a:lnTo>
                  <a:lnTo>
                    <a:pt x="275559" y="110"/>
                  </a:lnTo>
                  <a:lnTo>
                    <a:pt x="315899" y="0"/>
                  </a:lnTo>
                  <a:lnTo>
                    <a:pt x="352157" y="5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531">
              <a:extLst>
                <a:ext uri="{FF2B5EF4-FFF2-40B4-BE49-F238E27FC236}">
                  <a16:creationId xmlns:a16="http://schemas.microsoft.com/office/drawing/2014/main" xmlns="" id="{D47442C3-F407-4C81-8696-CC25A1CD0C2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137150" y="775945"/>
              <a:ext cx="146051" cy="138456"/>
            </a:xfrm>
            <a:custGeom>
              <a:avLst/>
              <a:gdLst/>
              <a:ahLst/>
              <a:cxnLst/>
              <a:rect l="0" t="0" r="0" b="0"/>
              <a:pathLst>
                <a:path w="146051" h="138456">
                  <a:moveTo>
                    <a:pt x="0" y="24155"/>
                  </a:moveTo>
                  <a:lnTo>
                    <a:pt x="0" y="24155"/>
                  </a:lnTo>
                  <a:lnTo>
                    <a:pt x="0" y="20784"/>
                  </a:lnTo>
                  <a:lnTo>
                    <a:pt x="1882" y="17247"/>
                  </a:lnTo>
                  <a:lnTo>
                    <a:pt x="4364" y="13324"/>
                  </a:lnTo>
                  <a:lnTo>
                    <a:pt x="5467" y="9228"/>
                  </a:lnTo>
                  <a:lnTo>
                    <a:pt x="11602" y="5056"/>
                  </a:lnTo>
                  <a:lnTo>
                    <a:pt x="21384" y="1555"/>
                  </a:lnTo>
                  <a:lnTo>
                    <a:pt x="32788" y="0"/>
                  </a:lnTo>
                  <a:lnTo>
                    <a:pt x="43030" y="3071"/>
                  </a:lnTo>
                  <a:lnTo>
                    <a:pt x="47736" y="5866"/>
                  </a:lnTo>
                  <a:lnTo>
                    <a:pt x="50169" y="10551"/>
                  </a:lnTo>
                  <a:lnTo>
                    <a:pt x="50990" y="23283"/>
                  </a:lnTo>
                  <a:lnTo>
                    <a:pt x="40698" y="58111"/>
                  </a:lnTo>
                  <a:lnTo>
                    <a:pt x="25077" y="84955"/>
                  </a:lnTo>
                  <a:lnTo>
                    <a:pt x="16367" y="97673"/>
                  </a:lnTo>
                  <a:lnTo>
                    <a:pt x="15145" y="100684"/>
                  </a:lnTo>
                  <a:lnTo>
                    <a:pt x="15036" y="103396"/>
                  </a:lnTo>
                  <a:lnTo>
                    <a:pt x="16795" y="108292"/>
                  </a:lnTo>
                  <a:lnTo>
                    <a:pt x="25574" y="112820"/>
                  </a:lnTo>
                  <a:lnTo>
                    <a:pt x="48264" y="117454"/>
                  </a:lnTo>
                  <a:lnTo>
                    <a:pt x="87537" y="119019"/>
                  </a:lnTo>
                  <a:lnTo>
                    <a:pt x="115386" y="122662"/>
                  </a:lnTo>
                  <a:lnTo>
                    <a:pt x="129129" y="128143"/>
                  </a:lnTo>
                  <a:lnTo>
                    <a:pt x="146050" y="138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532">
              <a:extLst>
                <a:ext uri="{FF2B5EF4-FFF2-40B4-BE49-F238E27FC236}">
                  <a16:creationId xmlns:a16="http://schemas.microsoft.com/office/drawing/2014/main" xmlns="" id="{1BCA6903-A2A5-41E1-A05E-8F410E5E37B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762500" y="1257300"/>
              <a:ext cx="527051" cy="56268"/>
            </a:xfrm>
            <a:custGeom>
              <a:avLst/>
              <a:gdLst/>
              <a:ahLst/>
              <a:cxnLst/>
              <a:rect l="0" t="0" r="0" b="0"/>
              <a:pathLst>
                <a:path w="527051" h="56268">
                  <a:moveTo>
                    <a:pt x="0" y="50800"/>
                  </a:moveTo>
                  <a:lnTo>
                    <a:pt x="0" y="50800"/>
                  </a:lnTo>
                  <a:lnTo>
                    <a:pt x="3371" y="54171"/>
                  </a:lnTo>
                  <a:lnTo>
                    <a:pt x="22322" y="56267"/>
                  </a:lnTo>
                  <a:lnTo>
                    <a:pt x="63764" y="53517"/>
                  </a:lnTo>
                  <a:lnTo>
                    <a:pt x="109478" y="48245"/>
                  </a:lnTo>
                  <a:lnTo>
                    <a:pt x="136486" y="44863"/>
                  </a:lnTo>
                  <a:lnTo>
                    <a:pt x="167896" y="41198"/>
                  </a:lnTo>
                  <a:lnTo>
                    <a:pt x="202242" y="37343"/>
                  </a:lnTo>
                  <a:lnTo>
                    <a:pt x="238545" y="33362"/>
                  </a:lnTo>
                  <a:lnTo>
                    <a:pt x="274741" y="29297"/>
                  </a:lnTo>
                  <a:lnTo>
                    <a:pt x="310866" y="25176"/>
                  </a:lnTo>
                  <a:lnTo>
                    <a:pt x="346944" y="21017"/>
                  </a:lnTo>
                  <a:lnTo>
                    <a:pt x="378758" y="17539"/>
                  </a:lnTo>
                  <a:lnTo>
                    <a:pt x="407727" y="14515"/>
                  </a:lnTo>
                  <a:lnTo>
                    <a:pt x="434801" y="11793"/>
                  </a:lnTo>
                  <a:lnTo>
                    <a:pt x="474291" y="6888"/>
                  </a:lnTo>
                  <a:lnTo>
                    <a:pt x="527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533">
              <a:extLst>
                <a:ext uri="{FF2B5EF4-FFF2-40B4-BE49-F238E27FC236}">
                  <a16:creationId xmlns:a16="http://schemas.microsoft.com/office/drawing/2014/main" xmlns="" id="{7C497082-B278-4405-9CAA-4ACD0EF2E42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864100" y="1614471"/>
              <a:ext cx="304801" cy="214330"/>
            </a:xfrm>
            <a:custGeom>
              <a:avLst/>
              <a:gdLst/>
              <a:ahLst/>
              <a:cxnLst/>
              <a:rect l="0" t="0" r="0" b="0"/>
              <a:pathLst>
                <a:path w="304801" h="214330">
                  <a:moveTo>
                    <a:pt x="0" y="214329"/>
                  </a:moveTo>
                  <a:lnTo>
                    <a:pt x="0" y="214329"/>
                  </a:lnTo>
                  <a:lnTo>
                    <a:pt x="6742" y="210958"/>
                  </a:lnTo>
                  <a:lnTo>
                    <a:pt x="17677" y="198749"/>
                  </a:lnTo>
                  <a:lnTo>
                    <a:pt x="40080" y="160711"/>
                  </a:lnTo>
                  <a:lnTo>
                    <a:pt x="63891" y="117268"/>
                  </a:lnTo>
                  <a:lnTo>
                    <a:pt x="75924" y="77071"/>
                  </a:lnTo>
                  <a:lnTo>
                    <a:pt x="85605" y="34450"/>
                  </a:lnTo>
                  <a:lnTo>
                    <a:pt x="88771" y="0"/>
                  </a:lnTo>
                  <a:lnTo>
                    <a:pt x="85491" y="5636"/>
                  </a:lnTo>
                  <a:lnTo>
                    <a:pt x="76030" y="46824"/>
                  </a:lnTo>
                  <a:lnTo>
                    <a:pt x="71681" y="84029"/>
                  </a:lnTo>
                  <a:lnTo>
                    <a:pt x="72274" y="122570"/>
                  </a:lnTo>
                  <a:lnTo>
                    <a:pt x="78800" y="152569"/>
                  </a:lnTo>
                  <a:lnTo>
                    <a:pt x="89670" y="172982"/>
                  </a:lnTo>
                  <a:lnTo>
                    <a:pt x="93647" y="178297"/>
                  </a:lnTo>
                  <a:lnTo>
                    <a:pt x="99120" y="181136"/>
                  </a:lnTo>
                  <a:lnTo>
                    <a:pt x="112728" y="182408"/>
                  </a:lnTo>
                  <a:lnTo>
                    <a:pt x="128183" y="176859"/>
                  </a:lnTo>
                  <a:lnTo>
                    <a:pt x="154632" y="158071"/>
                  </a:lnTo>
                  <a:lnTo>
                    <a:pt x="184812" y="124517"/>
                  </a:lnTo>
                  <a:lnTo>
                    <a:pt x="210452" y="82590"/>
                  </a:lnTo>
                  <a:lnTo>
                    <a:pt x="228386" y="37239"/>
                  </a:lnTo>
                  <a:lnTo>
                    <a:pt x="230151" y="22498"/>
                  </a:lnTo>
                  <a:lnTo>
                    <a:pt x="228803" y="7818"/>
                  </a:lnTo>
                  <a:lnTo>
                    <a:pt x="223141" y="55150"/>
                  </a:lnTo>
                  <a:lnTo>
                    <a:pt x="225885" y="85712"/>
                  </a:lnTo>
                  <a:lnTo>
                    <a:pt x="237909" y="113739"/>
                  </a:lnTo>
                  <a:lnTo>
                    <a:pt x="250846" y="127524"/>
                  </a:lnTo>
                  <a:lnTo>
                    <a:pt x="280971" y="150974"/>
                  </a:lnTo>
                  <a:lnTo>
                    <a:pt x="304800" y="157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534">
              <a:extLst>
                <a:ext uri="{FF2B5EF4-FFF2-40B4-BE49-F238E27FC236}">
                  <a16:creationId xmlns:a16="http://schemas.microsoft.com/office/drawing/2014/main" xmlns="" id="{C97F13A5-3A75-4BC1-AD23-6436145614C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118100" y="1445912"/>
              <a:ext cx="171451" cy="121649"/>
            </a:xfrm>
            <a:custGeom>
              <a:avLst/>
              <a:gdLst/>
              <a:ahLst/>
              <a:cxnLst/>
              <a:rect l="0" t="0" r="0" b="0"/>
              <a:pathLst>
                <a:path w="171451" h="121649">
                  <a:moveTo>
                    <a:pt x="0" y="27288"/>
                  </a:moveTo>
                  <a:lnTo>
                    <a:pt x="0" y="27288"/>
                  </a:lnTo>
                  <a:lnTo>
                    <a:pt x="0" y="23917"/>
                  </a:lnTo>
                  <a:lnTo>
                    <a:pt x="3371" y="15079"/>
                  </a:lnTo>
                  <a:lnTo>
                    <a:pt x="12552" y="9397"/>
                  </a:lnTo>
                  <a:lnTo>
                    <a:pt x="44812" y="0"/>
                  </a:lnTo>
                  <a:lnTo>
                    <a:pt x="58957" y="1284"/>
                  </a:lnTo>
                  <a:lnTo>
                    <a:pt x="64705" y="3602"/>
                  </a:lnTo>
                  <a:lnTo>
                    <a:pt x="69242" y="7970"/>
                  </a:lnTo>
                  <a:lnTo>
                    <a:pt x="76165" y="20348"/>
                  </a:lnTo>
                  <a:lnTo>
                    <a:pt x="75948" y="37139"/>
                  </a:lnTo>
                  <a:lnTo>
                    <a:pt x="70444" y="55655"/>
                  </a:lnTo>
                  <a:lnTo>
                    <a:pt x="44075" y="101835"/>
                  </a:lnTo>
                  <a:lnTo>
                    <a:pt x="40755" y="112396"/>
                  </a:lnTo>
                  <a:lnTo>
                    <a:pt x="41282" y="115777"/>
                  </a:lnTo>
                  <a:lnTo>
                    <a:pt x="43043" y="118030"/>
                  </a:lnTo>
                  <a:lnTo>
                    <a:pt x="45629" y="119533"/>
                  </a:lnTo>
                  <a:lnTo>
                    <a:pt x="66123" y="121648"/>
                  </a:lnTo>
                  <a:lnTo>
                    <a:pt x="104651" y="118903"/>
                  </a:lnTo>
                  <a:lnTo>
                    <a:pt x="145072" y="113622"/>
                  </a:lnTo>
                  <a:lnTo>
                    <a:pt x="171450" y="109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3535">
            <a:extLst>
              <a:ext uri="{FF2B5EF4-FFF2-40B4-BE49-F238E27FC236}">
                <a16:creationId xmlns:a16="http://schemas.microsoft.com/office/drawing/2014/main" xmlns="" id="{773571DF-EFCF-4E4B-AC14-6DB07FE06E9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54300" y="1694806"/>
            <a:ext cx="920751" cy="104733"/>
          </a:xfrm>
          <a:custGeom>
            <a:avLst/>
            <a:gdLst/>
            <a:ahLst/>
            <a:cxnLst/>
            <a:rect l="0" t="0" r="0" b="0"/>
            <a:pathLst>
              <a:path w="920751" h="104733">
                <a:moveTo>
                  <a:pt x="0" y="95894"/>
                </a:moveTo>
                <a:lnTo>
                  <a:pt x="0" y="95894"/>
                </a:lnTo>
                <a:lnTo>
                  <a:pt x="3371" y="99265"/>
                </a:lnTo>
                <a:lnTo>
                  <a:pt x="18951" y="104732"/>
                </a:lnTo>
                <a:lnTo>
                  <a:pt x="51555" y="100708"/>
                </a:lnTo>
                <a:lnTo>
                  <a:pt x="84061" y="88626"/>
                </a:lnTo>
                <a:lnTo>
                  <a:pt x="124849" y="70086"/>
                </a:lnTo>
                <a:lnTo>
                  <a:pt x="149555" y="58228"/>
                </a:lnTo>
                <a:lnTo>
                  <a:pt x="175903" y="45383"/>
                </a:lnTo>
                <a:lnTo>
                  <a:pt x="201936" y="34703"/>
                </a:lnTo>
                <a:lnTo>
                  <a:pt x="227757" y="25467"/>
                </a:lnTo>
                <a:lnTo>
                  <a:pt x="253438" y="17192"/>
                </a:lnTo>
                <a:lnTo>
                  <a:pt x="298906" y="6118"/>
                </a:lnTo>
                <a:lnTo>
                  <a:pt x="338869" y="254"/>
                </a:lnTo>
                <a:lnTo>
                  <a:pt x="373093" y="0"/>
                </a:lnTo>
                <a:lnTo>
                  <a:pt x="413386" y="10566"/>
                </a:lnTo>
                <a:lnTo>
                  <a:pt x="449173" y="33805"/>
                </a:lnTo>
                <a:lnTo>
                  <a:pt x="488331" y="62959"/>
                </a:lnTo>
                <a:lnTo>
                  <a:pt x="516191" y="74906"/>
                </a:lnTo>
                <a:lnTo>
                  <a:pt x="549741" y="82568"/>
                </a:lnTo>
                <a:lnTo>
                  <a:pt x="591463" y="84562"/>
                </a:lnTo>
                <a:lnTo>
                  <a:pt x="638228" y="81685"/>
                </a:lnTo>
                <a:lnTo>
                  <a:pt x="662552" y="77955"/>
                </a:lnTo>
                <a:lnTo>
                  <a:pt x="687234" y="73351"/>
                </a:lnTo>
                <a:lnTo>
                  <a:pt x="733475" y="64473"/>
                </a:lnTo>
                <a:lnTo>
                  <a:pt x="775427" y="55118"/>
                </a:lnTo>
                <a:lnTo>
                  <a:pt x="810536" y="43905"/>
                </a:lnTo>
                <a:lnTo>
                  <a:pt x="851327" y="32434"/>
                </a:lnTo>
                <a:lnTo>
                  <a:pt x="890234" y="23648"/>
                </a:lnTo>
                <a:lnTo>
                  <a:pt x="902719" y="24508"/>
                </a:lnTo>
                <a:lnTo>
                  <a:pt x="911090" y="27243"/>
                </a:lnTo>
                <a:lnTo>
                  <a:pt x="920750" y="323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660">
            <a:extLst>
              <a:ext uri="{FF2B5EF4-FFF2-40B4-BE49-F238E27FC236}">
                <a16:creationId xmlns:a16="http://schemas.microsoft.com/office/drawing/2014/main" xmlns="" id="{414ED289-E0A2-424C-8BB2-A2C21542C184}"/>
              </a:ext>
            </a:extLst>
          </p:cNvPr>
          <p:cNvGrpSpPr/>
          <p:nvPr/>
        </p:nvGrpSpPr>
        <p:grpSpPr>
          <a:xfrm>
            <a:off x="1942781" y="1985877"/>
            <a:ext cx="1626068" cy="1014857"/>
            <a:chOff x="1942781" y="1985877"/>
            <a:chExt cx="1626068" cy="1014857"/>
          </a:xfrm>
        </p:grpSpPr>
        <p:sp>
          <p:nvSpPr>
            <p:cNvPr id="22" name="SMARTInkShape-3536">
              <a:extLst>
                <a:ext uri="{FF2B5EF4-FFF2-40B4-BE49-F238E27FC236}">
                  <a16:creationId xmlns:a16="http://schemas.microsoft.com/office/drawing/2014/main" xmlns="" id="{3B547C5E-9400-400B-9F45-A974C22A7B4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942781" y="2153871"/>
              <a:ext cx="136545" cy="182523"/>
            </a:xfrm>
            <a:custGeom>
              <a:avLst/>
              <a:gdLst/>
              <a:ahLst/>
              <a:cxnLst/>
              <a:rect l="0" t="0" r="0" b="0"/>
              <a:pathLst>
                <a:path w="136545" h="182523">
                  <a:moveTo>
                    <a:pt x="76519" y="17829"/>
                  </a:moveTo>
                  <a:lnTo>
                    <a:pt x="76519" y="17829"/>
                  </a:lnTo>
                  <a:lnTo>
                    <a:pt x="76519" y="14458"/>
                  </a:lnTo>
                  <a:lnTo>
                    <a:pt x="74637" y="10921"/>
                  </a:lnTo>
                  <a:lnTo>
                    <a:pt x="70744" y="6998"/>
                  </a:lnTo>
                  <a:lnTo>
                    <a:pt x="64309" y="2902"/>
                  </a:lnTo>
                  <a:lnTo>
                    <a:pt x="52754" y="0"/>
                  </a:lnTo>
                  <a:lnTo>
                    <a:pt x="33651" y="2512"/>
                  </a:lnTo>
                  <a:lnTo>
                    <a:pt x="21954" y="9610"/>
                  </a:lnTo>
                  <a:lnTo>
                    <a:pt x="2946" y="31414"/>
                  </a:lnTo>
                  <a:lnTo>
                    <a:pt x="659" y="37469"/>
                  </a:lnTo>
                  <a:lnTo>
                    <a:pt x="0" y="49841"/>
                  </a:lnTo>
                  <a:lnTo>
                    <a:pt x="3595" y="68707"/>
                  </a:lnTo>
                  <a:lnTo>
                    <a:pt x="12829" y="79482"/>
                  </a:lnTo>
                  <a:lnTo>
                    <a:pt x="26340" y="88269"/>
                  </a:lnTo>
                  <a:lnTo>
                    <a:pt x="63654" y="101541"/>
                  </a:lnTo>
                  <a:lnTo>
                    <a:pt x="107844" y="117542"/>
                  </a:lnTo>
                  <a:lnTo>
                    <a:pt x="128291" y="133451"/>
                  </a:lnTo>
                  <a:lnTo>
                    <a:pt x="134807" y="143535"/>
                  </a:lnTo>
                  <a:lnTo>
                    <a:pt x="136544" y="148200"/>
                  </a:lnTo>
                  <a:lnTo>
                    <a:pt x="136291" y="152721"/>
                  </a:lnTo>
                  <a:lnTo>
                    <a:pt x="132247" y="161507"/>
                  </a:lnTo>
                  <a:lnTo>
                    <a:pt x="121983" y="168234"/>
                  </a:lnTo>
                  <a:lnTo>
                    <a:pt x="84989" y="179844"/>
                  </a:lnTo>
                  <a:lnTo>
                    <a:pt x="58140" y="182522"/>
                  </a:lnTo>
                  <a:lnTo>
                    <a:pt x="56505" y="181952"/>
                  </a:lnTo>
                  <a:lnTo>
                    <a:pt x="56121" y="180867"/>
                  </a:lnTo>
                  <a:lnTo>
                    <a:pt x="57469" y="176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537">
              <a:extLst>
                <a:ext uri="{FF2B5EF4-FFF2-40B4-BE49-F238E27FC236}">
                  <a16:creationId xmlns:a16="http://schemas.microsoft.com/office/drawing/2014/main" xmlns="" id="{6D9D1822-1008-4EFD-81D7-44A3C5A7473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122402" y="2155355"/>
              <a:ext cx="157249" cy="300483"/>
            </a:xfrm>
            <a:custGeom>
              <a:avLst/>
              <a:gdLst/>
              <a:ahLst/>
              <a:cxnLst/>
              <a:rect l="0" t="0" r="0" b="0"/>
              <a:pathLst>
                <a:path w="157249" h="300483">
                  <a:moveTo>
                    <a:pt x="87398" y="41745"/>
                  </a:moveTo>
                  <a:lnTo>
                    <a:pt x="87398" y="41745"/>
                  </a:lnTo>
                  <a:lnTo>
                    <a:pt x="67004" y="6424"/>
                  </a:lnTo>
                  <a:lnTo>
                    <a:pt x="63218" y="3381"/>
                  </a:lnTo>
                  <a:lnTo>
                    <a:pt x="53368" y="0"/>
                  </a:lnTo>
                  <a:lnTo>
                    <a:pt x="35922" y="1467"/>
                  </a:lnTo>
                  <a:lnTo>
                    <a:pt x="23598" y="12085"/>
                  </a:lnTo>
                  <a:lnTo>
                    <a:pt x="1810" y="47645"/>
                  </a:lnTo>
                  <a:lnTo>
                    <a:pt x="0" y="56262"/>
                  </a:lnTo>
                  <a:lnTo>
                    <a:pt x="1753" y="71480"/>
                  </a:lnTo>
                  <a:lnTo>
                    <a:pt x="4901" y="77091"/>
                  </a:lnTo>
                  <a:lnTo>
                    <a:pt x="14044" y="85206"/>
                  </a:lnTo>
                  <a:lnTo>
                    <a:pt x="27044" y="87402"/>
                  </a:lnTo>
                  <a:lnTo>
                    <a:pt x="34462" y="86999"/>
                  </a:lnTo>
                  <a:lnTo>
                    <a:pt x="48349" y="80908"/>
                  </a:lnTo>
                  <a:lnTo>
                    <a:pt x="60871" y="70440"/>
                  </a:lnTo>
                  <a:lnTo>
                    <a:pt x="85645" y="32095"/>
                  </a:lnTo>
                  <a:lnTo>
                    <a:pt x="86229" y="32490"/>
                  </a:lnTo>
                  <a:lnTo>
                    <a:pt x="86879" y="36691"/>
                  </a:lnTo>
                  <a:lnTo>
                    <a:pt x="82226" y="71869"/>
                  </a:lnTo>
                  <a:lnTo>
                    <a:pt x="76536" y="112916"/>
                  </a:lnTo>
                  <a:lnTo>
                    <a:pt x="72458" y="146754"/>
                  </a:lnTo>
                  <a:lnTo>
                    <a:pt x="66411" y="182960"/>
                  </a:lnTo>
                  <a:lnTo>
                    <a:pt x="59020" y="218807"/>
                  </a:lnTo>
                  <a:lnTo>
                    <a:pt x="47632" y="263933"/>
                  </a:lnTo>
                  <a:lnTo>
                    <a:pt x="38190" y="296651"/>
                  </a:lnTo>
                  <a:lnTo>
                    <a:pt x="38365" y="298466"/>
                  </a:lnTo>
                  <a:lnTo>
                    <a:pt x="39187" y="299675"/>
                  </a:lnTo>
                  <a:lnTo>
                    <a:pt x="40441" y="300482"/>
                  </a:lnTo>
                  <a:lnTo>
                    <a:pt x="75985" y="259858"/>
                  </a:lnTo>
                  <a:lnTo>
                    <a:pt x="108711" y="221298"/>
                  </a:lnTo>
                  <a:lnTo>
                    <a:pt x="144733" y="177688"/>
                  </a:lnTo>
                  <a:lnTo>
                    <a:pt x="157248" y="162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538">
              <a:extLst>
                <a:ext uri="{FF2B5EF4-FFF2-40B4-BE49-F238E27FC236}">
                  <a16:creationId xmlns:a16="http://schemas.microsoft.com/office/drawing/2014/main" xmlns="" id="{2EF3C9D0-1051-42A1-9C92-DA2C47B4AAD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324100" y="2254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1324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539">
              <a:extLst>
                <a:ext uri="{FF2B5EF4-FFF2-40B4-BE49-F238E27FC236}">
                  <a16:creationId xmlns:a16="http://schemas.microsoft.com/office/drawing/2014/main" xmlns="" id="{F91BD7DA-D9E1-4CB1-8508-B14F6A17CAD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543744" y="2121578"/>
              <a:ext cx="135957" cy="169387"/>
            </a:xfrm>
            <a:custGeom>
              <a:avLst/>
              <a:gdLst/>
              <a:ahLst/>
              <a:cxnLst/>
              <a:rect l="0" t="0" r="0" b="0"/>
              <a:pathLst>
                <a:path w="135957" h="169387">
                  <a:moveTo>
                    <a:pt x="91506" y="24722"/>
                  </a:moveTo>
                  <a:lnTo>
                    <a:pt x="91506" y="24722"/>
                  </a:lnTo>
                  <a:lnTo>
                    <a:pt x="80675" y="4471"/>
                  </a:lnTo>
                  <a:lnTo>
                    <a:pt x="76579" y="1610"/>
                  </a:lnTo>
                  <a:lnTo>
                    <a:pt x="63564" y="0"/>
                  </a:lnTo>
                  <a:lnTo>
                    <a:pt x="52277" y="3386"/>
                  </a:lnTo>
                  <a:lnTo>
                    <a:pt x="46303" y="6265"/>
                  </a:lnTo>
                  <a:lnTo>
                    <a:pt x="27783" y="30542"/>
                  </a:lnTo>
                  <a:lnTo>
                    <a:pt x="8890" y="67917"/>
                  </a:lnTo>
                  <a:lnTo>
                    <a:pt x="0" y="106900"/>
                  </a:lnTo>
                  <a:lnTo>
                    <a:pt x="736" y="138520"/>
                  </a:lnTo>
                  <a:lnTo>
                    <a:pt x="9301" y="155026"/>
                  </a:lnTo>
                  <a:lnTo>
                    <a:pt x="15536" y="162392"/>
                  </a:lnTo>
                  <a:lnTo>
                    <a:pt x="23220" y="166596"/>
                  </a:lnTo>
                  <a:lnTo>
                    <a:pt x="41166" y="169386"/>
                  </a:lnTo>
                  <a:lnTo>
                    <a:pt x="77845" y="160248"/>
                  </a:lnTo>
                  <a:lnTo>
                    <a:pt x="120819" y="131586"/>
                  </a:lnTo>
                  <a:lnTo>
                    <a:pt x="135956" y="119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540">
              <a:extLst>
                <a:ext uri="{FF2B5EF4-FFF2-40B4-BE49-F238E27FC236}">
                  <a16:creationId xmlns:a16="http://schemas.microsoft.com/office/drawing/2014/main" xmlns="" id="{31ED697B-C86E-43A5-9C2D-10EFD295C70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647456" y="2165350"/>
              <a:ext cx="83063" cy="84853"/>
            </a:xfrm>
            <a:custGeom>
              <a:avLst/>
              <a:gdLst/>
              <a:ahLst/>
              <a:cxnLst/>
              <a:rect l="0" t="0" r="0" b="0"/>
              <a:pathLst>
                <a:path w="83063" h="84853">
                  <a:moveTo>
                    <a:pt x="63994" y="12700"/>
                  </a:moveTo>
                  <a:lnTo>
                    <a:pt x="63994" y="12700"/>
                  </a:lnTo>
                  <a:lnTo>
                    <a:pt x="60623" y="9329"/>
                  </a:lnTo>
                  <a:lnTo>
                    <a:pt x="48414" y="7233"/>
                  </a:lnTo>
                  <a:lnTo>
                    <a:pt x="37314" y="10505"/>
                  </a:lnTo>
                  <a:lnTo>
                    <a:pt x="25325" y="18074"/>
                  </a:lnTo>
                  <a:lnTo>
                    <a:pt x="8087" y="38203"/>
                  </a:lnTo>
                  <a:lnTo>
                    <a:pt x="811" y="53903"/>
                  </a:lnTo>
                  <a:lnTo>
                    <a:pt x="0" y="61336"/>
                  </a:lnTo>
                  <a:lnTo>
                    <a:pt x="2861" y="75238"/>
                  </a:lnTo>
                  <a:lnTo>
                    <a:pt x="7011" y="79792"/>
                  </a:lnTo>
                  <a:lnTo>
                    <a:pt x="19148" y="84852"/>
                  </a:lnTo>
                  <a:lnTo>
                    <a:pt x="41847" y="84330"/>
                  </a:lnTo>
                  <a:lnTo>
                    <a:pt x="56268" y="77696"/>
                  </a:lnTo>
                  <a:lnTo>
                    <a:pt x="74405" y="62062"/>
                  </a:lnTo>
                  <a:lnTo>
                    <a:pt x="79401" y="56191"/>
                  </a:lnTo>
                  <a:lnTo>
                    <a:pt x="82026" y="49455"/>
                  </a:lnTo>
                  <a:lnTo>
                    <a:pt x="83062" y="34445"/>
                  </a:lnTo>
                  <a:lnTo>
                    <a:pt x="79289" y="22129"/>
                  </a:lnTo>
                  <a:lnTo>
                    <a:pt x="72908" y="12657"/>
                  </a:lnTo>
                  <a:lnTo>
                    <a:pt x="62088" y="4064"/>
                  </a:lnTo>
                  <a:lnTo>
                    <a:pt x="51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541">
              <a:extLst>
                <a:ext uri="{FF2B5EF4-FFF2-40B4-BE49-F238E27FC236}">
                  <a16:creationId xmlns:a16="http://schemas.microsoft.com/office/drawing/2014/main" xmlns="" id="{EA92341A-74AD-4B21-8040-776FC25B86C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784406" y="2126170"/>
              <a:ext cx="136595" cy="115355"/>
            </a:xfrm>
            <a:custGeom>
              <a:avLst/>
              <a:gdLst/>
              <a:ahLst/>
              <a:cxnLst/>
              <a:rect l="0" t="0" r="0" b="0"/>
              <a:pathLst>
                <a:path w="136595" h="115355">
                  <a:moveTo>
                    <a:pt x="9594" y="58230"/>
                  </a:moveTo>
                  <a:lnTo>
                    <a:pt x="9594" y="58230"/>
                  </a:lnTo>
                  <a:lnTo>
                    <a:pt x="6223" y="58230"/>
                  </a:lnTo>
                  <a:lnTo>
                    <a:pt x="5936" y="58936"/>
                  </a:lnTo>
                  <a:lnTo>
                    <a:pt x="7498" y="61601"/>
                  </a:lnTo>
                  <a:lnTo>
                    <a:pt x="8902" y="61888"/>
                  </a:lnTo>
                  <a:lnTo>
                    <a:pt x="31147" y="52163"/>
                  </a:lnTo>
                  <a:lnTo>
                    <a:pt x="51885" y="37382"/>
                  </a:lnTo>
                  <a:lnTo>
                    <a:pt x="66183" y="20303"/>
                  </a:lnTo>
                  <a:lnTo>
                    <a:pt x="70022" y="10564"/>
                  </a:lnTo>
                  <a:lnTo>
                    <a:pt x="68929" y="6697"/>
                  </a:lnTo>
                  <a:lnTo>
                    <a:pt x="66084" y="3414"/>
                  </a:lnTo>
                  <a:lnTo>
                    <a:pt x="62071" y="519"/>
                  </a:lnTo>
                  <a:lnTo>
                    <a:pt x="57279" y="0"/>
                  </a:lnTo>
                  <a:lnTo>
                    <a:pt x="46309" y="3187"/>
                  </a:lnTo>
                  <a:lnTo>
                    <a:pt x="24863" y="19657"/>
                  </a:lnTo>
                  <a:lnTo>
                    <a:pt x="7376" y="45782"/>
                  </a:lnTo>
                  <a:lnTo>
                    <a:pt x="0" y="72494"/>
                  </a:lnTo>
                  <a:lnTo>
                    <a:pt x="2037" y="87853"/>
                  </a:lnTo>
                  <a:lnTo>
                    <a:pt x="8352" y="101029"/>
                  </a:lnTo>
                  <a:lnTo>
                    <a:pt x="18214" y="111589"/>
                  </a:lnTo>
                  <a:lnTo>
                    <a:pt x="25219" y="114264"/>
                  </a:lnTo>
                  <a:lnTo>
                    <a:pt x="42409" y="115354"/>
                  </a:lnTo>
                  <a:lnTo>
                    <a:pt x="75291" y="105259"/>
                  </a:lnTo>
                  <a:lnTo>
                    <a:pt x="120095" y="80638"/>
                  </a:lnTo>
                  <a:lnTo>
                    <a:pt x="136594" y="70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542">
              <a:extLst>
                <a:ext uri="{FF2B5EF4-FFF2-40B4-BE49-F238E27FC236}">
                  <a16:creationId xmlns:a16="http://schemas.microsoft.com/office/drawing/2014/main" xmlns="" id="{ED0D82C0-65B8-42F9-B3F3-2B687595E07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912716" y="1985877"/>
              <a:ext cx="195006" cy="270849"/>
            </a:xfrm>
            <a:custGeom>
              <a:avLst/>
              <a:gdLst/>
              <a:ahLst/>
              <a:cxnLst/>
              <a:rect l="0" t="0" r="0" b="0"/>
              <a:pathLst>
                <a:path w="195006" h="270849">
                  <a:moveTo>
                    <a:pt x="103534" y="8023"/>
                  </a:moveTo>
                  <a:lnTo>
                    <a:pt x="103534" y="8023"/>
                  </a:lnTo>
                  <a:lnTo>
                    <a:pt x="93421" y="1281"/>
                  </a:lnTo>
                  <a:lnTo>
                    <a:pt x="89031" y="0"/>
                  </a:lnTo>
                  <a:lnTo>
                    <a:pt x="80390" y="459"/>
                  </a:lnTo>
                  <a:lnTo>
                    <a:pt x="60850" y="11426"/>
                  </a:lnTo>
                  <a:lnTo>
                    <a:pt x="49050" y="27880"/>
                  </a:lnTo>
                  <a:lnTo>
                    <a:pt x="40514" y="50009"/>
                  </a:lnTo>
                  <a:lnTo>
                    <a:pt x="36413" y="90235"/>
                  </a:lnTo>
                  <a:lnTo>
                    <a:pt x="39353" y="134139"/>
                  </a:lnTo>
                  <a:lnTo>
                    <a:pt x="42789" y="166145"/>
                  </a:lnTo>
                  <a:lnTo>
                    <a:pt x="48689" y="212526"/>
                  </a:lnTo>
                  <a:lnTo>
                    <a:pt x="51229" y="255826"/>
                  </a:lnTo>
                  <a:lnTo>
                    <a:pt x="49008" y="268911"/>
                  </a:lnTo>
                  <a:lnTo>
                    <a:pt x="46722" y="270848"/>
                  </a:lnTo>
                  <a:lnTo>
                    <a:pt x="43787" y="270023"/>
                  </a:lnTo>
                  <a:lnTo>
                    <a:pt x="25566" y="253490"/>
                  </a:lnTo>
                  <a:lnTo>
                    <a:pt x="1288" y="209818"/>
                  </a:lnTo>
                  <a:lnTo>
                    <a:pt x="0" y="197898"/>
                  </a:lnTo>
                  <a:lnTo>
                    <a:pt x="645" y="191757"/>
                  </a:lnTo>
                  <a:lnTo>
                    <a:pt x="7006" y="181169"/>
                  </a:lnTo>
                  <a:lnTo>
                    <a:pt x="24368" y="167276"/>
                  </a:lnTo>
                  <a:lnTo>
                    <a:pt x="62261" y="146568"/>
                  </a:lnTo>
                  <a:lnTo>
                    <a:pt x="109806" y="122095"/>
                  </a:lnTo>
                  <a:lnTo>
                    <a:pt x="152019" y="94997"/>
                  </a:lnTo>
                  <a:lnTo>
                    <a:pt x="177166" y="69071"/>
                  </a:lnTo>
                  <a:lnTo>
                    <a:pt x="189176" y="49972"/>
                  </a:lnTo>
                  <a:lnTo>
                    <a:pt x="194514" y="32076"/>
                  </a:lnTo>
                  <a:lnTo>
                    <a:pt x="195005" y="18478"/>
                  </a:lnTo>
                  <a:lnTo>
                    <a:pt x="194148" y="12876"/>
                  </a:lnTo>
                  <a:lnTo>
                    <a:pt x="192165" y="9142"/>
                  </a:lnTo>
                  <a:lnTo>
                    <a:pt x="189433" y="6652"/>
                  </a:lnTo>
                  <a:lnTo>
                    <a:pt x="186200" y="4992"/>
                  </a:lnTo>
                  <a:lnTo>
                    <a:pt x="182633" y="5297"/>
                  </a:lnTo>
                  <a:lnTo>
                    <a:pt x="174908" y="9398"/>
                  </a:lnTo>
                  <a:lnTo>
                    <a:pt x="168652" y="25332"/>
                  </a:lnTo>
                  <a:lnTo>
                    <a:pt x="161164" y="65833"/>
                  </a:lnTo>
                  <a:lnTo>
                    <a:pt x="157369" y="100039"/>
                  </a:lnTo>
                  <a:lnTo>
                    <a:pt x="155683" y="136408"/>
                  </a:lnTo>
                  <a:lnTo>
                    <a:pt x="153052" y="169976"/>
                  </a:lnTo>
                  <a:lnTo>
                    <a:pt x="149486" y="212877"/>
                  </a:lnTo>
                  <a:lnTo>
                    <a:pt x="148072" y="254754"/>
                  </a:lnTo>
                  <a:lnTo>
                    <a:pt x="147984" y="230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543">
              <a:extLst>
                <a:ext uri="{FF2B5EF4-FFF2-40B4-BE49-F238E27FC236}">
                  <a16:creationId xmlns:a16="http://schemas.microsoft.com/office/drawing/2014/main" xmlns="" id="{3E848AED-3768-4C12-9BFE-403B689DD7B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008079" y="2120900"/>
              <a:ext cx="147872" cy="38101"/>
            </a:xfrm>
            <a:custGeom>
              <a:avLst/>
              <a:gdLst/>
              <a:ahLst/>
              <a:cxnLst/>
              <a:rect l="0" t="0" r="0" b="0"/>
              <a:pathLst>
                <a:path w="147872" h="38101">
                  <a:moveTo>
                    <a:pt x="8171" y="38100"/>
                  </a:moveTo>
                  <a:lnTo>
                    <a:pt x="8171" y="38100"/>
                  </a:lnTo>
                  <a:lnTo>
                    <a:pt x="148" y="33736"/>
                  </a:lnTo>
                  <a:lnTo>
                    <a:pt x="0" y="33074"/>
                  </a:lnTo>
                  <a:lnTo>
                    <a:pt x="607" y="32633"/>
                  </a:lnTo>
                  <a:lnTo>
                    <a:pt x="43810" y="25085"/>
                  </a:lnTo>
                  <a:lnTo>
                    <a:pt x="82544" y="14096"/>
                  </a:lnTo>
                  <a:lnTo>
                    <a:pt x="121929" y="5274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44">
              <a:extLst>
                <a:ext uri="{FF2B5EF4-FFF2-40B4-BE49-F238E27FC236}">
                  <a16:creationId xmlns:a16="http://schemas.microsoft.com/office/drawing/2014/main" xmlns="" id="{82E7073E-38E4-456B-92FE-9FF353D6B40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056406" y="2511548"/>
              <a:ext cx="267695" cy="489186"/>
            </a:xfrm>
            <a:custGeom>
              <a:avLst/>
              <a:gdLst/>
              <a:ahLst/>
              <a:cxnLst/>
              <a:rect l="0" t="0" r="0" b="0"/>
              <a:pathLst>
                <a:path w="267695" h="489186">
                  <a:moveTo>
                    <a:pt x="83544" y="206252"/>
                  </a:moveTo>
                  <a:lnTo>
                    <a:pt x="83544" y="206252"/>
                  </a:lnTo>
                  <a:lnTo>
                    <a:pt x="65246" y="178495"/>
                  </a:lnTo>
                  <a:lnTo>
                    <a:pt x="60762" y="175047"/>
                  </a:lnTo>
                  <a:lnTo>
                    <a:pt x="50135" y="171216"/>
                  </a:lnTo>
                  <a:lnTo>
                    <a:pt x="38357" y="173277"/>
                  </a:lnTo>
                  <a:lnTo>
                    <a:pt x="32253" y="175802"/>
                  </a:lnTo>
                  <a:lnTo>
                    <a:pt x="13548" y="192840"/>
                  </a:lnTo>
                  <a:lnTo>
                    <a:pt x="1343" y="225875"/>
                  </a:lnTo>
                  <a:lnTo>
                    <a:pt x="0" y="260201"/>
                  </a:lnTo>
                  <a:lnTo>
                    <a:pt x="3153" y="269029"/>
                  </a:lnTo>
                  <a:lnTo>
                    <a:pt x="14183" y="282601"/>
                  </a:lnTo>
                  <a:lnTo>
                    <a:pt x="22487" y="285373"/>
                  </a:lnTo>
                  <a:lnTo>
                    <a:pt x="43002" y="284691"/>
                  </a:lnTo>
                  <a:lnTo>
                    <a:pt x="74981" y="269632"/>
                  </a:lnTo>
                  <a:lnTo>
                    <a:pt x="90557" y="251354"/>
                  </a:lnTo>
                  <a:lnTo>
                    <a:pt x="96686" y="240553"/>
                  </a:lnTo>
                  <a:lnTo>
                    <a:pt x="101614" y="217264"/>
                  </a:lnTo>
                  <a:lnTo>
                    <a:pt x="100422" y="176589"/>
                  </a:lnTo>
                  <a:lnTo>
                    <a:pt x="95600" y="132552"/>
                  </a:lnTo>
                  <a:lnTo>
                    <a:pt x="93841" y="106469"/>
                  </a:lnTo>
                  <a:lnTo>
                    <a:pt x="101490" y="72656"/>
                  </a:lnTo>
                  <a:lnTo>
                    <a:pt x="125314" y="26860"/>
                  </a:lnTo>
                  <a:lnTo>
                    <a:pt x="138410" y="7833"/>
                  </a:lnTo>
                  <a:lnTo>
                    <a:pt x="146970" y="1649"/>
                  </a:lnTo>
                  <a:lnTo>
                    <a:pt x="151228" y="0"/>
                  </a:lnTo>
                  <a:lnTo>
                    <a:pt x="154772" y="1017"/>
                  </a:lnTo>
                  <a:lnTo>
                    <a:pt x="157840" y="3812"/>
                  </a:lnTo>
                  <a:lnTo>
                    <a:pt x="160592" y="7792"/>
                  </a:lnTo>
                  <a:lnTo>
                    <a:pt x="165007" y="51783"/>
                  </a:lnTo>
                  <a:lnTo>
                    <a:pt x="165611" y="87034"/>
                  </a:lnTo>
                  <a:lnTo>
                    <a:pt x="160235" y="128102"/>
                  </a:lnTo>
                  <a:lnTo>
                    <a:pt x="151495" y="173635"/>
                  </a:lnTo>
                  <a:lnTo>
                    <a:pt x="147189" y="198619"/>
                  </a:lnTo>
                  <a:lnTo>
                    <a:pt x="142907" y="224446"/>
                  </a:lnTo>
                  <a:lnTo>
                    <a:pt x="139348" y="250131"/>
                  </a:lnTo>
                  <a:lnTo>
                    <a:pt x="136269" y="275722"/>
                  </a:lnTo>
                  <a:lnTo>
                    <a:pt x="133510" y="301248"/>
                  </a:lnTo>
                  <a:lnTo>
                    <a:pt x="132327" y="346545"/>
                  </a:lnTo>
                  <a:lnTo>
                    <a:pt x="134859" y="387138"/>
                  </a:lnTo>
                  <a:lnTo>
                    <a:pt x="140688" y="423994"/>
                  </a:lnTo>
                  <a:lnTo>
                    <a:pt x="155274" y="466364"/>
                  </a:lnTo>
                  <a:lnTo>
                    <a:pt x="169630" y="487776"/>
                  </a:lnTo>
                  <a:lnTo>
                    <a:pt x="174096" y="489185"/>
                  </a:lnTo>
                  <a:lnTo>
                    <a:pt x="178484" y="488007"/>
                  </a:lnTo>
                  <a:lnTo>
                    <a:pt x="182821" y="485106"/>
                  </a:lnTo>
                  <a:lnTo>
                    <a:pt x="187639" y="466829"/>
                  </a:lnTo>
                  <a:lnTo>
                    <a:pt x="188470" y="421043"/>
                  </a:lnTo>
                  <a:lnTo>
                    <a:pt x="186622" y="384971"/>
                  </a:lnTo>
                  <a:lnTo>
                    <a:pt x="185582" y="339717"/>
                  </a:lnTo>
                  <a:lnTo>
                    <a:pt x="185202" y="296839"/>
                  </a:lnTo>
                  <a:lnTo>
                    <a:pt x="188532" y="279973"/>
                  </a:lnTo>
                  <a:lnTo>
                    <a:pt x="204100" y="262668"/>
                  </a:lnTo>
                  <a:lnTo>
                    <a:pt x="226587" y="250876"/>
                  </a:lnTo>
                  <a:lnTo>
                    <a:pt x="267694" y="238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45">
              <a:extLst>
                <a:ext uri="{FF2B5EF4-FFF2-40B4-BE49-F238E27FC236}">
                  <a16:creationId xmlns:a16="http://schemas.microsoft.com/office/drawing/2014/main" xmlns="" id="{BDD45EB9-3A92-4376-962B-8FC68066CA5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559050" y="2609850"/>
              <a:ext cx="146051" cy="161458"/>
            </a:xfrm>
            <a:custGeom>
              <a:avLst/>
              <a:gdLst/>
              <a:ahLst/>
              <a:cxnLst/>
              <a:rect l="0" t="0" r="0" b="0"/>
              <a:pathLst>
                <a:path w="146051" h="161458">
                  <a:moveTo>
                    <a:pt x="0" y="44450"/>
                  </a:moveTo>
                  <a:lnTo>
                    <a:pt x="0" y="44450"/>
                  </a:lnTo>
                  <a:lnTo>
                    <a:pt x="28561" y="87759"/>
                  </a:lnTo>
                  <a:lnTo>
                    <a:pt x="59891" y="131008"/>
                  </a:lnTo>
                  <a:lnTo>
                    <a:pt x="86776" y="156903"/>
                  </a:lnTo>
                  <a:lnTo>
                    <a:pt x="94541" y="161457"/>
                  </a:lnTo>
                  <a:lnTo>
                    <a:pt x="98305" y="160554"/>
                  </a:lnTo>
                  <a:lnTo>
                    <a:pt x="106250" y="153907"/>
                  </a:lnTo>
                  <a:lnTo>
                    <a:pt x="115286" y="124781"/>
                  </a:lnTo>
                  <a:lnTo>
                    <a:pt x="119061" y="81500"/>
                  </a:lnTo>
                  <a:lnTo>
                    <a:pt x="120179" y="39670"/>
                  </a:lnTo>
                  <a:lnTo>
                    <a:pt x="123881" y="13949"/>
                  </a:lnTo>
                  <a:lnTo>
                    <a:pt x="127038" y="9299"/>
                  </a:lnTo>
                  <a:lnTo>
                    <a:pt x="131258" y="620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546">
              <a:extLst>
                <a:ext uri="{FF2B5EF4-FFF2-40B4-BE49-F238E27FC236}">
                  <a16:creationId xmlns:a16="http://schemas.microsoft.com/office/drawing/2014/main" xmlns="" id="{52DD0FF7-1FB7-4CC4-9B38-948623AD016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748402" y="2641189"/>
              <a:ext cx="121799" cy="107775"/>
            </a:xfrm>
            <a:custGeom>
              <a:avLst/>
              <a:gdLst/>
              <a:ahLst/>
              <a:cxnLst/>
              <a:rect l="0" t="0" r="0" b="0"/>
              <a:pathLst>
                <a:path w="121799" h="107775">
                  <a:moveTo>
                    <a:pt x="45598" y="38511"/>
                  </a:moveTo>
                  <a:lnTo>
                    <a:pt x="45598" y="38511"/>
                  </a:lnTo>
                  <a:lnTo>
                    <a:pt x="30671" y="3190"/>
                  </a:lnTo>
                  <a:lnTo>
                    <a:pt x="27886" y="853"/>
                  </a:lnTo>
                  <a:lnTo>
                    <a:pt x="24618" y="0"/>
                  </a:lnTo>
                  <a:lnTo>
                    <a:pt x="21028" y="137"/>
                  </a:lnTo>
                  <a:lnTo>
                    <a:pt x="17929" y="1639"/>
                  </a:lnTo>
                  <a:lnTo>
                    <a:pt x="12604" y="7072"/>
                  </a:lnTo>
                  <a:lnTo>
                    <a:pt x="2269" y="24805"/>
                  </a:lnTo>
                  <a:lnTo>
                    <a:pt x="0" y="41827"/>
                  </a:lnTo>
                  <a:lnTo>
                    <a:pt x="4571" y="71243"/>
                  </a:lnTo>
                  <a:lnTo>
                    <a:pt x="14862" y="96657"/>
                  </a:lnTo>
                  <a:lnTo>
                    <a:pt x="18757" y="102675"/>
                  </a:lnTo>
                  <a:lnTo>
                    <a:pt x="23471" y="105982"/>
                  </a:lnTo>
                  <a:lnTo>
                    <a:pt x="28730" y="107480"/>
                  </a:lnTo>
                  <a:lnTo>
                    <a:pt x="34353" y="107774"/>
                  </a:lnTo>
                  <a:lnTo>
                    <a:pt x="39512" y="105853"/>
                  </a:lnTo>
                  <a:lnTo>
                    <a:pt x="49008" y="98074"/>
                  </a:lnTo>
                  <a:lnTo>
                    <a:pt x="58916" y="78423"/>
                  </a:lnTo>
                  <a:lnTo>
                    <a:pt x="64499" y="34467"/>
                  </a:lnTo>
                  <a:lnTo>
                    <a:pt x="65254" y="34404"/>
                  </a:lnTo>
                  <a:lnTo>
                    <a:pt x="104959" y="54772"/>
                  </a:lnTo>
                  <a:lnTo>
                    <a:pt x="121798" y="57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547">
              <a:extLst>
                <a:ext uri="{FF2B5EF4-FFF2-40B4-BE49-F238E27FC236}">
                  <a16:creationId xmlns:a16="http://schemas.microsoft.com/office/drawing/2014/main" xmlns="" id="{8DF128BD-7A56-40AC-9DC1-E1E3528F2F4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876812" y="2603500"/>
              <a:ext cx="82289" cy="122017"/>
            </a:xfrm>
            <a:custGeom>
              <a:avLst/>
              <a:gdLst/>
              <a:ahLst/>
              <a:cxnLst/>
              <a:rect l="0" t="0" r="0" b="0"/>
              <a:pathLst>
                <a:path w="82289" h="122017">
                  <a:moveTo>
                    <a:pt x="6088" y="50800"/>
                  </a:moveTo>
                  <a:lnTo>
                    <a:pt x="6088" y="50800"/>
                  </a:lnTo>
                  <a:lnTo>
                    <a:pt x="1062" y="38867"/>
                  </a:lnTo>
                  <a:lnTo>
                    <a:pt x="0" y="33156"/>
                  </a:lnTo>
                  <a:lnTo>
                    <a:pt x="3617" y="34256"/>
                  </a:lnTo>
                  <a:lnTo>
                    <a:pt x="6558" y="35537"/>
                  </a:lnTo>
                  <a:lnTo>
                    <a:pt x="21415" y="52802"/>
                  </a:lnTo>
                  <a:lnTo>
                    <a:pt x="33050" y="71149"/>
                  </a:lnTo>
                  <a:lnTo>
                    <a:pt x="48500" y="116529"/>
                  </a:lnTo>
                  <a:lnTo>
                    <a:pt x="49179" y="120019"/>
                  </a:lnTo>
                  <a:lnTo>
                    <a:pt x="48221" y="121641"/>
                  </a:lnTo>
                  <a:lnTo>
                    <a:pt x="46171" y="122016"/>
                  </a:lnTo>
                  <a:lnTo>
                    <a:pt x="43393" y="121561"/>
                  </a:lnTo>
                  <a:lnTo>
                    <a:pt x="40836" y="118435"/>
                  </a:lnTo>
                  <a:lnTo>
                    <a:pt x="36113" y="107436"/>
                  </a:lnTo>
                  <a:lnTo>
                    <a:pt x="37307" y="89377"/>
                  </a:lnTo>
                  <a:lnTo>
                    <a:pt x="49571" y="46661"/>
                  </a:lnTo>
                  <a:lnTo>
                    <a:pt x="72884" y="11240"/>
                  </a:lnTo>
                  <a:lnTo>
                    <a:pt x="82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548">
              <a:extLst>
                <a:ext uri="{FF2B5EF4-FFF2-40B4-BE49-F238E27FC236}">
                  <a16:creationId xmlns:a16="http://schemas.microsoft.com/office/drawing/2014/main" xmlns="" id="{6C88311D-5A6C-4CFA-A4F8-FBEC72FEF0B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997200" y="26225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706" y="10845"/>
                  </a:lnTo>
                  <a:lnTo>
                    <a:pt x="10983" y="57971"/>
                  </a:lnTo>
                  <a:lnTo>
                    <a:pt x="15732" y="87808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549">
              <a:extLst>
                <a:ext uri="{FF2B5EF4-FFF2-40B4-BE49-F238E27FC236}">
                  <a16:creationId xmlns:a16="http://schemas.microsoft.com/office/drawing/2014/main" xmlns="" id="{A2A02CF4-A93B-493A-B5D1-D60102DD6A5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006242" y="2552700"/>
              <a:ext cx="3659" cy="50801"/>
            </a:xfrm>
            <a:custGeom>
              <a:avLst/>
              <a:gdLst/>
              <a:ahLst/>
              <a:cxnLst/>
              <a:rect l="0" t="0" r="0" b="0"/>
              <a:pathLst>
                <a:path w="3659" h="50801">
                  <a:moveTo>
                    <a:pt x="3658" y="50800"/>
                  </a:moveTo>
                  <a:lnTo>
                    <a:pt x="3658" y="50800"/>
                  </a:lnTo>
                  <a:lnTo>
                    <a:pt x="0" y="23205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550">
              <a:extLst>
                <a:ext uri="{FF2B5EF4-FFF2-40B4-BE49-F238E27FC236}">
                  <a16:creationId xmlns:a16="http://schemas.microsoft.com/office/drawing/2014/main" xmlns="" id="{457E8562-A017-4627-9A4F-98D2C87024E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055984" y="2383654"/>
              <a:ext cx="265842" cy="325893"/>
            </a:xfrm>
            <a:custGeom>
              <a:avLst/>
              <a:gdLst/>
              <a:ahLst/>
              <a:cxnLst/>
              <a:rect l="0" t="0" r="0" b="0"/>
              <a:pathLst>
                <a:path w="265842" h="325893">
                  <a:moveTo>
                    <a:pt x="74566" y="270646"/>
                  </a:moveTo>
                  <a:lnTo>
                    <a:pt x="74566" y="270646"/>
                  </a:lnTo>
                  <a:lnTo>
                    <a:pt x="77937" y="270646"/>
                  </a:lnTo>
                  <a:lnTo>
                    <a:pt x="78930" y="269235"/>
                  </a:lnTo>
                  <a:lnTo>
                    <a:pt x="80033" y="263904"/>
                  </a:lnTo>
                  <a:lnTo>
                    <a:pt x="77283" y="252969"/>
                  </a:lnTo>
                  <a:lnTo>
                    <a:pt x="68629" y="240792"/>
                  </a:lnTo>
                  <a:lnTo>
                    <a:pt x="61109" y="236211"/>
                  </a:lnTo>
                  <a:lnTo>
                    <a:pt x="57128" y="234989"/>
                  </a:lnTo>
                  <a:lnTo>
                    <a:pt x="45179" y="237395"/>
                  </a:lnTo>
                  <a:lnTo>
                    <a:pt x="38041" y="240012"/>
                  </a:lnTo>
                  <a:lnTo>
                    <a:pt x="17882" y="257179"/>
                  </a:lnTo>
                  <a:lnTo>
                    <a:pt x="1875" y="283511"/>
                  </a:lnTo>
                  <a:lnTo>
                    <a:pt x="0" y="291922"/>
                  </a:lnTo>
                  <a:lnTo>
                    <a:pt x="1679" y="306913"/>
                  </a:lnTo>
                  <a:lnTo>
                    <a:pt x="9011" y="318750"/>
                  </a:lnTo>
                  <a:lnTo>
                    <a:pt x="13929" y="323882"/>
                  </a:lnTo>
                  <a:lnTo>
                    <a:pt x="20030" y="325892"/>
                  </a:lnTo>
                  <a:lnTo>
                    <a:pt x="34335" y="324363"/>
                  </a:lnTo>
                  <a:lnTo>
                    <a:pt x="54885" y="312197"/>
                  </a:lnTo>
                  <a:lnTo>
                    <a:pt x="64172" y="301108"/>
                  </a:lnTo>
                  <a:lnTo>
                    <a:pt x="79425" y="267984"/>
                  </a:lnTo>
                  <a:lnTo>
                    <a:pt x="79922" y="268166"/>
                  </a:lnTo>
                  <a:lnTo>
                    <a:pt x="84156" y="282296"/>
                  </a:lnTo>
                  <a:lnTo>
                    <a:pt x="93087" y="294246"/>
                  </a:lnTo>
                  <a:lnTo>
                    <a:pt x="104670" y="303352"/>
                  </a:lnTo>
                  <a:lnTo>
                    <a:pt x="109452" y="303739"/>
                  </a:lnTo>
                  <a:lnTo>
                    <a:pt x="120410" y="300406"/>
                  </a:lnTo>
                  <a:lnTo>
                    <a:pt x="132335" y="286695"/>
                  </a:lnTo>
                  <a:lnTo>
                    <a:pt x="150950" y="251412"/>
                  </a:lnTo>
                  <a:lnTo>
                    <a:pt x="163548" y="219764"/>
                  </a:lnTo>
                  <a:lnTo>
                    <a:pt x="176202" y="182180"/>
                  </a:lnTo>
                  <a:lnTo>
                    <a:pt x="188882" y="136313"/>
                  </a:lnTo>
                  <a:lnTo>
                    <a:pt x="195227" y="111241"/>
                  </a:lnTo>
                  <a:lnTo>
                    <a:pt x="202276" y="66449"/>
                  </a:lnTo>
                  <a:lnTo>
                    <a:pt x="203998" y="29609"/>
                  </a:lnTo>
                  <a:lnTo>
                    <a:pt x="200060" y="6179"/>
                  </a:lnTo>
                  <a:lnTo>
                    <a:pt x="197034" y="1201"/>
                  </a:lnTo>
                  <a:lnTo>
                    <a:pt x="193606" y="0"/>
                  </a:lnTo>
                  <a:lnTo>
                    <a:pt x="189909" y="1315"/>
                  </a:lnTo>
                  <a:lnTo>
                    <a:pt x="177964" y="30134"/>
                  </a:lnTo>
                  <a:lnTo>
                    <a:pt x="167793" y="68267"/>
                  </a:lnTo>
                  <a:lnTo>
                    <a:pt x="158334" y="115788"/>
                  </a:lnTo>
                  <a:lnTo>
                    <a:pt x="155811" y="141302"/>
                  </a:lnTo>
                  <a:lnTo>
                    <a:pt x="154129" y="167483"/>
                  </a:lnTo>
                  <a:lnTo>
                    <a:pt x="156024" y="213507"/>
                  </a:lnTo>
                  <a:lnTo>
                    <a:pt x="161569" y="253012"/>
                  </a:lnTo>
                  <a:lnTo>
                    <a:pt x="172625" y="296230"/>
                  </a:lnTo>
                  <a:lnTo>
                    <a:pt x="180707" y="312826"/>
                  </a:lnTo>
                  <a:lnTo>
                    <a:pt x="185543" y="317111"/>
                  </a:lnTo>
                  <a:lnTo>
                    <a:pt x="190884" y="319261"/>
                  </a:lnTo>
                  <a:lnTo>
                    <a:pt x="196562" y="319990"/>
                  </a:lnTo>
                  <a:lnTo>
                    <a:pt x="201757" y="317653"/>
                  </a:lnTo>
                  <a:lnTo>
                    <a:pt x="211293" y="307530"/>
                  </a:lnTo>
                  <a:lnTo>
                    <a:pt x="216472" y="289861"/>
                  </a:lnTo>
                  <a:lnTo>
                    <a:pt x="217363" y="268603"/>
                  </a:lnTo>
                  <a:lnTo>
                    <a:pt x="213055" y="247395"/>
                  </a:lnTo>
                  <a:lnTo>
                    <a:pt x="199326" y="222364"/>
                  </a:lnTo>
                  <a:lnTo>
                    <a:pt x="185989" y="212028"/>
                  </a:lnTo>
                  <a:lnTo>
                    <a:pt x="151929" y="197911"/>
                  </a:lnTo>
                  <a:lnTo>
                    <a:pt x="134657" y="194902"/>
                  </a:lnTo>
                  <a:lnTo>
                    <a:pt x="135087" y="195456"/>
                  </a:lnTo>
                  <a:lnTo>
                    <a:pt x="139329" y="197952"/>
                  </a:lnTo>
                  <a:lnTo>
                    <a:pt x="182694" y="195079"/>
                  </a:lnTo>
                  <a:lnTo>
                    <a:pt x="200704" y="189083"/>
                  </a:lnTo>
                  <a:lnTo>
                    <a:pt x="242375" y="172834"/>
                  </a:lnTo>
                  <a:lnTo>
                    <a:pt x="254040" y="170730"/>
                  </a:lnTo>
                  <a:lnTo>
                    <a:pt x="262047" y="171676"/>
                  </a:lnTo>
                  <a:lnTo>
                    <a:pt x="265170" y="172916"/>
                  </a:lnTo>
                  <a:lnTo>
                    <a:pt x="265841" y="175154"/>
                  </a:lnTo>
                  <a:lnTo>
                    <a:pt x="264877" y="178056"/>
                  </a:lnTo>
                  <a:lnTo>
                    <a:pt x="256562" y="192855"/>
                  </a:lnTo>
                  <a:lnTo>
                    <a:pt x="253609" y="211927"/>
                  </a:lnTo>
                  <a:lnTo>
                    <a:pt x="257942" y="256926"/>
                  </a:lnTo>
                  <a:lnTo>
                    <a:pt x="258716" y="283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551">
              <a:extLst>
                <a:ext uri="{FF2B5EF4-FFF2-40B4-BE49-F238E27FC236}">
                  <a16:creationId xmlns:a16="http://schemas.microsoft.com/office/drawing/2014/main" xmlns="" id="{C296C556-47A0-4EB9-801A-3531D7D3A65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341865" y="2472621"/>
              <a:ext cx="17286" cy="22930"/>
            </a:xfrm>
            <a:custGeom>
              <a:avLst/>
              <a:gdLst/>
              <a:ahLst/>
              <a:cxnLst/>
              <a:rect l="0" t="0" r="0" b="0"/>
              <a:pathLst>
                <a:path w="17286" h="22930">
                  <a:moveTo>
                    <a:pt x="10935" y="16579"/>
                  </a:moveTo>
                  <a:lnTo>
                    <a:pt x="10935" y="16579"/>
                  </a:lnTo>
                  <a:lnTo>
                    <a:pt x="0" y="177"/>
                  </a:lnTo>
                  <a:lnTo>
                    <a:pt x="117" y="0"/>
                  </a:lnTo>
                  <a:lnTo>
                    <a:pt x="2129" y="1684"/>
                  </a:lnTo>
                  <a:lnTo>
                    <a:pt x="17285" y="22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552">
              <a:extLst>
                <a:ext uri="{FF2B5EF4-FFF2-40B4-BE49-F238E27FC236}">
                  <a16:creationId xmlns:a16="http://schemas.microsoft.com/office/drawing/2014/main" xmlns="" id="{D3C351E8-92DF-4DFB-9E3E-004B3D63509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372700" y="2531550"/>
              <a:ext cx="69001" cy="119241"/>
            </a:xfrm>
            <a:custGeom>
              <a:avLst/>
              <a:gdLst/>
              <a:ahLst/>
              <a:cxnLst/>
              <a:rect l="0" t="0" r="0" b="0"/>
              <a:pathLst>
                <a:path w="69001" h="119241">
                  <a:moveTo>
                    <a:pt x="69000" y="21150"/>
                  </a:moveTo>
                  <a:lnTo>
                    <a:pt x="69000" y="21150"/>
                  </a:lnTo>
                  <a:lnTo>
                    <a:pt x="65629" y="14408"/>
                  </a:lnTo>
                  <a:lnTo>
                    <a:pt x="63225" y="12422"/>
                  </a:lnTo>
                  <a:lnTo>
                    <a:pt x="56791" y="10215"/>
                  </a:lnTo>
                  <a:lnTo>
                    <a:pt x="38493" y="15715"/>
                  </a:lnTo>
                  <a:lnTo>
                    <a:pt x="15197" y="36394"/>
                  </a:lnTo>
                  <a:lnTo>
                    <a:pt x="534" y="61493"/>
                  </a:lnTo>
                  <a:lnTo>
                    <a:pt x="0" y="80238"/>
                  </a:lnTo>
                  <a:lnTo>
                    <a:pt x="7784" y="110903"/>
                  </a:lnTo>
                  <a:lnTo>
                    <a:pt x="11256" y="114852"/>
                  </a:lnTo>
                  <a:lnTo>
                    <a:pt x="20758" y="119240"/>
                  </a:lnTo>
                  <a:lnTo>
                    <a:pt x="32037" y="117427"/>
                  </a:lnTo>
                  <a:lnTo>
                    <a:pt x="38008" y="114968"/>
                  </a:lnTo>
                  <a:lnTo>
                    <a:pt x="42694" y="110506"/>
                  </a:lnTo>
                  <a:lnTo>
                    <a:pt x="61111" y="71757"/>
                  </a:lnTo>
                  <a:lnTo>
                    <a:pt x="63612" y="51873"/>
                  </a:lnTo>
                  <a:lnTo>
                    <a:pt x="58413" y="7740"/>
                  </a:lnTo>
                  <a:lnTo>
                    <a:pt x="57239" y="1079"/>
                  </a:lnTo>
                  <a:lnTo>
                    <a:pt x="57631" y="8"/>
                  </a:lnTo>
                  <a:lnTo>
                    <a:pt x="58599" y="0"/>
                  </a:lnTo>
                  <a:lnTo>
                    <a:pt x="62650" y="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553">
              <a:extLst>
                <a:ext uri="{FF2B5EF4-FFF2-40B4-BE49-F238E27FC236}">
                  <a16:creationId xmlns:a16="http://schemas.microsoft.com/office/drawing/2014/main" xmlns="" id="{50530AF2-B64B-4B04-8D27-F4F05CC24AB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469791" y="2500329"/>
              <a:ext cx="99058" cy="153972"/>
            </a:xfrm>
            <a:custGeom>
              <a:avLst/>
              <a:gdLst/>
              <a:ahLst/>
              <a:cxnLst/>
              <a:rect l="0" t="0" r="0" b="0"/>
              <a:pathLst>
                <a:path w="99058" h="153972">
                  <a:moveTo>
                    <a:pt x="3659" y="52371"/>
                  </a:moveTo>
                  <a:lnTo>
                    <a:pt x="3659" y="52371"/>
                  </a:lnTo>
                  <a:lnTo>
                    <a:pt x="1777" y="70881"/>
                  </a:lnTo>
                  <a:lnTo>
                    <a:pt x="0" y="83881"/>
                  </a:lnTo>
                  <a:lnTo>
                    <a:pt x="3475" y="119331"/>
                  </a:lnTo>
                  <a:lnTo>
                    <a:pt x="2831" y="119589"/>
                  </a:lnTo>
                  <a:lnTo>
                    <a:pt x="233" y="117994"/>
                  </a:lnTo>
                  <a:lnTo>
                    <a:pt x="490" y="109288"/>
                  </a:lnTo>
                  <a:lnTo>
                    <a:pt x="13380" y="62532"/>
                  </a:lnTo>
                  <a:lnTo>
                    <a:pt x="31188" y="19414"/>
                  </a:lnTo>
                  <a:lnTo>
                    <a:pt x="44977" y="2389"/>
                  </a:lnTo>
                  <a:lnTo>
                    <a:pt x="48137" y="0"/>
                  </a:lnTo>
                  <a:lnTo>
                    <a:pt x="52361" y="1229"/>
                  </a:lnTo>
                  <a:lnTo>
                    <a:pt x="62699" y="10121"/>
                  </a:lnTo>
                  <a:lnTo>
                    <a:pt x="85877" y="44600"/>
                  </a:lnTo>
                  <a:lnTo>
                    <a:pt x="95704" y="67262"/>
                  </a:lnTo>
                  <a:lnTo>
                    <a:pt x="99057" y="107191"/>
                  </a:lnTo>
                  <a:lnTo>
                    <a:pt x="92559" y="153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3554">
            <a:extLst>
              <a:ext uri="{FF2B5EF4-FFF2-40B4-BE49-F238E27FC236}">
                <a16:creationId xmlns:a16="http://schemas.microsoft.com/office/drawing/2014/main" xmlns="" id="{C1E99CAA-3D7F-4ACA-A666-1B80719B45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03730" y="1428750"/>
            <a:ext cx="8171" cy="38101"/>
          </a:xfrm>
          <a:custGeom>
            <a:avLst/>
            <a:gdLst/>
            <a:ahLst/>
            <a:cxnLst/>
            <a:rect l="0" t="0" r="0" b="0"/>
            <a:pathLst>
              <a:path w="8171" h="38101">
                <a:moveTo>
                  <a:pt x="8170" y="0"/>
                </a:moveTo>
                <a:lnTo>
                  <a:pt x="8170" y="0"/>
                </a:lnTo>
                <a:lnTo>
                  <a:pt x="1428" y="3371"/>
                </a:lnTo>
                <a:lnTo>
                  <a:pt x="147" y="5775"/>
                </a:lnTo>
                <a:lnTo>
                  <a:pt x="0" y="8789"/>
                </a:lnTo>
                <a:lnTo>
                  <a:pt x="1820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662">
            <a:extLst>
              <a:ext uri="{FF2B5EF4-FFF2-40B4-BE49-F238E27FC236}">
                <a16:creationId xmlns:a16="http://schemas.microsoft.com/office/drawing/2014/main" xmlns="" id="{549AA43C-84B9-47F3-957E-EBF7FF6957D9}"/>
              </a:ext>
            </a:extLst>
          </p:cNvPr>
          <p:cNvGrpSpPr/>
          <p:nvPr/>
        </p:nvGrpSpPr>
        <p:grpSpPr>
          <a:xfrm>
            <a:off x="8002462" y="1024424"/>
            <a:ext cx="436689" cy="712619"/>
            <a:chOff x="8002462" y="1024424"/>
            <a:chExt cx="436689" cy="712619"/>
          </a:xfrm>
        </p:grpSpPr>
        <p:sp>
          <p:nvSpPr>
            <p:cNvPr id="42" name="SMARTInkShape-3555">
              <a:extLst>
                <a:ext uri="{FF2B5EF4-FFF2-40B4-BE49-F238E27FC236}">
                  <a16:creationId xmlns:a16="http://schemas.microsoft.com/office/drawing/2014/main" xmlns="" id="{248C696E-433D-4F0E-BC82-18EBC1BF60D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002569" y="1426701"/>
              <a:ext cx="258782" cy="310342"/>
            </a:xfrm>
            <a:custGeom>
              <a:avLst/>
              <a:gdLst/>
              <a:ahLst/>
              <a:cxnLst/>
              <a:rect l="0" t="0" r="0" b="0"/>
              <a:pathLst>
                <a:path w="258782" h="310342">
                  <a:moveTo>
                    <a:pt x="246081" y="33799"/>
                  </a:moveTo>
                  <a:lnTo>
                    <a:pt x="246081" y="33799"/>
                  </a:lnTo>
                  <a:lnTo>
                    <a:pt x="241012" y="28024"/>
                  </a:lnTo>
                  <a:lnTo>
                    <a:pt x="231154" y="13405"/>
                  </a:lnTo>
                  <a:lnTo>
                    <a:pt x="221510" y="6511"/>
                  </a:lnTo>
                  <a:lnTo>
                    <a:pt x="202974" y="0"/>
                  </a:lnTo>
                  <a:lnTo>
                    <a:pt x="176236" y="344"/>
                  </a:lnTo>
                  <a:lnTo>
                    <a:pt x="142601" y="11657"/>
                  </a:lnTo>
                  <a:lnTo>
                    <a:pt x="99082" y="38527"/>
                  </a:lnTo>
                  <a:lnTo>
                    <a:pt x="57181" y="76671"/>
                  </a:lnTo>
                  <a:lnTo>
                    <a:pt x="21327" y="122623"/>
                  </a:lnTo>
                  <a:lnTo>
                    <a:pt x="6725" y="155356"/>
                  </a:lnTo>
                  <a:lnTo>
                    <a:pt x="0" y="187308"/>
                  </a:lnTo>
                  <a:lnTo>
                    <a:pt x="1715" y="215619"/>
                  </a:lnTo>
                  <a:lnTo>
                    <a:pt x="17357" y="255359"/>
                  </a:lnTo>
                  <a:lnTo>
                    <a:pt x="39865" y="283831"/>
                  </a:lnTo>
                  <a:lnTo>
                    <a:pt x="74522" y="302302"/>
                  </a:lnTo>
                  <a:lnTo>
                    <a:pt x="105627" y="308356"/>
                  </a:lnTo>
                  <a:lnTo>
                    <a:pt x="139912" y="310341"/>
                  </a:lnTo>
                  <a:lnTo>
                    <a:pt x="173965" y="308871"/>
                  </a:lnTo>
                  <a:lnTo>
                    <a:pt x="218128" y="304077"/>
                  </a:lnTo>
                  <a:lnTo>
                    <a:pt x="258781" y="294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56">
              <a:extLst>
                <a:ext uri="{FF2B5EF4-FFF2-40B4-BE49-F238E27FC236}">
                  <a16:creationId xmlns:a16="http://schemas.microsoft.com/office/drawing/2014/main" xmlns="" id="{A01E003A-B120-40FE-A0E9-A323F7852D1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309883" y="1289940"/>
              <a:ext cx="129268" cy="118334"/>
            </a:xfrm>
            <a:custGeom>
              <a:avLst/>
              <a:gdLst/>
              <a:ahLst/>
              <a:cxnLst/>
              <a:rect l="0" t="0" r="0" b="0"/>
              <a:pathLst>
                <a:path w="129268" h="118334">
                  <a:moveTo>
                    <a:pt x="14967" y="11810"/>
                  </a:moveTo>
                  <a:lnTo>
                    <a:pt x="14967" y="11810"/>
                  </a:lnTo>
                  <a:lnTo>
                    <a:pt x="9500" y="6343"/>
                  </a:lnTo>
                  <a:lnTo>
                    <a:pt x="3227" y="5537"/>
                  </a:lnTo>
                  <a:lnTo>
                    <a:pt x="4575" y="3613"/>
                  </a:lnTo>
                  <a:lnTo>
                    <a:pt x="5923" y="2112"/>
                  </a:lnTo>
                  <a:lnTo>
                    <a:pt x="9301" y="444"/>
                  </a:lnTo>
                  <a:lnTo>
                    <a:pt x="11190" y="0"/>
                  </a:lnTo>
                  <a:lnTo>
                    <a:pt x="20589" y="2745"/>
                  </a:lnTo>
                  <a:lnTo>
                    <a:pt x="44722" y="14060"/>
                  </a:lnTo>
                  <a:lnTo>
                    <a:pt x="46798" y="18249"/>
                  </a:lnTo>
                  <a:lnTo>
                    <a:pt x="47223" y="30429"/>
                  </a:lnTo>
                  <a:lnTo>
                    <a:pt x="40125" y="53153"/>
                  </a:lnTo>
                  <a:lnTo>
                    <a:pt x="6258" y="100514"/>
                  </a:lnTo>
                  <a:lnTo>
                    <a:pt x="984" y="107208"/>
                  </a:lnTo>
                  <a:lnTo>
                    <a:pt x="0" y="109981"/>
                  </a:lnTo>
                  <a:lnTo>
                    <a:pt x="50" y="112535"/>
                  </a:lnTo>
                  <a:lnTo>
                    <a:pt x="790" y="114943"/>
                  </a:lnTo>
                  <a:lnTo>
                    <a:pt x="3399" y="116549"/>
                  </a:lnTo>
                  <a:lnTo>
                    <a:pt x="11942" y="118333"/>
                  </a:lnTo>
                  <a:lnTo>
                    <a:pt x="59218" y="110796"/>
                  </a:lnTo>
                  <a:lnTo>
                    <a:pt x="102259" y="108504"/>
                  </a:lnTo>
                  <a:lnTo>
                    <a:pt x="129267" y="113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57">
              <a:extLst>
                <a:ext uri="{FF2B5EF4-FFF2-40B4-BE49-F238E27FC236}">
                  <a16:creationId xmlns:a16="http://schemas.microsoft.com/office/drawing/2014/main" xmlns="" id="{DB2FD412-79F2-4BE3-947C-F2B04E8B5D8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002462" y="1024424"/>
              <a:ext cx="284289" cy="211621"/>
            </a:xfrm>
            <a:custGeom>
              <a:avLst/>
              <a:gdLst/>
              <a:ahLst/>
              <a:cxnLst/>
              <a:rect l="0" t="0" r="0" b="0"/>
              <a:pathLst>
                <a:path w="284289" h="211621">
                  <a:moveTo>
                    <a:pt x="68388" y="86826"/>
                  </a:moveTo>
                  <a:lnTo>
                    <a:pt x="68388" y="86826"/>
                  </a:lnTo>
                  <a:lnTo>
                    <a:pt x="68387" y="83455"/>
                  </a:lnTo>
                  <a:lnTo>
                    <a:pt x="69093" y="82462"/>
                  </a:lnTo>
                  <a:lnTo>
                    <a:pt x="70269" y="81800"/>
                  </a:lnTo>
                  <a:lnTo>
                    <a:pt x="73855" y="80737"/>
                  </a:lnTo>
                  <a:lnTo>
                    <a:pt x="46840" y="127208"/>
                  </a:lnTo>
                  <a:lnTo>
                    <a:pt x="23444" y="167710"/>
                  </a:lnTo>
                  <a:lnTo>
                    <a:pt x="0" y="211620"/>
                  </a:lnTo>
                  <a:lnTo>
                    <a:pt x="10875" y="177004"/>
                  </a:lnTo>
                  <a:lnTo>
                    <a:pt x="29083" y="139102"/>
                  </a:lnTo>
                  <a:lnTo>
                    <a:pt x="48981" y="99963"/>
                  </a:lnTo>
                  <a:lnTo>
                    <a:pt x="73961" y="55293"/>
                  </a:lnTo>
                  <a:lnTo>
                    <a:pt x="101292" y="8423"/>
                  </a:lnTo>
                  <a:lnTo>
                    <a:pt x="105141" y="4924"/>
                  </a:lnTo>
                  <a:lnTo>
                    <a:pt x="115061" y="1036"/>
                  </a:lnTo>
                  <a:lnTo>
                    <a:pt x="120670" y="0"/>
                  </a:lnTo>
                  <a:lnTo>
                    <a:pt x="125821" y="720"/>
                  </a:lnTo>
                  <a:lnTo>
                    <a:pt x="141222" y="9180"/>
                  </a:lnTo>
                  <a:lnTo>
                    <a:pt x="162326" y="26190"/>
                  </a:lnTo>
                  <a:lnTo>
                    <a:pt x="195215" y="72944"/>
                  </a:lnTo>
                  <a:lnTo>
                    <a:pt x="225117" y="113822"/>
                  </a:lnTo>
                  <a:lnTo>
                    <a:pt x="255250" y="158445"/>
                  </a:lnTo>
                  <a:lnTo>
                    <a:pt x="273200" y="183047"/>
                  </a:lnTo>
                  <a:lnTo>
                    <a:pt x="277714" y="186035"/>
                  </a:lnTo>
                  <a:lnTo>
                    <a:pt x="284288" y="188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663">
            <a:extLst>
              <a:ext uri="{FF2B5EF4-FFF2-40B4-BE49-F238E27FC236}">
                <a16:creationId xmlns:a16="http://schemas.microsoft.com/office/drawing/2014/main" xmlns="" id="{D83CBB68-639B-4043-BF15-68DC3741FED0}"/>
              </a:ext>
            </a:extLst>
          </p:cNvPr>
          <p:cNvGrpSpPr/>
          <p:nvPr/>
        </p:nvGrpSpPr>
        <p:grpSpPr>
          <a:xfrm>
            <a:off x="8712200" y="1350221"/>
            <a:ext cx="544838" cy="524300"/>
            <a:chOff x="8712200" y="1350221"/>
            <a:chExt cx="544838" cy="524300"/>
          </a:xfrm>
        </p:grpSpPr>
        <p:sp>
          <p:nvSpPr>
            <p:cNvPr id="46" name="SMARTInkShape-3558">
              <a:extLst>
                <a:ext uri="{FF2B5EF4-FFF2-40B4-BE49-F238E27FC236}">
                  <a16:creationId xmlns:a16="http://schemas.microsoft.com/office/drawing/2014/main" xmlns="" id="{4617A49A-50EE-45BF-861C-280602190B7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712200" y="16065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27450" y="11289"/>
                  </a:lnTo>
                  <a:lnTo>
                    <a:pt x="73391" y="2648"/>
                  </a:lnTo>
                  <a:lnTo>
                    <a:pt x="111585" y="78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559">
              <a:extLst>
                <a:ext uri="{FF2B5EF4-FFF2-40B4-BE49-F238E27FC236}">
                  <a16:creationId xmlns:a16="http://schemas.microsoft.com/office/drawing/2014/main" xmlns="" id="{CD7AD252-ED7E-44F7-A1A1-8919D776458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731250" y="1689100"/>
              <a:ext cx="177801" cy="21539"/>
            </a:xfrm>
            <a:custGeom>
              <a:avLst/>
              <a:gdLst/>
              <a:ahLst/>
              <a:cxnLst/>
              <a:rect l="0" t="0" r="0" b="0"/>
              <a:pathLst>
                <a:path w="177801" h="21539">
                  <a:moveTo>
                    <a:pt x="0" y="12700"/>
                  </a:moveTo>
                  <a:lnTo>
                    <a:pt x="0" y="12700"/>
                  </a:lnTo>
                  <a:lnTo>
                    <a:pt x="5775" y="17769"/>
                  </a:lnTo>
                  <a:lnTo>
                    <a:pt x="12209" y="21538"/>
                  </a:lnTo>
                  <a:lnTo>
                    <a:pt x="54596" y="19568"/>
                  </a:lnTo>
                  <a:lnTo>
                    <a:pt x="87059" y="16223"/>
                  </a:lnTo>
                  <a:lnTo>
                    <a:pt x="122654" y="1050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560">
              <a:extLst>
                <a:ext uri="{FF2B5EF4-FFF2-40B4-BE49-F238E27FC236}">
                  <a16:creationId xmlns:a16="http://schemas.microsoft.com/office/drawing/2014/main" xmlns="" id="{31C2D1D6-FC20-45CF-BE15-2E0E27FD571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088143" y="1350221"/>
              <a:ext cx="168895" cy="275380"/>
            </a:xfrm>
            <a:custGeom>
              <a:avLst/>
              <a:gdLst/>
              <a:ahLst/>
              <a:cxnLst/>
              <a:rect l="0" t="0" r="0" b="0"/>
              <a:pathLst>
                <a:path w="168895" h="275380">
                  <a:moveTo>
                    <a:pt x="5057" y="103929"/>
                  </a:moveTo>
                  <a:lnTo>
                    <a:pt x="5057" y="103929"/>
                  </a:lnTo>
                  <a:lnTo>
                    <a:pt x="30" y="83206"/>
                  </a:lnTo>
                  <a:lnTo>
                    <a:pt x="0" y="71436"/>
                  </a:lnTo>
                  <a:lnTo>
                    <a:pt x="2339" y="59149"/>
                  </a:lnTo>
                  <a:lnTo>
                    <a:pt x="14364" y="40331"/>
                  </a:lnTo>
                  <a:lnTo>
                    <a:pt x="31333" y="21350"/>
                  </a:lnTo>
                  <a:lnTo>
                    <a:pt x="53137" y="9062"/>
                  </a:lnTo>
                  <a:lnTo>
                    <a:pt x="95928" y="0"/>
                  </a:lnTo>
                  <a:lnTo>
                    <a:pt x="120233" y="824"/>
                  </a:lnTo>
                  <a:lnTo>
                    <a:pt x="150974" y="11996"/>
                  </a:lnTo>
                  <a:lnTo>
                    <a:pt x="158074" y="19357"/>
                  </a:lnTo>
                  <a:lnTo>
                    <a:pt x="167845" y="38825"/>
                  </a:lnTo>
                  <a:lnTo>
                    <a:pt x="168894" y="61588"/>
                  </a:lnTo>
                  <a:lnTo>
                    <a:pt x="159669" y="98204"/>
                  </a:lnTo>
                  <a:lnTo>
                    <a:pt x="134218" y="145132"/>
                  </a:lnTo>
                  <a:lnTo>
                    <a:pt x="100591" y="190241"/>
                  </a:lnTo>
                  <a:lnTo>
                    <a:pt x="81705" y="214347"/>
                  </a:lnTo>
                  <a:lnTo>
                    <a:pt x="73550" y="235031"/>
                  </a:lnTo>
                  <a:lnTo>
                    <a:pt x="74002" y="242836"/>
                  </a:lnTo>
                  <a:lnTo>
                    <a:pt x="87607" y="275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561">
              <a:extLst>
                <a:ext uri="{FF2B5EF4-FFF2-40B4-BE49-F238E27FC236}">
                  <a16:creationId xmlns:a16="http://schemas.microsoft.com/office/drawing/2014/main" xmlns="" id="{66CA7604-5226-4AB7-B677-2FFC8B0FBEF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126017" y="1809750"/>
              <a:ext cx="53335" cy="64771"/>
            </a:xfrm>
            <a:custGeom>
              <a:avLst/>
              <a:gdLst/>
              <a:ahLst/>
              <a:cxnLst/>
              <a:rect l="0" t="0" r="0" b="0"/>
              <a:pathLst>
                <a:path w="53335" h="64771">
                  <a:moveTo>
                    <a:pt x="30683" y="38100"/>
                  </a:moveTo>
                  <a:lnTo>
                    <a:pt x="30683" y="38100"/>
                  </a:lnTo>
                  <a:lnTo>
                    <a:pt x="21845" y="20423"/>
                  </a:lnTo>
                  <a:lnTo>
                    <a:pt x="19146" y="17849"/>
                  </a:lnTo>
                  <a:lnTo>
                    <a:pt x="7387" y="13378"/>
                  </a:lnTo>
                  <a:lnTo>
                    <a:pt x="5980" y="14563"/>
                  </a:lnTo>
                  <a:lnTo>
                    <a:pt x="2535" y="19643"/>
                  </a:lnTo>
                  <a:lnTo>
                    <a:pt x="0" y="33807"/>
                  </a:lnTo>
                  <a:lnTo>
                    <a:pt x="3170" y="45364"/>
                  </a:lnTo>
                  <a:lnTo>
                    <a:pt x="9283" y="56145"/>
                  </a:lnTo>
                  <a:lnTo>
                    <a:pt x="16703" y="63288"/>
                  </a:lnTo>
                  <a:lnTo>
                    <a:pt x="21363" y="64770"/>
                  </a:lnTo>
                  <a:lnTo>
                    <a:pt x="32185" y="64535"/>
                  </a:lnTo>
                  <a:lnTo>
                    <a:pt x="42168" y="58316"/>
                  </a:lnTo>
                  <a:lnTo>
                    <a:pt x="46807" y="53694"/>
                  </a:lnTo>
                  <a:lnTo>
                    <a:pt x="51960" y="41032"/>
                  </a:lnTo>
                  <a:lnTo>
                    <a:pt x="53334" y="33705"/>
                  </a:lnTo>
                  <a:lnTo>
                    <a:pt x="52134" y="27409"/>
                  </a:lnTo>
                  <a:lnTo>
                    <a:pt x="45156" y="16650"/>
                  </a:lnTo>
                  <a:lnTo>
                    <a:pt x="33117" y="9046"/>
                  </a:lnTo>
                  <a:lnTo>
                    <a:pt x="11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664">
            <a:extLst>
              <a:ext uri="{FF2B5EF4-FFF2-40B4-BE49-F238E27FC236}">
                <a16:creationId xmlns:a16="http://schemas.microsoft.com/office/drawing/2014/main" xmlns="" id="{9FAA89A7-CFA1-46D4-AAE3-88EEEF304AD1}"/>
              </a:ext>
            </a:extLst>
          </p:cNvPr>
          <p:cNvGrpSpPr/>
          <p:nvPr/>
        </p:nvGrpSpPr>
        <p:grpSpPr>
          <a:xfrm>
            <a:off x="8953500" y="322233"/>
            <a:ext cx="927101" cy="489424"/>
            <a:chOff x="8953500" y="322233"/>
            <a:chExt cx="927101" cy="489424"/>
          </a:xfrm>
        </p:grpSpPr>
        <p:sp>
          <p:nvSpPr>
            <p:cNvPr id="51" name="SMARTInkShape-3562">
              <a:extLst>
                <a:ext uri="{FF2B5EF4-FFF2-40B4-BE49-F238E27FC236}">
                  <a16:creationId xmlns:a16="http://schemas.microsoft.com/office/drawing/2014/main" xmlns="" id="{0303765D-6FC8-48E0-A4C8-F895A8A3705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953500" y="322233"/>
              <a:ext cx="164672" cy="290585"/>
            </a:xfrm>
            <a:custGeom>
              <a:avLst/>
              <a:gdLst/>
              <a:ahLst/>
              <a:cxnLst/>
              <a:rect l="0" t="0" r="0" b="0"/>
              <a:pathLst>
                <a:path w="164672" h="290585">
                  <a:moveTo>
                    <a:pt x="0" y="65117"/>
                  </a:moveTo>
                  <a:lnTo>
                    <a:pt x="0" y="65117"/>
                  </a:lnTo>
                  <a:lnTo>
                    <a:pt x="3370" y="68488"/>
                  </a:lnTo>
                  <a:lnTo>
                    <a:pt x="20264" y="102707"/>
                  </a:lnTo>
                  <a:lnTo>
                    <a:pt x="33599" y="146418"/>
                  </a:lnTo>
                  <a:lnTo>
                    <a:pt x="42214" y="178627"/>
                  </a:lnTo>
                  <a:lnTo>
                    <a:pt x="51627" y="225122"/>
                  </a:lnTo>
                  <a:lnTo>
                    <a:pt x="56665" y="272713"/>
                  </a:lnTo>
                  <a:lnTo>
                    <a:pt x="54710" y="272659"/>
                  </a:lnTo>
                  <a:lnTo>
                    <a:pt x="46892" y="265073"/>
                  </a:lnTo>
                  <a:lnTo>
                    <a:pt x="37334" y="231451"/>
                  </a:lnTo>
                  <a:lnTo>
                    <a:pt x="28587" y="195958"/>
                  </a:lnTo>
                  <a:lnTo>
                    <a:pt x="19055" y="152196"/>
                  </a:lnTo>
                  <a:lnTo>
                    <a:pt x="15525" y="126698"/>
                  </a:lnTo>
                  <a:lnTo>
                    <a:pt x="12467" y="99821"/>
                  </a:lnTo>
                  <a:lnTo>
                    <a:pt x="10950" y="58669"/>
                  </a:lnTo>
                  <a:lnTo>
                    <a:pt x="15725" y="11240"/>
                  </a:lnTo>
                  <a:lnTo>
                    <a:pt x="19656" y="5916"/>
                  </a:lnTo>
                  <a:lnTo>
                    <a:pt x="25098" y="2366"/>
                  </a:lnTo>
                  <a:lnTo>
                    <a:pt x="31548" y="0"/>
                  </a:lnTo>
                  <a:lnTo>
                    <a:pt x="70965" y="10153"/>
                  </a:lnTo>
                  <a:lnTo>
                    <a:pt x="112749" y="44520"/>
                  </a:lnTo>
                  <a:lnTo>
                    <a:pt x="137129" y="80187"/>
                  </a:lnTo>
                  <a:lnTo>
                    <a:pt x="156196" y="121204"/>
                  </a:lnTo>
                  <a:lnTo>
                    <a:pt x="164671" y="162952"/>
                  </a:lnTo>
                  <a:lnTo>
                    <a:pt x="159029" y="201262"/>
                  </a:lnTo>
                  <a:lnTo>
                    <a:pt x="144762" y="234987"/>
                  </a:lnTo>
                  <a:lnTo>
                    <a:pt x="126663" y="261735"/>
                  </a:lnTo>
                  <a:lnTo>
                    <a:pt x="106859" y="277857"/>
                  </a:lnTo>
                  <a:lnTo>
                    <a:pt x="86298" y="286668"/>
                  </a:lnTo>
                  <a:lnTo>
                    <a:pt x="65401" y="290584"/>
                  </a:lnTo>
                  <a:lnTo>
                    <a:pt x="49999" y="288562"/>
                  </a:lnTo>
                  <a:lnTo>
                    <a:pt x="39860" y="283665"/>
                  </a:lnTo>
                  <a:lnTo>
                    <a:pt x="31750" y="274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563">
              <a:extLst>
                <a:ext uri="{FF2B5EF4-FFF2-40B4-BE49-F238E27FC236}">
                  <a16:creationId xmlns:a16="http://schemas.microsoft.com/office/drawing/2014/main" xmlns="" id="{345CF7B3-05EF-434B-8CB1-82CAD2FD6CB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191141" y="495300"/>
              <a:ext cx="3660" cy="50801"/>
            </a:xfrm>
            <a:custGeom>
              <a:avLst/>
              <a:gdLst/>
              <a:ahLst/>
              <a:cxnLst/>
              <a:rect l="0" t="0" r="0" b="0"/>
              <a:pathLst>
                <a:path w="3660" h="50801">
                  <a:moveTo>
                    <a:pt x="3659" y="0"/>
                  </a:moveTo>
                  <a:lnTo>
                    <a:pt x="3659" y="0"/>
                  </a:lnTo>
                  <a:lnTo>
                    <a:pt x="1778" y="12552"/>
                  </a:lnTo>
                  <a:lnTo>
                    <a:pt x="0" y="25334"/>
                  </a:lnTo>
                  <a:lnTo>
                    <a:pt x="365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564">
              <a:extLst>
                <a:ext uri="{FF2B5EF4-FFF2-40B4-BE49-F238E27FC236}">
                  <a16:creationId xmlns:a16="http://schemas.microsoft.com/office/drawing/2014/main" xmlns="" id="{079B4C39-C0D9-452D-87B7-F03578A9B95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182100" y="417279"/>
              <a:ext cx="1" cy="8172"/>
            </a:xfrm>
            <a:custGeom>
              <a:avLst/>
              <a:gdLst/>
              <a:ahLst/>
              <a:cxnLst/>
              <a:rect l="0" t="0" r="0" b="0"/>
              <a:pathLst>
                <a:path w="1" h="81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565">
              <a:extLst>
                <a:ext uri="{FF2B5EF4-FFF2-40B4-BE49-F238E27FC236}">
                  <a16:creationId xmlns:a16="http://schemas.microsoft.com/office/drawing/2014/main" xmlns="" id="{F3AB7959-015C-4168-8035-726CD479EFE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242179" y="433124"/>
              <a:ext cx="73272" cy="142993"/>
            </a:xfrm>
            <a:custGeom>
              <a:avLst/>
              <a:gdLst/>
              <a:ahLst/>
              <a:cxnLst/>
              <a:rect l="0" t="0" r="0" b="0"/>
              <a:pathLst>
                <a:path w="73272" h="142993">
                  <a:moveTo>
                    <a:pt x="73271" y="5026"/>
                  </a:moveTo>
                  <a:lnTo>
                    <a:pt x="73271" y="5026"/>
                  </a:lnTo>
                  <a:lnTo>
                    <a:pt x="50668" y="0"/>
                  </a:lnTo>
                  <a:lnTo>
                    <a:pt x="29650" y="950"/>
                  </a:lnTo>
                  <a:lnTo>
                    <a:pt x="23023" y="2308"/>
                  </a:lnTo>
                  <a:lnTo>
                    <a:pt x="11898" y="9463"/>
                  </a:lnTo>
                  <a:lnTo>
                    <a:pt x="3661" y="18992"/>
                  </a:lnTo>
                  <a:lnTo>
                    <a:pt x="0" y="27931"/>
                  </a:lnTo>
                  <a:lnTo>
                    <a:pt x="2136" y="38490"/>
                  </a:lnTo>
                  <a:lnTo>
                    <a:pt x="8494" y="49532"/>
                  </a:lnTo>
                  <a:lnTo>
                    <a:pt x="51047" y="94217"/>
                  </a:lnTo>
                  <a:lnTo>
                    <a:pt x="53516" y="100470"/>
                  </a:lnTo>
                  <a:lnTo>
                    <a:pt x="54378" y="113062"/>
                  </a:lnTo>
                  <a:lnTo>
                    <a:pt x="50528" y="123833"/>
                  </a:lnTo>
                  <a:lnTo>
                    <a:pt x="47526" y="128681"/>
                  </a:lnTo>
                  <a:lnTo>
                    <a:pt x="38545" y="135948"/>
                  </a:lnTo>
                  <a:lnTo>
                    <a:pt x="28203" y="140825"/>
                  </a:lnTo>
                  <a:lnTo>
                    <a:pt x="18904" y="142992"/>
                  </a:lnTo>
                  <a:lnTo>
                    <a:pt x="15860" y="142865"/>
                  </a:lnTo>
                  <a:lnTo>
                    <a:pt x="13830" y="142074"/>
                  </a:lnTo>
                  <a:lnTo>
                    <a:pt x="9771" y="138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566">
              <a:extLst>
                <a:ext uri="{FF2B5EF4-FFF2-40B4-BE49-F238E27FC236}">
                  <a16:creationId xmlns:a16="http://schemas.microsoft.com/office/drawing/2014/main" xmlns="" id="{82F71EA1-6B42-43F3-8EEF-6530AB07219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337597" y="457200"/>
              <a:ext cx="79454" cy="101601"/>
            </a:xfrm>
            <a:custGeom>
              <a:avLst/>
              <a:gdLst/>
              <a:ahLst/>
              <a:cxnLst/>
              <a:rect l="0" t="0" r="0" b="0"/>
              <a:pathLst>
                <a:path w="79454" h="101601">
                  <a:moveTo>
                    <a:pt x="47703" y="0"/>
                  </a:moveTo>
                  <a:lnTo>
                    <a:pt x="47703" y="0"/>
                  </a:lnTo>
                  <a:lnTo>
                    <a:pt x="36859" y="706"/>
                  </a:lnTo>
                  <a:lnTo>
                    <a:pt x="26655" y="3371"/>
                  </a:lnTo>
                  <a:lnTo>
                    <a:pt x="9011" y="15580"/>
                  </a:lnTo>
                  <a:lnTo>
                    <a:pt x="2284" y="28562"/>
                  </a:lnTo>
                  <a:lnTo>
                    <a:pt x="0" y="43738"/>
                  </a:lnTo>
                  <a:lnTo>
                    <a:pt x="1338" y="59891"/>
                  </a:lnTo>
                  <a:lnTo>
                    <a:pt x="9928" y="74596"/>
                  </a:lnTo>
                  <a:lnTo>
                    <a:pt x="22447" y="86776"/>
                  </a:lnTo>
                  <a:lnTo>
                    <a:pt x="35067" y="94541"/>
                  </a:lnTo>
                  <a:lnTo>
                    <a:pt x="7945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567">
              <a:extLst>
                <a:ext uri="{FF2B5EF4-FFF2-40B4-BE49-F238E27FC236}">
                  <a16:creationId xmlns:a16="http://schemas.microsoft.com/office/drawing/2014/main" xmlns="" id="{E8640B2F-0250-4FAF-9E97-BEC0C224F30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429750" y="469900"/>
              <a:ext cx="50801" cy="96582"/>
            </a:xfrm>
            <a:custGeom>
              <a:avLst/>
              <a:gdLst/>
              <a:ahLst/>
              <a:cxnLst/>
              <a:rect l="0" t="0" r="0" b="0"/>
              <a:pathLst>
                <a:path w="50801" h="96582">
                  <a:moveTo>
                    <a:pt x="0" y="0"/>
                  </a:moveTo>
                  <a:lnTo>
                    <a:pt x="0" y="0"/>
                  </a:lnTo>
                  <a:lnTo>
                    <a:pt x="10844" y="6481"/>
                  </a:lnTo>
                  <a:lnTo>
                    <a:pt x="26026" y="21676"/>
                  </a:lnTo>
                  <a:lnTo>
                    <a:pt x="35321" y="35974"/>
                  </a:lnTo>
                  <a:lnTo>
                    <a:pt x="38512" y="51737"/>
                  </a:lnTo>
                  <a:lnTo>
                    <a:pt x="34810" y="81481"/>
                  </a:lnTo>
                  <a:lnTo>
                    <a:pt x="29285" y="94541"/>
                  </a:lnTo>
                  <a:lnTo>
                    <a:pt x="27991" y="96189"/>
                  </a:lnTo>
                  <a:lnTo>
                    <a:pt x="27126" y="96581"/>
                  </a:lnTo>
                  <a:lnTo>
                    <a:pt x="26551" y="96137"/>
                  </a:lnTo>
                  <a:lnTo>
                    <a:pt x="22370" y="85400"/>
                  </a:lnTo>
                  <a:lnTo>
                    <a:pt x="24289" y="70881"/>
                  </a:lnTo>
                  <a:lnTo>
                    <a:pt x="30550" y="54081"/>
                  </a:lnTo>
                  <a:lnTo>
                    <a:pt x="508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568">
              <a:extLst>
                <a:ext uri="{FF2B5EF4-FFF2-40B4-BE49-F238E27FC236}">
                  <a16:creationId xmlns:a16="http://schemas.microsoft.com/office/drawing/2014/main" xmlns="" id="{75089684-A058-4B2D-A506-2705720C066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541573" y="461573"/>
              <a:ext cx="78678" cy="113459"/>
            </a:xfrm>
            <a:custGeom>
              <a:avLst/>
              <a:gdLst/>
              <a:ahLst/>
              <a:cxnLst/>
              <a:rect l="0" t="0" r="0" b="0"/>
              <a:pathLst>
                <a:path w="78678" h="113459">
                  <a:moveTo>
                    <a:pt x="21527" y="40077"/>
                  </a:moveTo>
                  <a:lnTo>
                    <a:pt x="21527" y="40077"/>
                  </a:lnTo>
                  <a:lnTo>
                    <a:pt x="28268" y="40077"/>
                  </a:lnTo>
                  <a:lnTo>
                    <a:pt x="33460" y="38195"/>
                  </a:lnTo>
                  <a:lnTo>
                    <a:pt x="35832" y="36706"/>
                  </a:lnTo>
                  <a:lnTo>
                    <a:pt x="42542" y="24497"/>
                  </a:lnTo>
                  <a:lnTo>
                    <a:pt x="43096" y="15278"/>
                  </a:lnTo>
                  <a:lnTo>
                    <a:pt x="40991" y="7183"/>
                  </a:lnTo>
                  <a:lnTo>
                    <a:pt x="37704" y="1233"/>
                  </a:lnTo>
                  <a:lnTo>
                    <a:pt x="35839" y="70"/>
                  </a:lnTo>
                  <a:lnTo>
                    <a:pt x="33891" y="0"/>
                  </a:lnTo>
                  <a:lnTo>
                    <a:pt x="31886" y="659"/>
                  </a:lnTo>
                  <a:lnTo>
                    <a:pt x="18952" y="15070"/>
                  </a:lnTo>
                  <a:lnTo>
                    <a:pt x="5757" y="50294"/>
                  </a:lnTo>
                  <a:lnTo>
                    <a:pt x="0" y="78696"/>
                  </a:lnTo>
                  <a:lnTo>
                    <a:pt x="2135" y="96989"/>
                  </a:lnTo>
                  <a:lnTo>
                    <a:pt x="5382" y="106764"/>
                  </a:lnTo>
                  <a:lnTo>
                    <a:pt x="8646" y="109935"/>
                  </a:lnTo>
                  <a:lnTo>
                    <a:pt x="17919" y="113458"/>
                  </a:lnTo>
                  <a:lnTo>
                    <a:pt x="23355" y="112281"/>
                  </a:lnTo>
                  <a:lnTo>
                    <a:pt x="78677" y="71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569">
              <a:extLst>
                <a:ext uri="{FF2B5EF4-FFF2-40B4-BE49-F238E27FC236}">
                  <a16:creationId xmlns:a16="http://schemas.microsoft.com/office/drawing/2014/main" xmlns="" id="{304017DE-0AB6-482F-91F4-E29390E7668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665965" y="364642"/>
              <a:ext cx="43186" cy="194890"/>
            </a:xfrm>
            <a:custGeom>
              <a:avLst/>
              <a:gdLst/>
              <a:ahLst/>
              <a:cxnLst/>
              <a:rect l="0" t="0" r="0" b="0"/>
              <a:pathLst>
                <a:path w="43186" h="194890">
                  <a:moveTo>
                    <a:pt x="43185" y="3658"/>
                  </a:moveTo>
                  <a:lnTo>
                    <a:pt x="43185" y="3658"/>
                  </a:lnTo>
                  <a:lnTo>
                    <a:pt x="43184" y="0"/>
                  </a:lnTo>
                  <a:lnTo>
                    <a:pt x="43184" y="1562"/>
                  </a:lnTo>
                  <a:lnTo>
                    <a:pt x="29387" y="24933"/>
                  </a:lnTo>
                  <a:lnTo>
                    <a:pt x="18404" y="68852"/>
                  </a:lnTo>
                  <a:lnTo>
                    <a:pt x="11619" y="105760"/>
                  </a:lnTo>
                  <a:lnTo>
                    <a:pt x="3005" y="152786"/>
                  </a:lnTo>
                  <a:lnTo>
                    <a:pt x="0" y="178607"/>
                  </a:lnTo>
                  <a:lnTo>
                    <a:pt x="989" y="184496"/>
                  </a:lnTo>
                  <a:lnTo>
                    <a:pt x="5852" y="192921"/>
                  </a:lnTo>
                  <a:lnTo>
                    <a:pt x="9829" y="194745"/>
                  </a:lnTo>
                  <a:lnTo>
                    <a:pt x="19893" y="194889"/>
                  </a:lnTo>
                  <a:lnTo>
                    <a:pt x="24130" y="192529"/>
                  </a:lnTo>
                  <a:lnTo>
                    <a:pt x="36835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570">
              <a:extLst>
                <a:ext uri="{FF2B5EF4-FFF2-40B4-BE49-F238E27FC236}">
                  <a16:creationId xmlns:a16="http://schemas.microsoft.com/office/drawing/2014/main" xmlns="" id="{D2287AED-432E-464D-808E-8C90B7B487C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652883" y="482600"/>
              <a:ext cx="75318" cy="12701"/>
            </a:xfrm>
            <a:custGeom>
              <a:avLst/>
              <a:gdLst/>
              <a:ahLst/>
              <a:cxnLst/>
              <a:rect l="0" t="0" r="0" b="0"/>
              <a:pathLst>
                <a:path w="753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10841" y="7630"/>
                  </a:lnTo>
                  <a:lnTo>
                    <a:pt x="42460" y="1716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571">
              <a:extLst>
                <a:ext uri="{FF2B5EF4-FFF2-40B4-BE49-F238E27FC236}">
                  <a16:creationId xmlns:a16="http://schemas.microsoft.com/office/drawing/2014/main" xmlns="" id="{EEEE6937-458C-4E06-AC15-6ED322F59A7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751893" y="452647"/>
              <a:ext cx="128708" cy="112504"/>
            </a:xfrm>
            <a:custGeom>
              <a:avLst/>
              <a:gdLst/>
              <a:ahLst/>
              <a:cxnLst/>
              <a:rect l="0" t="0" r="0" b="0"/>
              <a:pathLst>
                <a:path w="128708" h="112504">
                  <a:moveTo>
                    <a:pt x="8057" y="36303"/>
                  </a:moveTo>
                  <a:lnTo>
                    <a:pt x="8057" y="36303"/>
                  </a:lnTo>
                  <a:lnTo>
                    <a:pt x="8056" y="47859"/>
                  </a:lnTo>
                  <a:lnTo>
                    <a:pt x="18170" y="45293"/>
                  </a:lnTo>
                  <a:lnTo>
                    <a:pt x="51562" y="28579"/>
                  </a:lnTo>
                  <a:lnTo>
                    <a:pt x="57495" y="20170"/>
                  </a:lnTo>
                  <a:lnTo>
                    <a:pt x="61074" y="10788"/>
                  </a:lnTo>
                  <a:lnTo>
                    <a:pt x="61041" y="7299"/>
                  </a:lnTo>
                  <a:lnTo>
                    <a:pt x="60313" y="4267"/>
                  </a:lnTo>
                  <a:lnTo>
                    <a:pt x="57711" y="2246"/>
                  </a:lnTo>
                  <a:lnTo>
                    <a:pt x="49175" y="0"/>
                  </a:lnTo>
                  <a:lnTo>
                    <a:pt x="36444" y="4646"/>
                  </a:lnTo>
                  <a:lnTo>
                    <a:pt x="5277" y="28247"/>
                  </a:lnTo>
                  <a:lnTo>
                    <a:pt x="1264" y="35871"/>
                  </a:lnTo>
                  <a:lnTo>
                    <a:pt x="0" y="43776"/>
                  </a:lnTo>
                  <a:lnTo>
                    <a:pt x="1370" y="73370"/>
                  </a:lnTo>
                  <a:lnTo>
                    <a:pt x="5716" y="79359"/>
                  </a:lnTo>
                  <a:lnTo>
                    <a:pt x="30647" y="93824"/>
                  </a:lnTo>
                  <a:lnTo>
                    <a:pt x="57945" y="102186"/>
                  </a:lnTo>
                  <a:lnTo>
                    <a:pt x="100618" y="107251"/>
                  </a:lnTo>
                  <a:lnTo>
                    <a:pt x="128707" y="112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572">
              <a:extLst>
                <a:ext uri="{FF2B5EF4-FFF2-40B4-BE49-F238E27FC236}">
                  <a16:creationId xmlns:a16="http://schemas.microsoft.com/office/drawing/2014/main" xmlns="" id="{D02F0858-1482-4B57-AFF3-8AFC511CDD9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074150" y="679450"/>
              <a:ext cx="584201" cy="50801"/>
            </a:xfrm>
            <a:custGeom>
              <a:avLst/>
              <a:gdLst/>
              <a:ahLst/>
              <a:cxnLst/>
              <a:rect l="0" t="0" r="0" b="0"/>
              <a:pathLst>
                <a:path w="584201" h="50801">
                  <a:moveTo>
                    <a:pt x="0" y="50800"/>
                  </a:moveTo>
                  <a:lnTo>
                    <a:pt x="0" y="50800"/>
                  </a:lnTo>
                  <a:lnTo>
                    <a:pt x="39536" y="48919"/>
                  </a:lnTo>
                  <a:lnTo>
                    <a:pt x="86010" y="45730"/>
                  </a:lnTo>
                  <a:lnTo>
                    <a:pt x="115196" y="43892"/>
                  </a:lnTo>
                  <a:lnTo>
                    <a:pt x="146648" y="41962"/>
                  </a:lnTo>
                  <a:lnTo>
                    <a:pt x="181726" y="39263"/>
                  </a:lnTo>
                  <a:lnTo>
                    <a:pt x="219222" y="36053"/>
                  </a:lnTo>
                  <a:lnTo>
                    <a:pt x="258332" y="32502"/>
                  </a:lnTo>
                  <a:lnTo>
                    <a:pt x="299221" y="28724"/>
                  </a:lnTo>
                  <a:lnTo>
                    <a:pt x="341298" y="24794"/>
                  </a:lnTo>
                  <a:lnTo>
                    <a:pt x="384165" y="20762"/>
                  </a:lnTo>
                  <a:lnTo>
                    <a:pt x="421210" y="16664"/>
                  </a:lnTo>
                  <a:lnTo>
                    <a:pt x="454373" y="12520"/>
                  </a:lnTo>
                  <a:lnTo>
                    <a:pt x="484949" y="8347"/>
                  </a:lnTo>
                  <a:lnTo>
                    <a:pt x="530210" y="3710"/>
                  </a:lnTo>
                  <a:lnTo>
                    <a:pt x="584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573">
              <a:extLst>
                <a:ext uri="{FF2B5EF4-FFF2-40B4-BE49-F238E27FC236}">
                  <a16:creationId xmlns:a16="http://schemas.microsoft.com/office/drawing/2014/main" xmlns="" id="{1E0124E4-0617-4E0E-A6DF-C7EC7FF54BE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060666" y="717550"/>
              <a:ext cx="743735" cy="94107"/>
            </a:xfrm>
            <a:custGeom>
              <a:avLst/>
              <a:gdLst/>
              <a:ahLst/>
              <a:cxnLst/>
              <a:rect l="0" t="0" r="0" b="0"/>
              <a:pathLst>
                <a:path w="743735" h="94107">
                  <a:moveTo>
                    <a:pt x="13484" y="82550"/>
                  </a:moveTo>
                  <a:lnTo>
                    <a:pt x="13484" y="82550"/>
                  </a:lnTo>
                  <a:lnTo>
                    <a:pt x="0" y="85921"/>
                  </a:lnTo>
                  <a:lnTo>
                    <a:pt x="261" y="87620"/>
                  </a:lnTo>
                  <a:lnTo>
                    <a:pt x="11841" y="91388"/>
                  </a:lnTo>
                  <a:lnTo>
                    <a:pt x="48032" y="93534"/>
                  </a:lnTo>
                  <a:lnTo>
                    <a:pt x="72499" y="94106"/>
                  </a:lnTo>
                  <a:lnTo>
                    <a:pt x="107156" y="91665"/>
                  </a:lnTo>
                  <a:lnTo>
                    <a:pt x="148604" y="87216"/>
                  </a:lnTo>
                  <a:lnTo>
                    <a:pt x="194581" y="81427"/>
                  </a:lnTo>
                  <a:lnTo>
                    <a:pt x="245692" y="74040"/>
                  </a:lnTo>
                  <a:lnTo>
                    <a:pt x="300228" y="65588"/>
                  </a:lnTo>
                  <a:lnTo>
                    <a:pt x="357047" y="56425"/>
                  </a:lnTo>
                  <a:lnTo>
                    <a:pt x="411859" y="47495"/>
                  </a:lnTo>
                  <a:lnTo>
                    <a:pt x="465334" y="38719"/>
                  </a:lnTo>
                  <a:lnTo>
                    <a:pt x="517917" y="30046"/>
                  </a:lnTo>
                  <a:lnTo>
                    <a:pt x="562850" y="22853"/>
                  </a:lnTo>
                  <a:lnTo>
                    <a:pt x="602684" y="16646"/>
                  </a:lnTo>
                  <a:lnTo>
                    <a:pt x="639117" y="11098"/>
                  </a:lnTo>
                  <a:lnTo>
                    <a:pt x="666933" y="7398"/>
                  </a:lnTo>
                  <a:lnTo>
                    <a:pt x="707249" y="3288"/>
                  </a:lnTo>
                  <a:lnTo>
                    <a:pt x="743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665">
            <a:extLst>
              <a:ext uri="{FF2B5EF4-FFF2-40B4-BE49-F238E27FC236}">
                <a16:creationId xmlns:a16="http://schemas.microsoft.com/office/drawing/2014/main" xmlns="" id="{D6C76651-1ADC-4539-9B90-720B47CBF499}"/>
              </a:ext>
            </a:extLst>
          </p:cNvPr>
          <p:cNvGrpSpPr/>
          <p:nvPr/>
        </p:nvGrpSpPr>
        <p:grpSpPr>
          <a:xfrm>
            <a:off x="5714749" y="722889"/>
            <a:ext cx="1664676" cy="808473"/>
            <a:chOff x="5714749" y="722889"/>
            <a:chExt cx="1664676" cy="808473"/>
          </a:xfrm>
        </p:grpSpPr>
        <p:sp>
          <p:nvSpPr>
            <p:cNvPr id="64" name="SMARTInkShape-3574">
              <a:extLst>
                <a:ext uri="{FF2B5EF4-FFF2-40B4-BE49-F238E27FC236}">
                  <a16:creationId xmlns:a16="http://schemas.microsoft.com/office/drawing/2014/main" xmlns="" id="{ACB20BA0-4462-4F05-B8F1-6050CB49EA3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714749" y="1270000"/>
              <a:ext cx="381252" cy="38101"/>
            </a:xfrm>
            <a:custGeom>
              <a:avLst/>
              <a:gdLst/>
              <a:ahLst/>
              <a:cxnLst/>
              <a:rect l="0" t="0" r="0" b="0"/>
              <a:pathLst>
                <a:path w="381252" h="38101">
                  <a:moveTo>
                    <a:pt x="32001" y="38100"/>
                  </a:moveTo>
                  <a:lnTo>
                    <a:pt x="32001" y="38100"/>
                  </a:lnTo>
                  <a:lnTo>
                    <a:pt x="0" y="38100"/>
                  </a:lnTo>
                  <a:lnTo>
                    <a:pt x="35574" y="36689"/>
                  </a:lnTo>
                  <a:lnTo>
                    <a:pt x="76863" y="31358"/>
                  </a:lnTo>
                  <a:lnTo>
                    <a:pt x="102832" y="27255"/>
                  </a:lnTo>
                  <a:lnTo>
                    <a:pt x="131432" y="22403"/>
                  </a:lnTo>
                  <a:lnTo>
                    <a:pt x="161789" y="17052"/>
                  </a:lnTo>
                  <a:lnTo>
                    <a:pt x="193315" y="12779"/>
                  </a:lnTo>
                  <a:lnTo>
                    <a:pt x="225622" y="9225"/>
                  </a:lnTo>
                  <a:lnTo>
                    <a:pt x="258448" y="6150"/>
                  </a:lnTo>
                  <a:lnTo>
                    <a:pt x="286682" y="4100"/>
                  </a:lnTo>
                  <a:lnTo>
                    <a:pt x="311855" y="2733"/>
                  </a:lnTo>
                  <a:lnTo>
                    <a:pt x="350408" y="1215"/>
                  </a:lnTo>
                  <a:lnTo>
                    <a:pt x="3812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575">
              <a:extLst>
                <a:ext uri="{FF2B5EF4-FFF2-40B4-BE49-F238E27FC236}">
                  <a16:creationId xmlns:a16="http://schemas.microsoft.com/office/drawing/2014/main" xmlns="" id="{6D14A880-6954-46E0-BD27-6FD8ECAEC87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817619" y="1390650"/>
              <a:ext cx="367282" cy="62095"/>
            </a:xfrm>
            <a:custGeom>
              <a:avLst/>
              <a:gdLst/>
              <a:ahLst/>
              <a:cxnLst/>
              <a:rect l="0" t="0" r="0" b="0"/>
              <a:pathLst>
                <a:path w="367282" h="62095">
                  <a:moveTo>
                    <a:pt x="11681" y="44450"/>
                  </a:moveTo>
                  <a:lnTo>
                    <a:pt x="11681" y="44450"/>
                  </a:lnTo>
                  <a:lnTo>
                    <a:pt x="1568" y="51192"/>
                  </a:lnTo>
                  <a:lnTo>
                    <a:pt x="0" y="53884"/>
                  </a:lnTo>
                  <a:lnTo>
                    <a:pt x="366" y="56383"/>
                  </a:lnTo>
                  <a:lnTo>
                    <a:pt x="2021" y="58756"/>
                  </a:lnTo>
                  <a:lnTo>
                    <a:pt x="27947" y="62094"/>
                  </a:lnTo>
                  <a:lnTo>
                    <a:pt x="66417" y="57231"/>
                  </a:lnTo>
                  <a:lnTo>
                    <a:pt x="90506" y="52971"/>
                  </a:lnTo>
                  <a:lnTo>
                    <a:pt x="117853" y="47308"/>
                  </a:lnTo>
                  <a:lnTo>
                    <a:pt x="147373" y="40711"/>
                  </a:lnTo>
                  <a:lnTo>
                    <a:pt x="178342" y="33491"/>
                  </a:lnTo>
                  <a:lnTo>
                    <a:pt x="208161" y="27266"/>
                  </a:lnTo>
                  <a:lnTo>
                    <a:pt x="237212" y="21705"/>
                  </a:lnTo>
                  <a:lnTo>
                    <a:pt x="265751" y="16587"/>
                  </a:lnTo>
                  <a:lnTo>
                    <a:pt x="310633" y="9018"/>
                  </a:lnTo>
                  <a:lnTo>
                    <a:pt x="36728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576">
              <a:extLst>
                <a:ext uri="{FF2B5EF4-FFF2-40B4-BE49-F238E27FC236}">
                  <a16:creationId xmlns:a16="http://schemas.microsoft.com/office/drawing/2014/main" xmlns="" id="{7301F8C3-0811-41D7-A85E-A2D85A6713F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803899" y="722889"/>
              <a:ext cx="133607" cy="235962"/>
            </a:xfrm>
            <a:custGeom>
              <a:avLst/>
              <a:gdLst/>
              <a:ahLst/>
              <a:cxnLst/>
              <a:rect l="0" t="0" r="0" b="0"/>
              <a:pathLst>
                <a:path w="133607" h="235962">
                  <a:moveTo>
                    <a:pt x="1" y="58161"/>
                  </a:moveTo>
                  <a:lnTo>
                    <a:pt x="1" y="58161"/>
                  </a:lnTo>
                  <a:lnTo>
                    <a:pt x="0" y="48048"/>
                  </a:lnTo>
                  <a:lnTo>
                    <a:pt x="6743" y="31646"/>
                  </a:lnTo>
                  <a:lnTo>
                    <a:pt x="24420" y="13381"/>
                  </a:lnTo>
                  <a:lnTo>
                    <a:pt x="50902" y="1305"/>
                  </a:lnTo>
                  <a:lnTo>
                    <a:pt x="81092" y="0"/>
                  </a:lnTo>
                  <a:lnTo>
                    <a:pt x="101893" y="9969"/>
                  </a:lnTo>
                  <a:lnTo>
                    <a:pt x="120075" y="26159"/>
                  </a:lnTo>
                  <a:lnTo>
                    <a:pt x="130508" y="45114"/>
                  </a:lnTo>
                  <a:lnTo>
                    <a:pt x="133606" y="82361"/>
                  </a:lnTo>
                  <a:lnTo>
                    <a:pt x="123313" y="117934"/>
                  </a:lnTo>
                  <a:lnTo>
                    <a:pt x="96508" y="160854"/>
                  </a:lnTo>
                  <a:lnTo>
                    <a:pt x="64448" y="205085"/>
                  </a:lnTo>
                  <a:lnTo>
                    <a:pt x="63451" y="217300"/>
                  </a:lnTo>
                  <a:lnTo>
                    <a:pt x="66290" y="222109"/>
                  </a:lnTo>
                  <a:lnTo>
                    <a:pt x="88901" y="235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577">
              <a:extLst>
                <a:ext uri="{FF2B5EF4-FFF2-40B4-BE49-F238E27FC236}">
                  <a16:creationId xmlns:a16="http://schemas.microsoft.com/office/drawing/2014/main" xmlns="" id="{C317BEB2-A1D2-420E-A2FB-A8C0D42A1FC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848350" y="1074724"/>
              <a:ext cx="58668" cy="32803"/>
            </a:xfrm>
            <a:custGeom>
              <a:avLst/>
              <a:gdLst/>
              <a:ahLst/>
              <a:cxnLst/>
              <a:rect l="0" t="0" r="0" b="0"/>
              <a:pathLst>
                <a:path w="58668" h="32803">
                  <a:moveTo>
                    <a:pt x="19050" y="11126"/>
                  </a:moveTo>
                  <a:lnTo>
                    <a:pt x="19050" y="11126"/>
                  </a:lnTo>
                  <a:lnTo>
                    <a:pt x="7117" y="16152"/>
                  </a:lnTo>
                  <a:lnTo>
                    <a:pt x="4745" y="16593"/>
                  </a:lnTo>
                  <a:lnTo>
                    <a:pt x="3163" y="17593"/>
                  </a:lnTo>
                  <a:lnTo>
                    <a:pt x="2109" y="18965"/>
                  </a:lnTo>
                  <a:lnTo>
                    <a:pt x="937" y="22371"/>
                  </a:lnTo>
                  <a:lnTo>
                    <a:pt x="416" y="26237"/>
                  </a:lnTo>
                  <a:lnTo>
                    <a:pt x="2394" y="28255"/>
                  </a:lnTo>
                  <a:lnTo>
                    <a:pt x="10236" y="32380"/>
                  </a:lnTo>
                  <a:lnTo>
                    <a:pt x="20777" y="32802"/>
                  </a:lnTo>
                  <a:lnTo>
                    <a:pt x="32517" y="29932"/>
                  </a:lnTo>
                  <a:lnTo>
                    <a:pt x="49617" y="20383"/>
                  </a:lnTo>
                  <a:lnTo>
                    <a:pt x="56859" y="12653"/>
                  </a:lnTo>
                  <a:lnTo>
                    <a:pt x="58367" y="9322"/>
                  </a:lnTo>
                  <a:lnTo>
                    <a:pt x="58667" y="6395"/>
                  </a:lnTo>
                  <a:lnTo>
                    <a:pt x="58162" y="3739"/>
                  </a:lnTo>
                  <a:lnTo>
                    <a:pt x="55002" y="1968"/>
                  </a:lnTo>
                  <a:lnTo>
                    <a:pt x="43965" y="0"/>
                  </a:lnTo>
                  <a:lnTo>
                    <a:pt x="21885" y="2263"/>
                  </a:lnTo>
                  <a:lnTo>
                    <a:pt x="0" y="111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578">
              <a:extLst>
                <a:ext uri="{FF2B5EF4-FFF2-40B4-BE49-F238E27FC236}">
                  <a16:creationId xmlns:a16="http://schemas.microsoft.com/office/drawing/2014/main" xmlns="" id="{AB447AF8-A03F-41FD-A7CE-127CD9FD7DB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237838" y="989779"/>
              <a:ext cx="93113" cy="462095"/>
            </a:xfrm>
            <a:custGeom>
              <a:avLst/>
              <a:gdLst/>
              <a:ahLst/>
              <a:cxnLst/>
              <a:rect l="0" t="0" r="0" b="0"/>
              <a:pathLst>
                <a:path w="93113" h="462095">
                  <a:moveTo>
                    <a:pt x="93112" y="32571"/>
                  </a:moveTo>
                  <a:lnTo>
                    <a:pt x="93112" y="32571"/>
                  </a:lnTo>
                  <a:lnTo>
                    <a:pt x="87337" y="18068"/>
                  </a:lnTo>
                  <a:lnTo>
                    <a:pt x="80903" y="9427"/>
                  </a:lnTo>
                  <a:lnTo>
                    <a:pt x="65975" y="0"/>
                  </a:lnTo>
                  <a:lnTo>
                    <a:pt x="50477" y="691"/>
                  </a:lnTo>
                  <a:lnTo>
                    <a:pt x="41405" y="2851"/>
                  </a:lnTo>
                  <a:lnTo>
                    <a:pt x="25681" y="12777"/>
                  </a:lnTo>
                  <a:lnTo>
                    <a:pt x="18524" y="19375"/>
                  </a:lnTo>
                  <a:lnTo>
                    <a:pt x="8691" y="41758"/>
                  </a:lnTo>
                  <a:lnTo>
                    <a:pt x="2676" y="71932"/>
                  </a:lnTo>
                  <a:lnTo>
                    <a:pt x="0" y="108861"/>
                  </a:lnTo>
                  <a:lnTo>
                    <a:pt x="4457" y="150674"/>
                  </a:lnTo>
                  <a:lnTo>
                    <a:pt x="13493" y="195833"/>
                  </a:lnTo>
                  <a:lnTo>
                    <a:pt x="18866" y="219729"/>
                  </a:lnTo>
                  <a:lnTo>
                    <a:pt x="24563" y="244126"/>
                  </a:lnTo>
                  <a:lnTo>
                    <a:pt x="34659" y="290049"/>
                  </a:lnTo>
                  <a:lnTo>
                    <a:pt x="43145" y="333273"/>
                  </a:lnTo>
                  <a:lnTo>
                    <a:pt x="49267" y="373649"/>
                  </a:lnTo>
                  <a:lnTo>
                    <a:pt x="50577" y="407117"/>
                  </a:lnTo>
                  <a:lnTo>
                    <a:pt x="49039" y="452983"/>
                  </a:lnTo>
                  <a:lnTo>
                    <a:pt x="48208" y="458190"/>
                  </a:lnTo>
                  <a:lnTo>
                    <a:pt x="46949" y="460956"/>
                  </a:lnTo>
                  <a:lnTo>
                    <a:pt x="45403" y="462094"/>
                  </a:lnTo>
                  <a:lnTo>
                    <a:pt x="39923" y="452070"/>
                  </a:lnTo>
                  <a:lnTo>
                    <a:pt x="29612" y="4262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579">
              <a:extLst>
                <a:ext uri="{FF2B5EF4-FFF2-40B4-BE49-F238E27FC236}">
                  <a16:creationId xmlns:a16="http://schemas.microsoft.com/office/drawing/2014/main" xmlns="" id="{FEEEDAE8-F0FF-4A17-BEDC-18639D9B664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177759" y="1250950"/>
              <a:ext cx="216692" cy="88901"/>
            </a:xfrm>
            <a:custGeom>
              <a:avLst/>
              <a:gdLst/>
              <a:ahLst/>
              <a:cxnLst/>
              <a:rect l="0" t="0" r="0" b="0"/>
              <a:pathLst>
                <a:path w="216692" h="88901">
                  <a:moveTo>
                    <a:pt x="38891" y="88900"/>
                  </a:moveTo>
                  <a:lnTo>
                    <a:pt x="38891" y="88900"/>
                  </a:lnTo>
                  <a:lnTo>
                    <a:pt x="2716" y="88900"/>
                  </a:lnTo>
                  <a:lnTo>
                    <a:pt x="663" y="88194"/>
                  </a:lnTo>
                  <a:lnTo>
                    <a:pt x="0" y="87018"/>
                  </a:lnTo>
                  <a:lnTo>
                    <a:pt x="264" y="85529"/>
                  </a:lnTo>
                  <a:lnTo>
                    <a:pt x="34632" y="70882"/>
                  </a:lnTo>
                  <a:lnTo>
                    <a:pt x="70630" y="55022"/>
                  </a:lnTo>
                  <a:lnTo>
                    <a:pt x="110618" y="38095"/>
                  </a:lnTo>
                  <a:lnTo>
                    <a:pt x="149792" y="22575"/>
                  </a:lnTo>
                  <a:lnTo>
                    <a:pt x="194673" y="7316"/>
                  </a:lnTo>
                  <a:lnTo>
                    <a:pt x="21669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580">
              <a:extLst>
                <a:ext uri="{FF2B5EF4-FFF2-40B4-BE49-F238E27FC236}">
                  <a16:creationId xmlns:a16="http://schemas.microsoft.com/office/drawing/2014/main" xmlns="" id="{2F3BA521-7753-426C-8A62-AA171E2BAC3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452643" y="973217"/>
              <a:ext cx="170408" cy="423784"/>
            </a:xfrm>
            <a:custGeom>
              <a:avLst/>
              <a:gdLst/>
              <a:ahLst/>
              <a:cxnLst/>
              <a:rect l="0" t="0" r="0" b="0"/>
              <a:pathLst>
                <a:path w="170408" h="423784">
                  <a:moveTo>
                    <a:pt x="151357" y="23733"/>
                  </a:moveTo>
                  <a:lnTo>
                    <a:pt x="151357" y="23733"/>
                  </a:lnTo>
                  <a:lnTo>
                    <a:pt x="128213" y="3960"/>
                  </a:lnTo>
                  <a:lnTo>
                    <a:pt x="108673" y="0"/>
                  </a:lnTo>
                  <a:lnTo>
                    <a:pt x="93111" y="4718"/>
                  </a:lnTo>
                  <a:lnTo>
                    <a:pt x="75375" y="16693"/>
                  </a:lnTo>
                  <a:lnTo>
                    <a:pt x="53382" y="38478"/>
                  </a:lnTo>
                  <a:lnTo>
                    <a:pt x="35140" y="74031"/>
                  </a:lnTo>
                  <a:lnTo>
                    <a:pt x="19977" y="120171"/>
                  </a:lnTo>
                  <a:lnTo>
                    <a:pt x="12970" y="147292"/>
                  </a:lnTo>
                  <a:lnTo>
                    <a:pt x="6182" y="175955"/>
                  </a:lnTo>
                  <a:lnTo>
                    <a:pt x="2362" y="203531"/>
                  </a:lnTo>
                  <a:lnTo>
                    <a:pt x="522" y="230382"/>
                  </a:lnTo>
                  <a:lnTo>
                    <a:pt x="0" y="256749"/>
                  </a:lnTo>
                  <a:lnTo>
                    <a:pt x="6946" y="302979"/>
                  </a:lnTo>
                  <a:lnTo>
                    <a:pt x="12750" y="324197"/>
                  </a:lnTo>
                  <a:lnTo>
                    <a:pt x="34250" y="357180"/>
                  </a:lnTo>
                  <a:lnTo>
                    <a:pt x="62620" y="382187"/>
                  </a:lnTo>
                  <a:lnTo>
                    <a:pt x="109621" y="406755"/>
                  </a:lnTo>
                  <a:lnTo>
                    <a:pt x="170407" y="4237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581">
              <a:extLst>
                <a:ext uri="{FF2B5EF4-FFF2-40B4-BE49-F238E27FC236}">
                  <a16:creationId xmlns:a16="http://schemas.microsoft.com/office/drawing/2014/main" xmlns="" id="{97EA6D76-FCB5-4B4A-97EC-F215A59B0D8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661150" y="1082123"/>
              <a:ext cx="118065" cy="449239"/>
            </a:xfrm>
            <a:custGeom>
              <a:avLst/>
              <a:gdLst/>
              <a:ahLst/>
              <a:cxnLst/>
              <a:rect l="0" t="0" r="0" b="0"/>
              <a:pathLst>
                <a:path w="118065" h="449239">
                  <a:moveTo>
                    <a:pt x="12700" y="168827"/>
                  </a:moveTo>
                  <a:lnTo>
                    <a:pt x="12700" y="168827"/>
                  </a:lnTo>
                  <a:lnTo>
                    <a:pt x="9329" y="165456"/>
                  </a:lnTo>
                  <a:lnTo>
                    <a:pt x="7631" y="165169"/>
                  </a:lnTo>
                  <a:lnTo>
                    <a:pt x="5792" y="165683"/>
                  </a:lnTo>
                  <a:lnTo>
                    <a:pt x="3861" y="166731"/>
                  </a:lnTo>
                  <a:lnTo>
                    <a:pt x="1715" y="175421"/>
                  </a:lnTo>
                  <a:lnTo>
                    <a:pt x="3709" y="210738"/>
                  </a:lnTo>
                  <a:lnTo>
                    <a:pt x="12310" y="249527"/>
                  </a:lnTo>
                  <a:lnTo>
                    <a:pt x="17935" y="283481"/>
                  </a:lnTo>
                  <a:lnTo>
                    <a:pt x="22788" y="322090"/>
                  </a:lnTo>
                  <a:lnTo>
                    <a:pt x="27296" y="362768"/>
                  </a:lnTo>
                  <a:lnTo>
                    <a:pt x="31652" y="396840"/>
                  </a:lnTo>
                  <a:lnTo>
                    <a:pt x="36826" y="443094"/>
                  </a:lnTo>
                  <a:lnTo>
                    <a:pt x="36545" y="447627"/>
                  </a:lnTo>
                  <a:lnTo>
                    <a:pt x="35653" y="449238"/>
                  </a:lnTo>
                  <a:lnTo>
                    <a:pt x="34351" y="448901"/>
                  </a:lnTo>
                  <a:lnTo>
                    <a:pt x="22830" y="410051"/>
                  </a:lnTo>
                  <a:lnTo>
                    <a:pt x="17673" y="372934"/>
                  </a:lnTo>
                  <a:lnTo>
                    <a:pt x="14604" y="347937"/>
                  </a:lnTo>
                  <a:lnTo>
                    <a:pt x="11147" y="319278"/>
                  </a:lnTo>
                  <a:lnTo>
                    <a:pt x="7431" y="288178"/>
                  </a:lnTo>
                  <a:lnTo>
                    <a:pt x="4954" y="255450"/>
                  </a:lnTo>
                  <a:lnTo>
                    <a:pt x="3302" y="221637"/>
                  </a:lnTo>
                  <a:lnTo>
                    <a:pt x="2201" y="187100"/>
                  </a:lnTo>
                  <a:lnTo>
                    <a:pt x="2174" y="156315"/>
                  </a:lnTo>
                  <a:lnTo>
                    <a:pt x="2860" y="128030"/>
                  </a:lnTo>
                  <a:lnTo>
                    <a:pt x="4024" y="101412"/>
                  </a:lnTo>
                  <a:lnTo>
                    <a:pt x="7197" y="60548"/>
                  </a:lnTo>
                  <a:lnTo>
                    <a:pt x="12371" y="30392"/>
                  </a:lnTo>
                  <a:lnTo>
                    <a:pt x="21726" y="9934"/>
                  </a:lnTo>
                  <a:lnTo>
                    <a:pt x="28595" y="4337"/>
                  </a:lnTo>
                  <a:lnTo>
                    <a:pt x="45635" y="0"/>
                  </a:lnTo>
                  <a:lnTo>
                    <a:pt x="66849" y="7950"/>
                  </a:lnTo>
                  <a:lnTo>
                    <a:pt x="88977" y="24654"/>
                  </a:lnTo>
                  <a:lnTo>
                    <a:pt x="108219" y="48541"/>
                  </a:lnTo>
                  <a:lnTo>
                    <a:pt x="116771" y="77502"/>
                  </a:lnTo>
                  <a:lnTo>
                    <a:pt x="118064" y="93127"/>
                  </a:lnTo>
                  <a:lnTo>
                    <a:pt x="106330" y="123658"/>
                  </a:lnTo>
                  <a:lnTo>
                    <a:pt x="71957" y="164851"/>
                  </a:lnTo>
                  <a:lnTo>
                    <a:pt x="46092" y="185404"/>
                  </a:lnTo>
                  <a:lnTo>
                    <a:pt x="0" y="2069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582">
              <a:extLst>
                <a:ext uri="{FF2B5EF4-FFF2-40B4-BE49-F238E27FC236}">
                  <a16:creationId xmlns:a16="http://schemas.microsoft.com/office/drawing/2014/main" xmlns="" id="{CE8CDCEC-F97A-4EDC-AD8F-43B8B4FFF6C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778141" y="1263650"/>
              <a:ext cx="117960" cy="114301"/>
            </a:xfrm>
            <a:custGeom>
              <a:avLst/>
              <a:gdLst/>
              <a:ahLst/>
              <a:cxnLst/>
              <a:rect l="0" t="0" r="0" b="0"/>
              <a:pathLst>
                <a:path w="117960" h="1143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45463" y="32215"/>
                  </a:lnTo>
                  <a:lnTo>
                    <a:pt x="84884" y="72307"/>
                  </a:lnTo>
                  <a:lnTo>
                    <a:pt x="117959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583">
              <a:extLst>
                <a:ext uri="{FF2B5EF4-FFF2-40B4-BE49-F238E27FC236}">
                  <a16:creationId xmlns:a16="http://schemas.microsoft.com/office/drawing/2014/main" xmlns="" id="{AB147646-8C1C-4EF8-A540-F9E69B9A9DD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812486" y="1257300"/>
              <a:ext cx="70915" cy="146051"/>
            </a:xfrm>
            <a:custGeom>
              <a:avLst/>
              <a:gdLst/>
              <a:ahLst/>
              <a:cxnLst/>
              <a:rect l="0" t="0" r="0" b="0"/>
              <a:pathLst>
                <a:path w="70915" h="146051">
                  <a:moveTo>
                    <a:pt x="70914" y="0"/>
                  </a:moveTo>
                  <a:lnTo>
                    <a:pt x="70914" y="0"/>
                  </a:lnTo>
                  <a:lnTo>
                    <a:pt x="43777" y="33878"/>
                  </a:lnTo>
                  <a:lnTo>
                    <a:pt x="20477" y="77169"/>
                  </a:lnTo>
                  <a:lnTo>
                    <a:pt x="528" y="124340"/>
                  </a:lnTo>
                  <a:lnTo>
                    <a:pt x="0" y="130166"/>
                  </a:lnTo>
                  <a:lnTo>
                    <a:pt x="1061" y="134755"/>
                  </a:lnTo>
                  <a:lnTo>
                    <a:pt x="7414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84">
              <a:extLst>
                <a:ext uri="{FF2B5EF4-FFF2-40B4-BE49-F238E27FC236}">
                  <a16:creationId xmlns:a16="http://schemas.microsoft.com/office/drawing/2014/main" xmlns="" id="{2601AC69-916E-43E8-AD3A-2E663B90E47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926319" y="1074915"/>
              <a:ext cx="90432" cy="248417"/>
            </a:xfrm>
            <a:custGeom>
              <a:avLst/>
              <a:gdLst/>
              <a:ahLst/>
              <a:cxnLst/>
              <a:rect l="0" t="0" r="0" b="0"/>
              <a:pathLst>
                <a:path w="90432" h="248417">
                  <a:moveTo>
                    <a:pt x="65031" y="10935"/>
                  </a:moveTo>
                  <a:lnTo>
                    <a:pt x="65031" y="10935"/>
                  </a:lnTo>
                  <a:lnTo>
                    <a:pt x="58289" y="4193"/>
                  </a:lnTo>
                  <a:lnTo>
                    <a:pt x="51216" y="883"/>
                  </a:lnTo>
                  <a:lnTo>
                    <a:pt x="47355" y="0"/>
                  </a:lnTo>
                  <a:lnTo>
                    <a:pt x="37419" y="4664"/>
                  </a:lnTo>
                  <a:lnTo>
                    <a:pt x="31806" y="8871"/>
                  </a:lnTo>
                  <a:lnTo>
                    <a:pt x="13794" y="38389"/>
                  </a:lnTo>
                  <a:lnTo>
                    <a:pt x="1793" y="81786"/>
                  </a:lnTo>
                  <a:lnTo>
                    <a:pt x="0" y="115802"/>
                  </a:lnTo>
                  <a:lnTo>
                    <a:pt x="1557" y="150676"/>
                  </a:lnTo>
                  <a:lnTo>
                    <a:pt x="7810" y="196665"/>
                  </a:lnTo>
                  <a:lnTo>
                    <a:pt x="17022" y="221658"/>
                  </a:lnTo>
                  <a:lnTo>
                    <a:pt x="30053" y="238880"/>
                  </a:lnTo>
                  <a:lnTo>
                    <a:pt x="37478" y="245448"/>
                  </a:lnTo>
                  <a:lnTo>
                    <a:pt x="46662" y="248416"/>
                  </a:lnTo>
                  <a:lnTo>
                    <a:pt x="90431" y="2458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585">
              <a:extLst>
                <a:ext uri="{FF2B5EF4-FFF2-40B4-BE49-F238E27FC236}">
                  <a16:creationId xmlns:a16="http://schemas.microsoft.com/office/drawing/2014/main" xmlns="" id="{CE2B3346-1395-4F7B-B8A8-86D28C523F5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046819" y="1105783"/>
              <a:ext cx="128682" cy="188730"/>
            </a:xfrm>
            <a:custGeom>
              <a:avLst/>
              <a:gdLst/>
              <a:ahLst/>
              <a:cxnLst/>
              <a:rect l="0" t="0" r="0" b="0"/>
              <a:pathLst>
                <a:path w="128682" h="188730">
                  <a:moveTo>
                    <a:pt x="115981" y="5467"/>
                  </a:moveTo>
                  <a:lnTo>
                    <a:pt x="115981" y="5467"/>
                  </a:lnTo>
                  <a:lnTo>
                    <a:pt x="110514" y="0"/>
                  </a:lnTo>
                  <a:lnTo>
                    <a:pt x="106521" y="6121"/>
                  </a:lnTo>
                  <a:lnTo>
                    <a:pt x="103215" y="41815"/>
                  </a:lnTo>
                  <a:lnTo>
                    <a:pt x="97695" y="81540"/>
                  </a:lnTo>
                  <a:lnTo>
                    <a:pt x="86025" y="123179"/>
                  </a:lnTo>
                  <a:lnTo>
                    <a:pt x="65321" y="157075"/>
                  </a:lnTo>
                  <a:lnTo>
                    <a:pt x="42017" y="179740"/>
                  </a:lnTo>
                  <a:lnTo>
                    <a:pt x="28075" y="188285"/>
                  </a:lnTo>
                  <a:lnTo>
                    <a:pt x="22098" y="188729"/>
                  </a:lnTo>
                  <a:lnTo>
                    <a:pt x="16703" y="186908"/>
                  </a:lnTo>
                  <a:lnTo>
                    <a:pt x="11697" y="183578"/>
                  </a:lnTo>
                  <a:lnTo>
                    <a:pt x="4251" y="170470"/>
                  </a:lnTo>
                  <a:lnTo>
                    <a:pt x="0" y="153590"/>
                  </a:lnTo>
                  <a:lnTo>
                    <a:pt x="464" y="136681"/>
                  </a:lnTo>
                  <a:lnTo>
                    <a:pt x="4903" y="123521"/>
                  </a:lnTo>
                  <a:lnTo>
                    <a:pt x="8062" y="118037"/>
                  </a:lnTo>
                  <a:lnTo>
                    <a:pt x="12285" y="114380"/>
                  </a:lnTo>
                  <a:lnTo>
                    <a:pt x="22622" y="110317"/>
                  </a:lnTo>
                  <a:lnTo>
                    <a:pt x="47083" y="111401"/>
                  </a:lnTo>
                  <a:lnTo>
                    <a:pt x="73303" y="122933"/>
                  </a:lnTo>
                  <a:lnTo>
                    <a:pt x="117676" y="154774"/>
                  </a:lnTo>
                  <a:lnTo>
                    <a:pt x="128681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586">
              <a:extLst>
                <a:ext uri="{FF2B5EF4-FFF2-40B4-BE49-F238E27FC236}">
                  <a16:creationId xmlns:a16="http://schemas.microsoft.com/office/drawing/2014/main" xmlns="" id="{2BE4054E-36C0-4CDF-87EC-1E15D689EE3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213600" y="1060450"/>
              <a:ext cx="46032" cy="260351"/>
            </a:xfrm>
            <a:custGeom>
              <a:avLst/>
              <a:gdLst/>
              <a:ahLst/>
              <a:cxnLst/>
              <a:rect l="0" t="0" r="0" b="0"/>
              <a:pathLst>
                <a:path w="46032" h="2603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11933" y="10670"/>
                  </a:lnTo>
                  <a:lnTo>
                    <a:pt x="31910" y="50925"/>
                  </a:lnTo>
                  <a:lnTo>
                    <a:pt x="41126" y="94189"/>
                  </a:lnTo>
                  <a:lnTo>
                    <a:pt x="46031" y="126293"/>
                  </a:lnTo>
                  <a:lnTo>
                    <a:pt x="46015" y="172730"/>
                  </a:lnTo>
                  <a:lnTo>
                    <a:pt x="38171" y="214398"/>
                  </a:lnTo>
                  <a:lnTo>
                    <a:pt x="1905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587">
              <a:extLst>
                <a:ext uri="{FF2B5EF4-FFF2-40B4-BE49-F238E27FC236}">
                  <a16:creationId xmlns:a16="http://schemas.microsoft.com/office/drawing/2014/main" xmlns="" id="{2A66AE0F-DCBD-48B0-8AB2-EA4C8D794FC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270750" y="933450"/>
              <a:ext cx="108675" cy="495301"/>
            </a:xfrm>
            <a:custGeom>
              <a:avLst/>
              <a:gdLst/>
              <a:ahLst/>
              <a:cxnLst/>
              <a:rect l="0" t="0" r="0" b="0"/>
              <a:pathLst>
                <a:path w="108675" h="495301">
                  <a:moveTo>
                    <a:pt x="19050" y="0"/>
                  </a:moveTo>
                  <a:lnTo>
                    <a:pt x="19050" y="0"/>
                  </a:lnTo>
                  <a:lnTo>
                    <a:pt x="35670" y="7186"/>
                  </a:lnTo>
                  <a:lnTo>
                    <a:pt x="52308" y="18951"/>
                  </a:lnTo>
                  <a:lnTo>
                    <a:pt x="81507" y="61668"/>
                  </a:lnTo>
                  <a:lnTo>
                    <a:pt x="94552" y="108547"/>
                  </a:lnTo>
                  <a:lnTo>
                    <a:pt x="99017" y="135865"/>
                  </a:lnTo>
                  <a:lnTo>
                    <a:pt x="102700" y="166776"/>
                  </a:lnTo>
                  <a:lnTo>
                    <a:pt x="105862" y="200084"/>
                  </a:lnTo>
                  <a:lnTo>
                    <a:pt x="108674" y="234989"/>
                  </a:lnTo>
                  <a:lnTo>
                    <a:pt x="107728" y="268138"/>
                  </a:lnTo>
                  <a:lnTo>
                    <a:pt x="104274" y="300114"/>
                  </a:lnTo>
                  <a:lnTo>
                    <a:pt x="99149" y="331309"/>
                  </a:lnTo>
                  <a:lnTo>
                    <a:pt x="90794" y="359162"/>
                  </a:lnTo>
                  <a:lnTo>
                    <a:pt x="80285" y="384786"/>
                  </a:lnTo>
                  <a:lnTo>
                    <a:pt x="55438" y="429249"/>
                  </a:lnTo>
                  <a:lnTo>
                    <a:pt x="18621" y="473848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666">
            <a:extLst>
              <a:ext uri="{FF2B5EF4-FFF2-40B4-BE49-F238E27FC236}">
                <a16:creationId xmlns:a16="http://schemas.microsoft.com/office/drawing/2014/main" xmlns="" id="{B038C444-AC75-42BF-9F3F-AB46C702CC09}"/>
              </a:ext>
            </a:extLst>
          </p:cNvPr>
          <p:cNvGrpSpPr/>
          <p:nvPr/>
        </p:nvGrpSpPr>
        <p:grpSpPr>
          <a:xfrm>
            <a:off x="1879600" y="3577869"/>
            <a:ext cx="736601" cy="543282"/>
            <a:chOff x="1879600" y="3577869"/>
            <a:chExt cx="736601" cy="543282"/>
          </a:xfrm>
        </p:grpSpPr>
        <p:sp>
          <p:nvSpPr>
            <p:cNvPr id="79" name="SMARTInkShape-3588">
              <a:extLst>
                <a:ext uri="{FF2B5EF4-FFF2-40B4-BE49-F238E27FC236}">
                  <a16:creationId xmlns:a16="http://schemas.microsoft.com/office/drawing/2014/main" xmlns="" id="{D84D36C8-E51C-4DCB-81B8-ADF7DAF3D0F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879600" y="3845179"/>
              <a:ext cx="355601" cy="275972"/>
            </a:xfrm>
            <a:custGeom>
              <a:avLst/>
              <a:gdLst/>
              <a:ahLst/>
              <a:cxnLst/>
              <a:rect l="0" t="0" r="0" b="0"/>
              <a:pathLst>
                <a:path w="355601" h="275972">
                  <a:moveTo>
                    <a:pt x="0" y="275971"/>
                  </a:moveTo>
                  <a:lnTo>
                    <a:pt x="0" y="275971"/>
                  </a:lnTo>
                  <a:lnTo>
                    <a:pt x="8838" y="261666"/>
                  </a:lnTo>
                  <a:lnTo>
                    <a:pt x="21371" y="247014"/>
                  </a:lnTo>
                  <a:lnTo>
                    <a:pt x="40885" y="205678"/>
                  </a:lnTo>
                  <a:lnTo>
                    <a:pt x="52409" y="170947"/>
                  </a:lnTo>
                  <a:lnTo>
                    <a:pt x="60606" y="126241"/>
                  </a:lnTo>
                  <a:lnTo>
                    <a:pt x="66797" y="82813"/>
                  </a:lnTo>
                  <a:lnTo>
                    <a:pt x="69247" y="37700"/>
                  </a:lnTo>
                  <a:lnTo>
                    <a:pt x="69815" y="0"/>
                  </a:lnTo>
                  <a:lnTo>
                    <a:pt x="69121" y="268"/>
                  </a:lnTo>
                  <a:lnTo>
                    <a:pt x="66468" y="4329"/>
                  </a:lnTo>
                  <a:lnTo>
                    <a:pt x="58311" y="40123"/>
                  </a:lnTo>
                  <a:lnTo>
                    <a:pt x="49184" y="85519"/>
                  </a:lnTo>
                  <a:lnTo>
                    <a:pt x="46554" y="123122"/>
                  </a:lnTo>
                  <a:lnTo>
                    <a:pt x="45385" y="159589"/>
                  </a:lnTo>
                  <a:lnTo>
                    <a:pt x="46982" y="193201"/>
                  </a:lnTo>
                  <a:lnTo>
                    <a:pt x="59782" y="233102"/>
                  </a:lnTo>
                  <a:lnTo>
                    <a:pt x="71020" y="248922"/>
                  </a:lnTo>
                  <a:lnTo>
                    <a:pt x="88714" y="256893"/>
                  </a:lnTo>
                  <a:lnTo>
                    <a:pt x="99359" y="259019"/>
                  </a:lnTo>
                  <a:lnTo>
                    <a:pt x="137938" y="251898"/>
                  </a:lnTo>
                  <a:lnTo>
                    <a:pt x="177278" y="229640"/>
                  </a:lnTo>
                  <a:lnTo>
                    <a:pt x="212374" y="193961"/>
                  </a:lnTo>
                  <a:lnTo>
                    <a:pt x="230561" y="162617"/>
                  </a:lnTo>
                  <a:lnTo>
                    <a:pt x="244288" y="126813"/>
                  </a:lnTo>
                  <a:lnTo>
                    <a:pt x="252741" y="87382"/>
                  </a:lnTo>
                  <a:lnTo>
                    <a:pt x="256968" y="53865"/>
                  </a:lnTo>
                  <a:lnTo>
                    <a:pt x="257467" y="18721"/>
                  </a:lnTo>
                  <a:lnTo>
                    <a:pt x="254835" y="6415"/>
                  </a:lnTo>
                  <a:lnTo>
                    <a:pt x="251314" y="946"/>
                  </a:lnTo>
                  <a:lnTo>
                    <a:pt x="249387" y="2310"/>
                  </a:lnTo>
                  <a:lnTo>
                    <a:pt x="245364" y="11351"/>
                  </a:lnTo>
                  <a:lnTo>
                    <a:pt x="242504" y="49163"/>
                  </a:lnTo>
                  <a:lnTo>
                    <a:pt x="243717" y="82739"/>
                  </a:lnTo>
                  <a:lnTo>
                    <a:pt x="247313" y="116713"/>
                  </a:lnTo>
                  <a:lnTo>
                    <a:pt x="258682" y="158933"/>
                  </a:lnTo>
                  <a:lnTo>
                    <a:pt x="271838" y="182797"/>
                  </a:lnTo>
                  <a:lnTo>
                    <a:pt x="288974" y="199518"/>
                  </a:lnTo>
                  <a:lnTo>
                    <a:pt x="298483" y="205952"/>
                  </a:lnTo>
                  <a:lnTo>
                    <a:pt x="320337" y="209339"/>
                  </a:lnTo>
                  <a:lnTo>
                    <a:pt x="355600" y="20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589">
              <a:extLst>
                <a:ext uri="{FF2B5EF4-FFF2-40B4-BE49-F238E27FC236}">
                  <a16:creationId xmlns:a16="http://schemas.microsoft.com/office/drawing/2014/main" xmlns="" id="{3D53D7EB-D429-443D-BE25-CE84B95EF76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184400" y="3577869"/>
              <a:ext cx="177801" cy="133760"/>
            </a:xfrm>
            <a:custGeom>
              <a:avLst/>
              <a:gdLst/>
              <a:ahLst/>
              <a:cxnLst/>
              <a:rect l="0" t="0" r="0" b="0"/>
              <a:pathLst>
                <a:path w="177801" h="133760">
                  <a:moveTo>
                    <a:pt x="0" y="28931"/>
                  </a:moveTo>
                  <a:lnTo>
                    <a:pt x="0" y="28931"/>
                  </a:lnTo>
                  <a:lnTo>
                    <a:pt x="6481" y="18086"/>
                  </a:lnTo>
                  <a:lnTo>
                    <a:pt x="15580" y="7883"/>
                  </a:lnTo>
                  <a:lnTo>
                    <a:pt x="30443" y="1937"/>
                  </a:lnTo>
                  <a:lnTo>
                    <a:pt x="47397" y="0"/>
                  </a:lnTo>
                  <a:lnTo>
                    <a:pt x="61987" y="1492"/>
                  </a:lnTo>
                  <a:lnTo>
                    <a:pt x="66725" y="4288"/>
                  </a:lnTo>
                  <a:lnTo>
                    <a:pt x="69883" y="8269"/>
                  </a:lnTo>
                  <a:lnTo>
                    <a:pt x="71989" y="13039"/>
                  </a:lnTo>
                  <a:lnTo>
                    <a:pt x="68684" y="27747"/>
                  </a:lnTo>
                  <a:lnTo>
                    <a:pt x="56632" y="48866"/>
                  </a:lnTo>
                  <a:lnTo>
                    <a:pt x="23051" y="91517"/>
                  </a:lnTo>
                  <a:lnTo>
                    <a:pt x="7849" y="115287"/>
                  </a:lnTo>
                  <a:lnTo>
                    <a:pt x="6546" y="126342"/>
                  </a:lnTo>
                  <a:lnTo>
                    <a:pt x="11419" y="129855"/>
                  </a:lnTo>
                  <a:lnTo>
                    <a:pt x="30005" y="133759"/>
                  </a:lnTo>
                  <a:lnTo>
                    <a:pt x="74977" y="132585"/>
                  </a:lnTo>
                  <a:lnTo>
                    <a:pt x="113992" y="127680"/>
                  </a:lnTo>
                  <a:lnTo>
                    <a:pt x="177800" y="117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590">
              <a:extLst>
                <a:ext uri="{FF2B5EF4-FFF2-40B4-BE49-F238E27FC236}">
                  <a16:creationId xmlns:a16="http://schemas.microsoft.com/office/drawing/2014/main" xmlns="" id="{0367CFF7-4493-4DF1-AF09-552C3821473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457450" y="3952392"/>
              <a:ext cx="76201" cy="3659"/>
            </a:xfrm>
            <a:custGeom>
              <a:avLst/>
              <a:gdLst/>
              <a:ahLst/>
              <a:cxnLst/>
              <a:rect l="0" t="0" r="0" b="0"/>
              <a:pathLst>
                <a:path w="76201" h="3659">
                  <a:moveTo>
                    <a:pt x="0" y="3658"/>
                  </a:moveTo>
                  <a:lnTo>
                    <a:pt x="0" y="3658"/>
                  </a:lnTo>
                  <a:lnTo>
                    <a:pt x="41927" y="0"/>
                  </a:lnTo>
                  <a:lnTo>
                    <a:pt x="762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591">
              <a:extLst>
                <a:ext uri="{FF2B5EF4-FFF2-40B4-BE49-F238E27FC236}">
                  <a16:creationId xmlns:a16="http://schemas.microsoft.com/office/drawing/2014/main" xmlns="" id="{DA897691-15CA-4AAC-8B3D-34D4FD79581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447442" y="4025900"/>
              <a:ext cx="168759" cy="15061"/>
            </a:xfrm>
            <a:custGeom>
              <a:avLst/>
              <a:gdLst/>
              <a:ahLst/>
              <a:cxnLst/>
              <a:rect l="0" t="0" r="0" b="0"/>
              <a:pathLst>
                <a:path w="168759" h="15061">
                  <a:moveTo>
                    <a:pt x="3658" y="0"/>
                  </a:moveTo>
                  <a:lnTo>
                    <a:pt x="3658" y="0"/>
                  </a:lnTo>
                  <a:lnTo>
                    <a:pt x="287" y="6742"/>
                  </a:lnTo>
                  <a:lnTo>
                    <a:pt x="0" y="9434"/>
                  </a:lnTo>
                  <a:lnTo>
                    <a:pt x="1562" y="14305"/>
                  </a:lnTo>
                  <a:lnTo>
                    <a:pt x="14015" y="15060"/>
                  </a:lnTo>
                  <a:lnTo>
                    <a:pt x="52353" y="11518"/>
                  </a:lnTo>
                  <a:lnTo>
                    <a:pt x="88800" y="7941"/>
                  </a:lnTo>
                  <a:lnTo>
                    <a:pt x="128517" y="3999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67">
            <a:extLst>
              <a:ext uri="{FF2B5EF4-FFF2-40B4-BE49-F238E27FC236}">
                <a16:creationId xmlns:a16="http://schemas.microsoft.com/office/drawing/2014/main" xmlns="" id="{D7CE3A48-5DF2-43B2-9D9C-1C5B97FD1C69}"/>
              </a:ext>
            </a:extLst>
          </p:cNvPr>
          <p:cNvGrpSpPr/>
          <p:nvPr/>
        </p:nvGrpSpPr>
        <p:grpSpPr>
          <a:xfrm>
            <a:off x="2900721" y="3309263"/>
            <a:ext cx="1817330" cy="894438"/>
            <a:chOff x="2900721" y="3309263"/>
            <a:chExt cx="1817330" cy="894438"/>
          </a:xfrm>
        </p:grpSpPr>
        <p:sp>
          <p:nvSpPr>
            <p:cNvPr id="84" name="SMARTInkShape-3592">
              <a:extLst>
                <a:ext uri="{FF2B5EF4-FFF2-40B4-BE49-F238E27FC236}">
                  <a16:creationId xmlns:a16="http://schemas.microsoft.com/office/drawing/2014/main" xmlns="" id="{112DAF4E-CF4A-45D1-885C-9AFE99AD595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113635" y="3653729"/>
              <a:ext cx="212883" cy="401676"/>
            </a:xfrm>
            <a:custGeom>
              <a:avLst/>
              <a:gdLst/>
              <a:ahLst/>
              <a:cxnLst/>
              <a:rect l="0" t="0" r="0" b="0"/>
              <a:pathLst>
                <a:path w="212883" h="401676">
                  <a:moveTo>
                    <a:pt x="207415" y="35621"/>
                  </a:moveTo>
                  <a:lnTo>
                    <a:pt x="207415" y="35621"/>
                  </a:lnTo>
                  <a:lnTo>
                    <a:pt x="211779" y="25482"/>
                  </a:lnTo>
                  <a:lnTo>
                    <a:pt x="212882" y="17944"/>
                  </a:lnTo>
                  <a:lnTo>
                    <a:pt x="211491" y="11772"/>
                  </a:lnTo>
                  <a:lnTo>
                    <a:pt x="210132" y="9138"/>
                  </a:lnTo>
                  <a:lnTo>
                    <a:pt x="202978" y="4330"/>
                  </a:lnTo>
                  <a:lnTo>
                    <a:pt x="191332" y="548"/>
                  </a:lnTo>
                  <a:lnTo>
                    <a:pt x="155110" y="0"/>
                  </a:lnTo>
                  <a:lnTo>
                    <a:pt x="113984" y="9848"/>
                  </a:lnTo>
                  <a:lnTo>
                    <a:pt x="85814" y="28063"/>
                  </a:lnTo>
                  <a:lnTo>
                    <a:pt x="52423" y="68936"/>
                  </a:lnTo>
                  <a:lnTo>
                    <a:pt x="40692" y="90409"/>
                  </a:lnTo>
                  <a:lnTo>
                    <a:pt x="32897" y="129074"/>
                  </a:lnTo>
                  <a:lnTo>
                    <a:pt x="29192" y="162998"/>
                  </a:lnTo>
                  <a:lnTo>
                    <a:pt x="25194" y="199478"/>
                  </a:lnTo>
                  <a:lnTo>
                    <a:pt x="21065" y="232153"/>
                  </a:lnTo>
                  <a:lnTo>
                    <a:pt x="16878" y="265021"/>
                  </a:lnTo>
                  <a:lnTo>
                    <a:pt x="8673" y="309614"/>
                  </a:lnTo>
                  <a:lnTo>
                    <a:pt x="0" y="356286"/>
                  </a:lnTo>
                  <a:lnTo>
                    <a:pt x="1868" y="382046"/>
                  </a:lnTo>
                  <a:lnTo>
                    <a:pt x="6890" y="396342"/>
                  </a:lnTo>
                  <a:lnTo>
                    <a:pt x="10232" y="398868"/>
                  </a:lnTo>
                  <a:lnTo>
                    <a:pt x="19589" y="401675"/>
                  </a:lnTo>
                  <a:lnTo>
                    <a:pt x="63827" y="396997"/>
                  </a:lnTo>
                  <a:lnTo>
                    <a:pt x="109915" y="383525"/>
                  </a:lnTo>
                  <a:lnTo>
                    <a:pt x="157203" y="369577"/>
                  </a:lnTo>
                  <a:lnTo>
                    <a:pt x="207415" y="34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593">
              <a:extLst>
                <a:ext uri="{FF2B5EF4-FFF2-40B4-BE49-F238E27FC236}">
                  <a16:creationId xmlns:a16="http://schemas.microsoft.com/office/drawing/2014/main" xmlns="" id="{A5E748F8-08DC-47FF-BDCD-AF2990D0B5C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162300" y="386080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6742" y="44450"/>
                  </a:lnTo>
                  <a:lnTo>
                    <a:pt x="52097" y="30635"/>
                  </a:lnTo>
                  <a:lnTo>
                    <a:pt x="83126" y="22082"/>
                  </a:lnTo>
                  <a:lnTo>
                    <a:pt x="120436" y="1122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594">
              <a:extLst>
                <a:ext uri="{FF2B5EF4-FFF2-40B4-BE49-F238E27FC236}">
                  <a16:creationId xmlns:a16="http://schemas.microsoft.com/office/drawing/2014/main" xmlns="" id="{62B9A55E-E987-4C72-9EB7-78D454984E1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439398" y="3620744"/>
              <a:ext cx="307103" cy="415523"/>
            </a:xfrm>
            <a:custGeom>
              <a:avLst/>
              <a:gdLst/>
              <a:ahLst/>
              <a:cxnLst/>
              <a:rect l="0" t="0" r="0" b="0"/>
              <a:pathLst>
                <a:path w="307103" h="415523">
                  <a:moveTo>
                    <a:pt x="307102" y="24156"/>
                  </a:moveTo>
                  <a:lnTo>
                    <a:pt x="307102" y="24156"/>
                  </a:lnTo>
                  <a:lnTo>
                    <a:pt x="262910" y="15318"/>
                  </a:lnTo>
                  <a:lnTo>
                    <a:pt x="225726" y="9229"/>
                  </a:lnTo>
                  <a:lnTo>
                    <a:pt x="183429" y="2957"/>
                  </a:lnTo>
                  <a:lnTo>
                    <a:pt x="139616" y="0"/>
                  </a:lnTo>
                  <a:lnTo>
                    <a:pt x="105469" y="2495"/>
                  </a:lnTo>
                  <a:lnTo>
                    <a:pt x="90252" y="9590"/>
                  </a:lnTo>
                  <a:lnTo>
                    <a:pt x="79491" y="19799"/>
                  </a:lnTo>
                  <a:lnTo>
                    <a:pt x="72356" y="31392"/>
                  </a:lnTo>
                  <a:lnTo>
                    <a:pt x="70596" y="49244"/>
                  </a:lnTo>
                  <a:lnTo>
                    <a:pt x="73572" y="84976"/>
                  </a:lnTo>
                  <a:lnTo>
                    <a:pt x="77041" y="130606"/>
                  </a:lnTo>
                  <a:lnTo>
                    <a:pt x="76442" y="166717"/>
                  </a:lnTo>
                  <a:lnTo>
                    <a:pt x="71471" y="206285"/>
                  </a:lnTo>
                  <a:lnTo>
                    <a:pt x="60796" y="247389"/>
                  </a:lnTo>
                  <a:lnTo>
                    <a:pt x="46643" y="287765"/>
                  </a:lnTo>
                  <a:lnTo>
                    <a:pt x="30946" y="324524"/>
                  </a:lnTo>
                  <a:lnTo>
                    <a:pt x="9613" y="366841"/>
                  </a:lnTo>
                  <a:lnTo>
                    <a:pt x="0" y="394979"/>
                  </a:lnTo>
                  <a:lnTo>
                    <a:pt x="62" y="401193"/>
                  </a:lnTo>
                  <a:lnTo>
                    <a:pt x="1514" y="406042"/>
                  </a:lnTo>
                  <a:lnTo>
                    <a:pt x="3893" y="409980"/>
                  </a:lnTo>
                  <a:lnTo>
                    <a:pt x="9007" y="412606"/>
                  </a:lnTo>
                  <a:lnTo>
                    <a:pt x="24097" y="415522"/>
                  </a:lnTo>
                  <a:lnTo>
                    <a:pt x="59168" y="413793"/>
                  </a:lnTo>
                  <a:lnTo>
                    <a:pt x="104210" y="412184"/>
                  </a:lnTo>
                  <a:lnTo>
                    <a:pt x="149933" y="411707"/>
                  </a:lnTo>
                  <a:lnTo>
                    <a:pt x="180102" y="411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595">
              <a:extLst>
                <a:ext uri="{FF2B5EF4-FFF2-40B4-BE49-F238E27FC236}">
                  <a16:creationId xmlns:a16="http://schemas.microsoft.com/office/drawing/2014/main" xmlns="" id="{BB741E5C-CD95-4E9A-9CBC-3172539C9C2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746500" y="3741033"/>
              <a:ext cx="209551" cy="259468"/>
            </a:xfrm>
            <a:custGeom>
              <a:avLst/>
              <a:gdLst/>
              <a:ahLst/>
              <a:cxnLst/>
              <a:rect l="0" t="0" r="0" b="0"/>
              <a:pathLst>
                <a:path w="209551" h="2594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25040" y="9492"/>
                  </a:lnTo>
                  <a:lnTo>
                    <a:pt x="61198" y="42564"/>
                  </a:lnTo>
                  <a:lnTo>
                    <a:pt x="91640" y="76047"/>
                  </a:lnTo>
                  <a:lnTo>
                    <a:pt x="123279" y="113036"/>
                  </a:lnTo>
                  <a:lnTo>
                    <a:pt x="153803" y="148290"/>
                  </a:lnTo>
                  <a:lnTo>
                    <a:pt x="176307" y="182774"/>
                  </a:lnTo>
                  <a:lnTo>
                    <a:pt x="197113" y="226395"/>
                  </a:lnTo>
                  <a:lnTo>
                    <a:pt x="20955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596">
              <a:extLst>
                <a:ext uri="{FF2B5EF4-FFF2-40B4-BE49-F238E27FC236}">
                  <a16:creationId xmlns:a16="http://schemas.microsoft.com/office/drawing/2014/main" xmlns="" id="{05349467-D4C8-4E16-B42C-D28B98EF4B0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765550" y="3749148"/>
              <a:ext cx="203201" cy="206903"/>
            </a:xfrm>
            <a:custGeom>
              <a:avLst/>
              <a:gdLst/>
              <a:ahLst/>
              <a:cxnLst/>
              <a:rect l="0" t="0" r="0" b="0"/>
              <a:pathLst>
                <a:path w="203201" h="206903">
                  <a:moveTo>
                    <a:pt x="203200" y="16402"/>
                  </a:moveTo>
                  <a:lnTo>
                    <a:pt x="203200" y="16402"/>
                  </a:lnTo>
                  <a:lnTo>
                    <a:pt x="199829" y="6289"/>
                  </a:lnTo>
                  <a:lnTo>
                    <a:pt x="197425" y="3310"/>
                  </a:lnTo>
                  <a:lnTo>
                    <a:pt x="190990" y="0"/>
                  </a:lnTo>
                  <a:lnTo>
                    <a:pt x="186594" y="1234"/>
                  </a:lnTo>
                  <a:lnTo>
                    <a:pt x="176064" y="8249"/>
                  </a:lnTo>
                  <a:lnTo>
                    <a:pt x="136143" y="50984"/>
                  </a:lnTo>
                  <a:lnTo>
                    <a:pt x="94979" y="96812"/>
                  </a:lnTo>
                  <a:lnTo>
                    <a:pt x="49466" y="144022"/>
                  </a:lnTo>
                  <a:lnTo>
                    <a:pt x="8935" y="187007"/>
                  </a:lnTo>
                  <a:lnTo>
                    <a:pt x="1149" y="198060"/>
                  </a:lnTo>
                  <a:lnTo>
                    <a:pt x="60" y="201007"/>
                  </a:lnTo>
                  <a:lnTo>
                    <a:pt x="0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597">
              <a:extLst>
                <a:ext uri="{FF2B5EF4-FFF2-40B4-BE49-F238E27FC236}">
                  <a16:creationId xmlns:a16="http://schemas.microsoft.com/office/drawing/2014/main" xmlns="" id="{812846AA-C603-491F-B6BE-EA85B51C8F3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019643" y="3632854"/>
              <a:ext cx="189115" cy="423320"/>
            </a:xfrm>
            <a:custGeom>
              <a:avLst/>
              <a:gdLst/>
              <a:ahLst/>
              <a:cxnLst/>
              <a:rect l="0" t="0" r="0" b="0"/>
              <a:pathLst>
                <a:path w="189115" h="423320">
                  <a:moveTo>
                    <a:pt x="38007" y="43796"/>
                  </a:moveTo>
                  <a:lnTo>
                    <a:pt x="38007" y="43796"/>
                  </a:lnTo>
                  <a:lnTo>
                    <a:pt x="1177" y="37329"/>
                  </a:lnTo>
                  <a:lnTo>
                    <a:pt x="48" y="35957"/>
                  </a:lnTo>
                  <a:lnTo>
                    <a:pt x="0" y="34336"/>
                  </a:lnTo>
                  <a:lnTo>
                    <a:pt x="16790" y="25314"/>
                  </a:lnTo>
                  <a:lnTo>
                    <a:pt x="57591" y="17074"/>
                  </a:lnTo>
                  <a:lnTo>
                    <a:pt x="91866" y="10518"/>
                  </a:lnTo>
                  <a:lnTo>
                    <a:pt x="126150" y="4311"/>
                  </a:lnTo>
                  <a:lnTo>
                    <a:pt x="166429" y="817"/>
                  </a:lnTo>
                  <a:lnTo>
                    <a:pt x="182337" y="0"/>
                  </a:lnTo>
                  <a:lnTo>
                    <a:pt x="186438" y="1899"/>
                  </a:lnTo>
                  <a:lnTo>
                    <a:pt x="188466" y="5281"/>
                  </a:lnTo>
                  <a:lnTo>
                    <a:pt x="189114" y="9653"/>
                  </a:lnTo>
                  <a:lnTo>
                    <a:pt x="178303" y="48638"/>
                  </a:lnTo>
                  <a:lnTo>
                    <a:pt x="171534" y="85212"/>
                  </a:lnTo>
                  <a:lnTo>
                    <a:pt x="166941" y="131091"/>
                  </a:lnTo>
                  <a:lnTo>
                    <a:pt x="165161" y="167966"/>
                  </a:lnTo>
                  <a:lnTo>
                    <a:pt x="162018" y="210225"/>
                  </a:lnTo>
                  <a:lnTo>
                    <a:pt x="158269" y="252996"/>
                  </a:lnTo>
                  <a:lnTo>
                    <a:pt x="155663" y="293408"/>
                  </a:lnTo>
                  <a:lnTo>
                    <a:pt x="156856" y="327831"/>
                  </a:lnTo>
                  <a:lnTo>
                    <a:pt x="159007" y="374258"/>
                  </a:lnTo>
                  <a:lnTo>
                    <a:pt x="162210" y="396886"/>
                  </a:lnTo>
                  <a:lnTo>
                    <a:pt x="160706" y="407923"/>
                  </a:lnTo>
                  <a:lnTo>
                    <a:pt x="158612" y="411431"/>
                  </a:lnTo>
                  <a:lnTo>
                    <a:pt x="155804" y="413769"/>
                  </a:lnTo>
                  <a:lnTo>
                    <a:pt x="131047" y="420893"/>
                  </a:lnTo>
                  <a:lnTo>
                    <a:pt x="95008" y="423319"/>
                  </a:lnTo>
                  <a:lnTo>
                    <a:pt x="84978" y="421082"/>
                  </a:lnTo>
                  <a:lnTo>
                    <a:pt x="76287" y="413973"/>
                  </a:lnTo>
                  <a:lnTo>
                    <a:pt x="63407" y="399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598">
              <a:extLst>
                <a:ext uri="{FF2B5EF4-FFF2-40B4-BE49-F238E27FC236}">
                  <a16:creationId xmlns:a16="http://schemas.microsoft.com/office/drawing/2014/main" xmlns="" id="{AB651DB2-33C5-4E85-9E9D-C402F5C31DF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267200" y="3556000"/>
              <a:ext cx="204357" cy="577851"/>
            </a:xfrm>
            <a:custGeom>
              <a:avLst/>
              <a:gdLst/>
              <a:ahLst/>
              <a:cxnLst/>
              <a:rect l="0" t="0" r="0" b="0"/>
              <a:pathLst>
                <a:path w="204357" h="577851">
                  <a:moveTo>
                    <a:pt x="114300" y="0"/>
                  </a:moveTo>
                  <a:lnTo>
                    <a:pt x="114300" y="0"/>
                  </a:lnTo>
                  <a:lnTo>
                    <a:pt x="121042" y="3371"/>
                  </a:lnTo>
                  <a:lnTo>
                    <a:pt x="146807" y="43365"/>
                  </a:lnTo>
                  <a:lnTo>
                    <a:pt x="165201" y="78070"/>
                  </a:lnTo>
                  <a:lnTo>
                    <a:pt x="174339" y="100730"/>
                  </a:lnTo>
                  <a:lnTo>
                    <a:pt x="183254" y="126420"/>
                  </a:lnTo>
                  <a:lnTo>
                    <a:pt x="192020" y="154130"/>
                  </a:lnTo>
                  <a:lnTo>
                    <a:pt x="197863" y="183892"/>
                  </a:lnTo>
                  <a:lnTo>
                    <a:pt x="201759" y="215022"/>
                  </a:lnTo>
                  <a:lnTo>
                    <a:pt x="204356" y="247065"/>
                  </a:lnTo>
                  <a:lnTo>
                    <a:pt x="203970" y="279010"/>
                  </a:lnTo>
                  <a:lnTo>
                    <a:pt x="201597" y="310890"/>
                  </a:lnTo>
                  <a:lnTo>
                    <a:pt x="197898" y="342727"/>
                  </a:lnTo>
                  <a:lnTo>
                    <a:pt x="187671" y="373829"/>
                  </a:lnTo>
                  <a:lnTo>
                    <a:pt x="173092" y="404441"/>
                  </a:lnTo>
                  <a:lnTo>
                    <a:pt x="155611" y="434727"/>
                  </a:lnTo>
                  <a:lnTo>
                    <a:pt x="135491" y="461974"/>
                  </a:lnTo>
                  <a:lnTo>
                    <a:pt x="113610" y="487194"/>
                  </a:lnTo>
                  <a:lnTo>
                    <a:pt x="70248" y="529092"/>
                  </a:lnTo>
                  <a:lnTo>
                    <a:pt x="23009" y="562462"/>
                  </a:lnTo>
                  <a:lnTo>
                    <a:pt x="0" y="577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599">
              <a:extLst>
                <a:ext uri="{FF2B5EF4-FFF2-40B4-BE49-F238E27FC236}">
                  <a16:creationId xmlns:a16="http://schemas.microsoft.com/office/drawing/2014/main" xmlns="" id="{FD414039-5752-43FD-A4CF-702B9EFC959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900721" y="3570677"/>
              <a:ext cx="191730" cy="633024"/>
            </a:xfrm>
            <a:custGeom>
              <a:avLst/>
              <a:gdLst/>
              <a:ahLst/>
              <a:cxnLst/>
              <a:rect l="0" t="0" r="0" b="0"/>
              <a:pathLst>
                <a:path w="191730" h="633024">
                  <a:moveTo>
                    <a:pt x="121879" y="48823"/>
                  </a:moveTo>
                  <a:lnTo>
                    <a:pt x="121879" y="48823"/>
                  </a:lnTo>
                  <a:lnTo>
                    <a:pt x="119998" y="23075"/>
                  </a:lnTo>
                  <a:lnTo>
                    <a:pt x="114972" y="8032"/>
                  </a:lnTo>
                  <a:lnTo>
                    <a:pt x="113041" y="4696"/>
                  </a:lnTo>
                  <a:lnTo>
                    <a:pt x="109637" y="2472"/>
                  </a:lnTo>
                  <a:lnTo>
                    <a:pt x="100210" y="0"/>
                  </a:lnTo>
                  <a:lnTo>
                    <a:pt x="85203" y="12072"/>
                  </a:lnTo>
                  <a:lnTo>
                    <a:pt x="55038" y="57925"/>
                  </a:lnTo>
                  <a:lnTo>
                    <a:pt x="43451" y="80291"/>
                  </a:lnTo>
                  <a:lnTo>
                    <a:pt x="32905" y="108607"/>
                  </a:lnTo>
                  <a:lnTo>
                    <a:pt x="23052" y="140890"/>
                  </a:lnTo>
                  <a:lnTo>
                    <a:pt x="13661" y="175818"/>
                  </a:lnTo>
                  <a:lnTo>
                    <a:pt x="7400" y="213919"/>
                  </a:lnTo>
                  <a:lnTo>
                    <a:pt x="3227" y="254137"/>
                  </a:lnTo>
                  <a:lnTo>
                    <a:pt x="444" y="295766"/>
                  </a:lnTo>
                  <a:lnTo>
                    <a:pt x="0" y="334807"/>
                  </a:lnTo>
                  <a:lnTo>
                    <a:pt x="1115" y="372123"/>
                  </a:lnTo>
                  <a:lnTo>
                    <a:pt x="3270" y="408290"/>
                  </a:lnTo>
                  <a:lnTo>
                    <a:pt x="9645" y="440162"/>
                  </a:lnTo>
                  <a:lnTo>
                    <a:pt x="18834" y="469171"/>
                  </a:lnTo>
                  <a:lnTo>
                    <a:pt x="29899" y="496272"/>
                  </a:lnTo>
                  <a:lnTo>
                    <a:pt x="61008" y="541436"/>
                  </a:lnTo>
                  <a:lnTo>
                    <a:pt x="99764" y="578206"/>
                  </a:lnTo>
                  <a:lnTo>
                    <a:pt x="145211" y="606308"/>
                  </a:lnTo>
                  <a:lnTo>
                    <a:pt x="191729" y="633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600">
              <a:extLst>
                <a:ext uri="{FF2B5EF4-FFF2-40B4-BE49-F238E27FC236}">
                  <a16:creationId xmlns:a16="http://schemas.microsoft.com/office/drawing/2014/main" xmlns="" id="{C84BEB30-B319-4848-AF53-BF9B328B07C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438650" y="3309263"/>
              <a:ext cx="279401" cy="187747"/>
            </a:xfrm>
            <a:custGeom>
              <a:avLst/>
              <a:gdLst/>
              <a:ahLst/>
              <a:cxnLst/>
              <a:rect l="0" t="0" r="0" b="0"/>
              <a:pathLst>
                <a:path w="279401" h="187747">
                  <a:moveTo>
                    <a:pt x="0" y="43537"/>
                  </a:moveTo>
                  <a:lnTo>
                    <a:pt x="0" y="43537"/>
                  </a:lnTo>
                  <a:lnTo>
                    <a:pt x="3371" y="36795"/>
                  </a:lnTo>
                  <a:lnTo>
                    <a:pt x="18951" y="22489"/>
                  </a:lnTo>
                  <a:lnTo>
                    <a:pt x="48183" y="4845"/>
                  </a:lnTo>
                  <a:lnTo>
                    <a:pt x="71509" y="0"/>
                  </a:lnTo>
                  <a:lnTo>
                    <a:pt x="93165" y="1609"/>
                  </a:lnTo>
                  <a:lnTo>
                    <a:pt x="107493" y="9380"/>
                  </a:lnTo>
                  <a:lnTo>
                    <a:pt x="110468" y="17943"/>
                  </a:lnTo>
                  <a:lnTo>
                    <a:pt x="110010" y="42510"/>
                  </a:lnTo>
                  <a:lnTo>
                    <a:pt x="91705" y="84704"/>
                  </a:lnTo>
                  <a:lnTo>
                    <a:pt x="63939" y="125114"/>
                  </a:lnTo>
                  <a:lnTo>
                    <a:pt x="40277" y="160780"/>
                  </a:lnTo>
                  <a:lnTo>
                    <a:pt x="38597" y="172315"/>
                  </a:lnTo>
                  <a:lnTo>
                    <a:pt x="41254" y="176661"/>
                  </a:lnTo>
                  <a:lnTo>
                    <a:pt x="51731" y="183372"/>
                  </a:lnTo>
                  <a:lnTo>
                    <a:pt x="93723" y="187746"/>
                  </a:lnTo>
                  <a:lnTo>
                    <a:pt x="136670" y="186887"/>
                  </a:lnTo>
                  <a:lnTo>
                    <a:pt x="160963" y="185670"/>
                  </a:lnTo>
                  <a:lnTo>
                    <a:pt x="184920" y="184859"/>
                  </a:lnTo>
                  <a:lnTo>
                    <a:pt x="232235" y="183958"/>
                  </a:lnTo>
                  <a:lnTo>
                    <a:pt x="279400" y="183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668">
            <a:extLst>
              <a:ext uri="{FF2B5EF4-FFF2-40B4-BE49-F238E27FC236}">
                <a16:creationId xmlns:a16="http://schemas.microsoft.com/office/drawing/2014/main" xmlns="" id="{A1A30E57-0371-4F5A-ABF5-7FFE23390B30}"/>
              </a:ext>
            </a:extLst>
          </p:cNvPr>
          <p:cNvGrpSpPr/>
          <p:nvPr/>
        </p:nvGrpSpPr>
        <p:grpSpPr>
          <a:xfrm>
            <a:off x="5061833" y="3837688"/>
            <a:ext cx="303918" cy="148348"/>
            <a:chOff x="5061833" y="3837688"/>
            <a:chExt cx="303918" cy="148348"/>
          </a:xfrm>
        </p:grpSpPr>
        <p:sp>
          <p:nvSpPr>
            <p:cNvPr id="94" name="SMARTInkShape-3601">
              <a:extLst>
                <a:ext uri="{FF2B5EF4-FFF2-40B4-BE49-F238E27FC236}">
                  <a16:creationId xmlns:a16="http://schemas.microsoft.com/office/drawing/2014/main" xmlns="" id="{0A0080D5-3335-4982-962A-452C70A7DCD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061833" y="3837688"/>
              <a:ext cx="221368" cy="23113"/>
            </a:xfrm>
            <a:custGeom>
              <a:avLst/>
              <a:gdLst/>
              <a:ahLst/>
              <a:cxnLst/>
              <a:rect l="0" t="0" r="0" b="0"/>
              <a:pathLst>
                <a:path w="221368" h="23113">
                  <a:moveTo>
                    <a:pt x="5467" y="23112"/>
                  </a:moveTo>
                  <a:lnTo>
                    <a:pt x="5467" y="23112"/>
                  </a:lnTo>
                  <a:lnTo>
                    <a:pt x="0" y="23112"/>
                  </a:lnTo>
                  <a:lnTo>
                    <a:pt x="42565" y="16370"/>
                  </a:lnTo>
                  <a:lnTo>
                    <a:pt x="76047" y="9297"/>
                  </a:lnTo>
                  <a:lnTo>
                    <a:pt x="113741" y="2861"/>
                  </a:lnTo>
                  <a:lnTo>
                    <a:pt x="151661" y="0"/>
                  </a:lnTo>
                  <a:lnTo>
                    <a:pt x="195226" y="1761"/>
                  </a:lnTo>
                  <a:lnTo>
                    <a:pt x="221367" y="4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602">
              <a:extLst>
                <a:ext uri="{FF2B5EF4-FFF2-40B4-BE49-F238E27FC236}">
                  <a16:creationId xmlns:a16="http://schemas.microsoft.com/office/drawing/2014/main" xmlns="" id="{2074550E-395E-48DA-927A-E6038A7D4B9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086350" y="3949700"/>
              <a:ext cx="279401" cy="36336"/>
            </a:xfrm>
            <a:custGeom>
              <a:avLst/>
              <a:gdLst/>
              <a:ahLst/>
              <a:cxnLst/>
              <a:rect l="0" t="0" r="0" b="0"/>
              <a:pathLst>
                <a:path w="279401" h="36336">
                  <a:moveTo>
                    <a:pt x="0" y="25400"/>
                  </a:moveTo>
                  <a:lnTo>
                    <a:pt x="0" y="25400"/>
                  </a:lnTo>
                  <a:lnTo>
                    <a:pt x="0" y="32142"/>
                  </a:lnTo>
                  <a:lnTo>
                    <a:pt x="706" y="34128"/>
                  </a:lnTo>
                  <a:lnTo>
                    <a:pt x="1881" y="35452"/>
                  </a:lnTo>
                  <a:lnTo>
                    <a:pt x="3371" y="36335"/>
                  </a:lnTo>
                  <a:lnTo>
                    <a:pt x="48434" y="35635"/>
                  </a:lnTo>
                  <a:lnTo>
                    <a:pt x="86907" y="27832"/>
                  </a:lnTo>
                  <a:lnTo>
                    <a:pt x="133641" y="19190"/>
                  </a:lnTo>
                  <a:lnTo>
                    <a:pt x="158944" y="14910"/>
                  </a:lnTo>
                  <a:lnTo>
                    <a:pt x="183574" y="11351"/>
                  </a:lnTo>
                  <a:lnTo>
                    <a:pt x="207754" y="8273"/>
                  </a:lnTo>
                  <a:lnTo>
                    <a:pt x="247557" y="3677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669">
            <a:extLst>
              <a:ext uri="{FF2B5EF4-FFF2-40B4-BE49-F238E27FC236}">
                <a16:creationId xmlns:a16="http://schemas.microsoft.com/office/drawing/2014/main" xmlns="" id="{6CFAB684-B76E-4503-AA70-07680341B4D3}"/>
              </a:ext>
            </a:extLst>
          </p:cNvPr>
          <p:cNvGrpSpPr/>
          <p:nvPr/>
        </p:nvGrpSpPr>
        <p:grpSpPr>
          <a:xfrm>
            <a:off x="5766752" y="3253643"/>
            <a:ext cx="2373949" cy="861158"/>
            <a:chOff x="5766752" y="3253643"/>
            <a:chExt cx="2373949" cy="861158"/>
          </a:xfrm>
        </p:grpSpPr>
        <p:sp>
          <p:nvSpPr>
            <p:cNvPr id="97" name="SMARTInkShape-3603">
              <a:extLst>
                <a:ext uri="{FF2B5EF4-FFF2-40B4-BE49-F238E27FC236}">
                  <a16:creationId xmlns:a16="http://schemas.microsoft.com/office/drawing/2014/main" xmlns="" id="{4611C893-3D8C-4E63-A468-0D54121B15B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766752" y="3617827"/>
              <a:ext cx="189549" cy="496974"/>
            </a:xfrm>
            <a:custGeom>
              <a:avLst/>
              <a:gdLst/>
              <a:ahLst/>
              <a:cxnLst/>
              <a:rect l="0" t="0" r="0" b="0"/>
              <a:pathLst>
                <a:path w="189549" h="496974">
                  <a:moveTo>
                    <a:pt x="151448" y="8023"/>
                  </a:moveTo>
                  <a:lnTo>
                    <a:pt x="151448" y="8023"/>
                  </a:lnTo>
                  <a:lnTo>
                    <a:pt x="144706" y="1281"/>
                  </a:lnTo>
                  <a:lnTo>
                    <a:pt x="140603" y="0"/>
                  </a:lnTo>
                  <a:lnTo>
                    <a:pt x="130400" y="459"/>
                  </a:lnTo>
                  <a:lnTo>
                    <a:pt x="109385" y="11426"/>
                  </a:lnTo>
                  <a:lnTo>
                    <a:pt x="81913" y="44937"/>
                  </a:lnTo>
                  <a:lnTo>
                    <a:pt x="57985" y="82284"/>
                  </a:lnTo>
                  <a:lnTo>
                    <a:pt x="33708" y="127811"/>
                  </a:lnTo>
                  <a:lnTo>
                    <a:pt x="24272" y="152793"/>
                  </a:lnTo>
                  <a:lnTo>
                    <a:pt x="15864" y="178620"/>
                  </a:lnTo>
                  <a:lnTo>
                    <a:pt x="9553" y="205009"/>
                  </a:lnTo>
                  <a:lnTo>
                    <a:pt x="4640" y="231775"/>
                  </a:lnTo>
                  <a:lnTo>
                    <a:pt x="659" y="258791"/>
                  </a:lnTo>
                  <a:lnTo>
                    <a:pt x="0" y="305742"/>
                  </a:lnTo>
                  <a:lnTo>
                    <a:pt x="7232" y="347071"/>
                  </a:lnTo>
                  <a:lnTo>
                    <a:pt x="24558" y="384254"/>
                  </a:lnTo>
                  <a:lnTo>
                    <a:pt x="68226" y="430178"/>
                  </a:lnTo>
                  <a:lnTo>
                    <a:pt x="103171" y="455527"/>
                  </a:lnTo>
                  <a:lnTo>
                    <a:pt x="137047" y="475730"/>
                  </a:lnTo>
                  <a:lnTo>
                    <a:pt x="189548" y="496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604">
              <a:extLst>
                <a:ext uri="{FF2B5EF4-FFF2-40B4-BE49-F238E27FC236}">
                  <a16:creationId xmlns:a16="http://schemas.microsoft.com/office/drawing/2014/main" xmlns="" id="{102521D2-C373-449D-BA4A-3099ABA9BFF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107038" y="3651250"/>
              <a:ext cx="369963" cy="344189"/>
            </a:xfrm>
            <a:custGeom>
              <a:avLst/>
              <a:gdLst/>
              <a:ahLst/>
              <a:cxnLst/>
              <a:rect l="0" t="0" r="0" b="0"/>
              <a:pathLst>
                <a:path w="369963" h="344189">
                  <a:moveTo>
                    <a:pt x="262012" y="0"/>
                  </a:moveTo>
                  <a:lnTo>
                    <a:pt x="262012" y="0"/>
                  </a:lnTo>
                  <a:lnTo>
                    <a:pt x="280646" y="0"/>
                  </a:lnTo>
                  <a:lnTo>
                    <a:pt x="277566" y="0"/>
                  </a:lnTo>
                  <a:lnTo>
                    <a:pt x="238334" y="15580"/>
                  </a:lnTo>
                  <a:lnTo>
                    <a:pt x="203491" y="29232"/>
                  </a:lnTo>
                  <a:lnTo>
                    <a:pt x="162984" y="48956"/>
                  </a:lnTo>
                  <a:lnTo>
                    <a:pt x="123074" y="69304"/>
                  </a:lnTo>
                  <a:lnTo>
                    <a:pt x="78143" y="94436"/>
                  </a:lnTo>
                  <a:lnTo>
                    <a:pt x="56544" y="109198"/>
                  </a:lnTo>
                  <a:lnTo>
                    <a:pt x="50749" y="118147"/>
                  </a:lnTo>
                  <a:lnTo>
                    <a:pt x="52025" y="122509"/>
                  </a:lnTo>
                  <a:lnTo>
                    <a:pt x="60969" y="131119"/>
                  </a:lnTo>
                  <a:lnTo>
                    <a:pt x="104916" y="143074"/>
                  </a:lnTo>
                  <a:lnTo>
                    <a:pt x="144596" y="150734"/>
                  </a:lnTo>
                  <a:lnTo>
                    <a:pt x="165613" y="157774"/>
                  </a:lnTo>
                  <a:lnTo>
                    <a:pt x="178716" y="167488"/>
                  </a:lnTo>
                  <a:lnTo>
                    <a:pt x="183198" y="173042"/>
                  </a:lnTo>
                  <a:lnTo>
                    <a:pt x="184069" y="179567"/>
                  </a:lnTo>
                  <a:lnTo>
                    <a:pt x="179392" y="194342"/>
                  </a:lnTo>
                  <a:lnTo>
                    <a:pt x="139571" y="231188"/>
                  </a:lnTo>
                  <a:lnTo>
                    <a:pt x="102026" y="257746"/>
                  </a:lnTo>
                  <a:lnTo>
                    <a:pt x="61346" y="283489"/>
                  </a:lnTo>
                  <a:lnTo>
                    <a:pt x="19044" y="313708"/>
                  </a:lnTo>
                  <a:lnTo>
                    <a:pt x="5859" y="324282"/>
                  </a:lnTo>
                  <a:lnTo>
                    <a:pt x="0" y="333684"/>
                  </a:lnTo>
                  <a:lnTo>
                    <a:pt x="1965" y="337462"/>
                  </a:lnTo>
                  <a:lnTo>
                    <a:pt x="13556" y="343540"/>
                  </a:lnTo>
                  <a:lnTo>
                    <a:pt x="56770" y="344188"/>
                  </a:lnTo>
                  <a:lnTo>
                    <a:pt x="98120" y="341590"/>
                  </a:lnTo>
                  <a:lnTo>
                    <a:pt x="121002" y="339910"/>
                  </a:lnTo>
                  <a:lnTo>
                    <a:pt x="146133" y="338084"/>
                  </a:lnTo>
                  <a:lnTo>
                    <a:pt x="172765" y="336162"/>
                  </a:lnTo>
                  <a:lnTo>
                    <a:pt x="200397" y="334174"/>
                  </a:lnTo>
                  <a:lnTo>
                    <a:pt x="225874" y="332849"/>
                  </a:lnTo>
                  <a:lnTo>
                    <a:pt x="272997" y="331377"/>
                  </a:lnTo>
                  <a:lnTo>
                    <a:pt x="313696" y="328842"/>
                  </a:lnTo>
                  <a:lnTo>
                    <a:pt x="369962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605">
              <a:extLst>
                <a:ext uri="{FF2B5EF4-FFF2-40B4-BE49-F238E27FC236}">
                  <a16:creationId xmlns:a16="http://schemas.microsoft.com/office/drawing/2014/main" xmlns="" id="{1A4C242C-1035-46A7-BFDE-D3FBBED0090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672066" y="3640315"/>
              <a:ext cx="57224" cy="50316"/>
            </a:xfrm>
            <a:custGeom>
              <a:avLst/>
              <a:gdLst/>
              <a:ahLst/>
              <a:cxnLst/>
              <a:rect l="0" t="0" r="0" b="0"/>
              <a:pathLst>
                <a:path w="57224" h="50316">
                  <a:moveTo>
                    <a:pt x="39884" y="10935"/>
                  </a:moveTo>
                  <a:lnTo>
                    <a:pt x="39884" y="10935"/>
                  </a:lnTo>
                  <a:lnTo>
                    <a:pt x="16016" y="883"/>
                  </a:lnTo>
                  <a:lnTo>
                    <a:pt x="11273" y="0"/>
                  </a:lnTo>
                  <a:lnTo>
                    <a:pt x="7405" y="823"/>
                  </a:lnTo>
                  <a:lnTo>
                    <a:pt x="1224" y="5500"/>
                  </a:lnTo>
                  <a:lnTo>
                    <a:pt x="0" y="8723"/>
                  </a:lnTo>
                  <a:lnTo>
                    <a:pt x="520" y="16066"/>
                  </a:lnTo>
                  <a:lnTo>
                    <a:pt x="11522" y="34876"/>
                  </a:lnTo>
                  <a:lnTo>
                    <a:pt x="22339" y="44624"/>
                  </a:lnTo>
                  <a:lnTo>
                    <a:pt x="28188" y="48211"/>
                  </a:lnTo>
                  <a:lnTo>
                    <a:pt x="38448" y="50315"/>
                  </a:lnTo>
                  <a:lnTo>
                    <a:pt x="43160" y="49888"/>
                  </a:lnTo>
                  <a:lnTo>
                    <a:pt x="47007" y="48192"/>
                  </a:lnTo>
                  <a:lnTo>
                    <a:pt x="53163" y="42546"/>
                  </a:lnTo>
                  <a:lnTo>
                    <a:pt x="56368" y="33451"/>
                  </a:lnTo>
                  <a:lnTo>
                    <a:pt x="57223" y="28062"/>
                  </a:lnTo>
                  <a:lnTo>
                    <a:pt x="56382" y="23059"/>
                  </a:lnTo>
                  <a:lnTo>
                    <a:pt x="51686" y="13736"/>
                  </a:lnTo>
                  <a:lnTo>
                    <a:pt x="47752" y="10686"/>
                  </a:lnTo>
                  <a:lnTo>
                    <a:pt x="37736" y="7296"/>
                  </a:lnTo>
                  <a:lnTo>
                    <a:pt x="32808" y="8509"/>
                  </a:lnTo>
                  <a:lnTo>
                    <a:pt x="23569" y="15501"/>
                  </a:lnTo>
                  <a:lnTo>
                    <a:pt x="21951" y="21035"/>
                  </a:lnTo>
                  <a:lnTo>
                    <a:pt x="27184" y="49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606">
              <a:extLst>
                <a:ext uri="{FF2B5EF4-FFF2-40B4-BE49-F238E27FC236}">
                  <a16:creationId xmlns:a16="http://schemas.microsoft.com/office/drawing/2014/main" xmlns="" id="{C259D0DC-6804-43BA-9349-0CAAE45FFCE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851650" y="3911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607">
              <a:extLst>
                <a:ext uri="{FF2B5EF4-FFF2-40B4-BE49-F238E27FC236}">
                  <a16:creationId xmlns:a16="http://schemas.microsoft.com/office/drawing/2014/main" xmlns="" id="{32B6C7BE-46D2-493D-B275-4F4A98309F6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010400" y="3667290"/>
              <a:ext cx="114768" cy="428297"/>
            </a:xfrm>
            <a:custGeom>
              <a:avLst/>
              <a:gdLst/>
              <a:ahLst/>
              <a:cxnLst/>
              <a:rect l="0" t="0" r="0" b="0"/>
              <a:pathLst>
                <a:path w="114768" h="428297">
                  <a:moveTo>
                    <a:pt x="12700" y="161760"/>
                  </a:moveTo>
                  <a:lnTo>
                    <a:pt x="12700" y="161760"/>
                  </a:lnTo>
                  <a:lnTo>
                    <a:pt x="5958" y="168502"/>
                  </a:lnTo>
                  <a:lnTo>
                    <a:pt x="2649" y="179338"/>
                  </a:lnTo>
                  <a:lnTo>
                    <a:pt x="2588" y="196383"/>
                  </a:lnTo>
                  <a:lnTo>
                    <a:pt x="9782" y="238419"/>
                  </a:lnTo>
                  <a:lnTo>
                    <a:pt x="14461" y="272736"/>
                  </a:lnTo>
                  <a:lnTo>
                    <a:pt x="18892" y="307273"/>
                  </a:lnTo>
                  <a:lnTo>
                    <a:pt x="22507" y="341438"/>
                  </a:lnTo>
                  <a:lnTo>
                    <a:pt x="24114" y="375437"/>
                  </a:lnTo>
                  <a:lnTo>
                    <a:pt x="20076" y="420155"/>
                  </a:lnTo>
                  <a:lnTo>
                    <a:pt x="16448" y="428296"/>
                  </a:lnTo>
                  <a:lnTo>
                    <a:pt x="15199" y="427645"/>
                  </a:lnTo>
                  <a:lnTo>
                    <a:pt x="9658" y="385401"/>
                  </a:lnTo>
                  <a:lnTo>
                    <a:pt x="7820" y="346058"/>
                  </a:lnTo>
                  <a:lnTo>
                    <a:pt x="7330" y="322725"/>
                  </a:lnTo>
                  <a:lnTo>
                    <a:pt x="7003" y="296587"/>
                  </a:lnTo>
                  <a:lnTo>
                    <a:pt x="6786" y="268578"/>
                  </a:lnTo>
                  <a:lnTo>
                    <a:pt x="6641" y="239322"/>
                  </a:lnTo>
                  <a:lnTo>
                    <a:pt x="7249" y="209234"/>
                  </a:lnTo>
                  <a:lnTo>
                    <a:pt x="8360" y="178593"/>
                  </a:lnTo>
                  <a:lnTo>
                    <a:pt x="9807" y="147582"/>
                  </a:lnTo>
                  <a:lnTo>
                    <a:pt x="13594" y="120558"/>
                  </a:lnTo>
                  <a:lnTo>
                    <a:pt x="25326" y="73598"/>
                  </a:lnTo>
                  <a:lnTo>
                    <a:pt x="39949" y="39086"/>
                  </a:lnTo>
                  <a:lnTo>
                    <a:pt x="55149" y="14810"/>
                  </a:lnTo>
                  <a:lnTo>
                    <a:pt x="68961" y="1669"/>
                  </a:lnTo>
                  <a:lnTo>
                    <a:pt x="75607" y="0"/>
                  </a:lnTo>
                  <a:lnTo>
                    <a:pt x="82155" y="1003"/>
                  </a:lnTo>
                  <a:lnTo>
                    <a:pt x="88636" y="3788"/>
                  </a:lnTo>
                  <a:lnTo>
                    <a:pt x="99601" y="18172"/>
                  </a:lnTo>
                  <a:lnTo>
                    <a:pt x="114767" y="61901"/>
                  </a:lnTo>
                  <a:lnTo>
                    <a:pt x="112391" y="86333"/>
                  </a:lnTo>
                  <a:lnTo>
                    <a:pt x="103574" y="109893"/>
                  </a:lnTo>
                  <a:lnTo>
                    <a:pt x="82743" y="137611"/>
                  </a:lnTo>
                  <a:lnTo>
                    <a:pt x="66878" y="150086"/>
                  </a:lnTo>
                  <a:lnTo>
                    <a:pt x="48539" y="156572"/>
                  </a:lnTo>
                  <a:lnTo>
                    <a:pt x="9841" y="166146"/>
                  </a:lnTo>
                  <a:lnTo>
                    <a:pt x="0" y="174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608">
              <a:extLst>
                <a:ext uri="{FF2B5EF4-FFF2-40B4-BE49-F238E27FC236}">
                  <a16:creationId xmlns:a16="http://schemas.microsoft.com/office/drawing/2014/main" xmlns="" id="{D205385A-0AA7-45E0-990B-C881910191E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131050" y="3879850"/>
              <a:ext cx="95251" cy="82551"/>
            </a:xfrm>
            <a:custGeom>
              <a:avLst/>
              <a:gdLst/>
              <a:ahLst/>
              <a:cxnLst/>
              <a:rect l="0" t="0" r="0" b="0"/>
              <a:pathLst>
                <a:path w="95251" h="8255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50805" y="32913"/>
                  </a:lnTo>
                  <a:lnTo>
                    <a:pt x="72438" y="51145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609">
              <a:extLst>
                <a:ext uri="{FF2B5EF4-FFF2-40B4-BE49-F238E27FC236}">
                  <a16:creationId xmlns:a16="http://schemas.microsoft.com/office/drawing/2014/main" xmlns="" id="{5421F88D-2554-4877-B5A6-4715B0C72A7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143750" y="3854450"/>
              <a:ext cx="95251" cy="101601"/>
            </a:xfrm>
            <a:custGeom>
              <a:avLst/>
              <a:gdLst/>
              <a:ahLst/>
              <a:cxnLst/>
              <a:rect l="0" t="0" r="0" b="0"/>
              <a:pathLst>
                <a:path w="95251" h="101601">
                  <a:moveTo>
                    <a:pt x="95250" y="0"/>
                  </a:moveTo>
                  <a:lnTo>
                    <a:pt x="95250" y="0"/>
                  </a:lnTo>
                  <a:lnTo>
                    <a:pt x="67460" y="18951"/>
                  </a:lnTo>
                  <a:lnTo>
                    <a:pt x="25364" y="60839"/>
                  </a:lnTo>
                  <a:lnTo>
                    <a:pt x="11272" y="7501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610">
              <a:extLst>
                <a:ext uri="{FF2B5EF4-FFF2-40B4-BE49-F238E27FC236}">
                  <a16:creationId xmlns:a16="http://schemas.microsoft.com/office/drawing/2014/main" xmlns="" id="{BA1D7C6E-079E-47F7-B458-1FFA3F68BD5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336493" y="3685027"/>
              <a:ext cx="79425" cy="213874"/>
            </a:xfrm>
            <a:custGeom>
              <a:avLst/>
              <a:gdLst/>
              <a:ahLst/>
              <a:cxnLst/>
              <a:rect l="0" t="0" r="0" b="0"/>
              <a:pathLst>
                <a:path w="79425" h="213874">
                  <a:moveTo>
                    <a:pt x="73957" y="17023"/>
                  </a:moveTo>
                  <a:lnTo>
                    <a:pt x="73957" y="17023"/>
                  </a:lnTo>
                  <a:lnTo>
                    <a:pt x="77327" y="13652"/>
                  </a:lnTo>
                  <a:lnTo>
                    <a:pt x="78982" y="8234"/>
                  </a:lnTo>
                  <a:lnTo>
                    <a:pt x="79424" y="4813"/>
                  </a:lnTo>
                  <a:lnTo>
                    <a:pt x="78307" y="2533"/>
                  </a:lnTo>
                  <a:lnTo>
                    <a:pt x="76152" y="1013"/>
                  </a:lnTo>
                  <a:lnTo>
                    <a:pt x="73304" y="0"/>
                  </a:lnTo>
                  <a:lnTo>
                    <a:pt x="59181" y="1944"/>
                  </a:lnTo>
                  <a:lnTo>
                    <a:pt x="47635" y="10792"/>
                  </a:lnTo>
                  <a:lnTo>
                    <a:pt x="19605" y="49580"/>
                  </a:lnTo>
                  <a:lnTo>
                    <a:pt x="5328" y="93854"/>
                  </a:lnTo>
                  <a:lnTo>
                    <a:pt x="0" y="139349"/>
                  </a:lnTo>
                  <a:lnTo>
                    <a:pt x="6280" y="163583"/>
                  </a:lnTo>
                  <a:lnTo>
                    <a:pt x="11905" y="173996"/>
                  </a:lnTo>
                  <a:lnTo>
                    <a:pt x="29445" y="191211"/>
                  </a:lnTo>
                  <a:lnTo>
                    <a:pt x="61257" y="2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611">
              <a:extLst>
                <a:ext uri="{FF2B5EF4-FFF2-40B4-BE49-F238E27FC236}">
                  <a16:creationId xmlns:a16="http://schemas.microsoft.com/office/drawing/2014/main" xmlns="" id="{7816E55C-DE9E-4F7F-BF3C-2DBBDD08A5F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506300" y="3797300"/>
              <a:ext cx="18451" cy="107951"/>
            </a:xfrm>
            <a:custGeom>
              <a:avLst/>
              <a:gdLst/>
              <a:ahLst/>
              <a:cxnLst/>
              <a:rect l="0" t="0" r="0" b="0"/>
              <a:pathLst>
                <a:path w="18451" h="107951">
                  <a:moveTo>
                    <a:pt x="18450" y="0"/>
                  </a:moveTo>
                  <a:lnTo>
                    <a:pt x="18450" y="0"/>
                  </a:lnTo>
                  <a:lnTo>
                    <a:pt x="6241" y="12209"/>
                  </a:lnTo>
                  <a:lnTo>
                    <a:pt x="2439" y="25417"/>
                  </a:lnTo>
                  <a:lnTo>
                    <a:pt x="0" y="62641"/>
                  </a:lnTo>
                  <a:lnTo>
                    <a:pt x="121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612">
              <a:extLst>
                <a:ext uri="{FF2B5EF4-FFF2-40B4-BE49-F238E27FC236}">
                  <a16:creationId xmlns:a16="http://schemas.microsoft.com/office/drawing/2014/main" xmlns="" id="{3E42D6D5-2CD2-4433-BBE0-2D4CBC5DA06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494405" y="3663950"/>
              <a:ext cx="51325" cy="42039"/>
            </a:xfrm>
            <a:custGeom>
              <a:avLst/>
              <a:gdLst/>
              <a:ahLst/>
              <a:cxnLst/>
              <a:rect l="0" t="0" r="0" b="0"/>
              <a:pathLst>
                <a:path w="51325" h="42039">
                  <a:moveTo>
                    <a:pt x="17645" y="0"/>
                  </a:moveTo>
                  <a:lnTo>
                    <a:pt x="17645" y="0"/>
                  </a:lnTo>
                  <a:lnTo>
                    <a:pt x="10903" y="0"/>
                  </a:lnTo>
                  <a:lnTo>
                    <a:pt x="8211" y="1411"/>
                  </a:lnTo>
                  <a:lnTo>
                    <a:pt x="3340" y="6742"/>
                  </a:lnTo>
                  <a:lnTo>
                    <a:pt x="703" y="11933"/>
                  </a:lnTo>
                  <a:lnTo>
                    <a:pt x="0" y="14305"/>
                  </a:lnTo>
                  <a:lnTo>
                    <a:pt x="1648" y="17298"/>
                  </a:lnTo>
                  <a:lnTo>
                    <a:pt x="25234" y="36310"/>
                  </a:lnTo>
                  <a:lnTo>
                    <a:pt x="36670" y="42038"/>
                  </a:lnTo>
                  <a:lnTo>
                    <a:pt x="39500" y="41431"/>
                  </a:lnTo>
                  <a:lnTo>
                    <a:pt x="44527" y="36993"/>
                  </a:lnTo>
                  <a:lnTo>
                    <a:pt x="51324" y="23190"/>
                  </a:lnTo>
                  <a:lnTo>
                    <a:pt x="50681" y="18988"/>
                  </a:lnTo>
                  <a:lnTo>
                    <a:pt x="48135" y="15481"/>
                  </a:lnTo>
                  <a:lnTo>
                    <a:pt x="44322" y="12437"/>
                  </a:lnTo>
                  <a:lnTo>
                    <a:pt x="34440" y="9055"/>
                  </a:lnTo>
                  <a:lnTo>
                    <a:pt x="25109" y="8258"/>
                  </a:lnTo>
                  <a:lnTo>
                    <a:pt x="22621" y="9033"/>
                  </a:lnTo>
                  <a:lnTo>
                    <a:pt x="20962" y="10255"/>
                  </a:lnTo>
                  <a:lnTo>
                    <a:pt x="21973" y="12481"/>
                  </a:lnTo>
                  <a:lnTo>
                    <a:pt x="3669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613">
              <a:extLst>
                <a:ext uri="{FF2B5EF4-FFF2-40B4-BE49-F238E27FC236}">
                  <a16:creationId xmlns:a16="http://schemas.microsoft.com/office/drawing/2014/main" xmlns="" id="{70B54AFB-8A04-4D8B-9E09-95C49742FE5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639050" y="3690233"/>
              <a:ext cx="69894" cy="234068"/>
            </a:xfrm>
            <a:custGeom>
              <a:avLst/>
              <a:gdLst/>
              <a:ahLst/>
              <a:cxnLst/>
              <a:rect l="0" t="0" r="0" b="0"/>
              <a:pathLst>
                <a:path w="69894" h="234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5580" y="6120"/>
                  </a:lnTo>
                  <a:lnTo>
                    <a:pt x="39346" y="30355"/>
                  </a:lnTo>
                  <a:lnTo>
                    <a:pt x="58616" y="67718"/>
                  </a:lnTo>
                  <a:lnTo>
                    <a:pt x="69893" y="110068"/>
                  </a:lnTo>
                  <a:lnTo>
                    <a:pt x="67589" y="150524"/>
                  </a:lnTo>
                  <a:lnTo>
                    <a:pt x="51227" y="185952"/>
                  </a:lnTo>
                  <a:lnTo>
                    <a:pt x="21827" y="217977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614">
              <a:extLst>
                <a:ext uri="{FF2B5EF4-FFF2-40B4-BE49-F238E27FC236}">
                  <a16:creationId xmlns:a16="http://schemas.microsoft.com/office/drawing/2014/main" xmlns="" id="{D6D2E898-9342-47A0-8C36-F663B03B195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797800" y="3524250"/>
              <a:ext cx="173993" cy="558801"/>
            </a:xfrm>
            <a:custGeom>
              <a:avLst/>
              <a:gdLst/>
              <a:ahLst/>
              <a:cxnLst/>
              <a:rect l="0" t="0" r="0" b="0"/>
              <a:pathLst>
                <a:path w="173993" h="558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44457" y="49832"/>
                  </a:lnTo>
                  <a:lnTo>
                    <a:pt x="69383" y="87529"/>
                  </a:lnTo>
                  <a:lnTo>
                    <a:pt x="83649" y="110563"/>
                  </a:lnTo>
                  <a:lnTo>
                    <a:pt x="98805" y="135798"/>
                  </a:lnTo>
                  <a:lnTo>
                    <a:pt x="114553" y="162498"/>
                  </a:lnTo>
                  <a:lnTo>
                    <a:pt x="128580" y="190177"/>
                  </a:lnTo>
                  <a:lnTo>
                    <a:pt x="141459" y="218506"/>
                  </a:lnTo>
                  <a:lnTo>
                    <a:pt x="153573" y="247271"/>
                  </a:lnTo>
                  <a:lnTo>
                    <a:pt x="162354" y="277031"/>
                  </a:lnTo>
                  <a:lnTo>
                    <a:pt x="168914" y="307454"/>
                  </a:lnTo>
                  <a:lnTo>
                    <a:pt x="173992" y="338319"/>
                  </a:lnTo>
                  <a:lnTo>
                    <a:pt x="173851" y="366657"/>
                  </a:lnTo>
                  <a:lnTo>
                    <a:pt x="170228" y="393310"/>
                  </a:lnTo>
                  <a:lnTo>
                    <a:pt x="164285" y="418840"/>
                  </a:lnTo>
                  <a:lnTo>
                    <a:pt x="148275" y="462259"/>
                  </a:lnTo>
                  <a:lnTo>
                    <a:pt x="127283" y="498959"/>
                  </a:lnTo>
                  <a:lnTo>
                    <a:pt x="85847" y="539893"/>
                  </a:lnTo>
                  <a:lnTo>
                    <a:pt x="53109" y="556647"/>
                  </a:lnTo>
                  <a:lnTo>
                    <a:pt x="31750" y="55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615">
              <a:extLst>
                <a:ext uri="{FF2B5EF4-FFF2-40B4-BE49-F238E27FC236}">
                  <a16:creationId xmlns:a16="http://schemas.microsoft.com/office/drawing/2014/main" xmlns="" id="{B664283B-AF71-46F9-93A5-508A071D692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886700" y="3253643"/>
              <a:ext cx="254001" cy="170544"/>
            </a:xfrm>
            <a:custGeom>
              <a:avLst/>
              <a:gdLst/>
              <a:ahLst/>
              <a:cxnLst/>
              <a:rect l="0" t="0" r="0" b="0"/>
              <a:pathLst>
                <a:path w="254001" h="170544">
                  <a:moveTo>
                    <a:pt x="0" y="35657"/>
                  </a:moveTo>
                  <a:lnTo>
                    <a:pt x="0" y="35657"/>
                  </a:lnTo>
                  <a:lnTo>
                    <a:pt x="8839" y="17980"/>
                  </a:lnTo>
                  <a:lnTo>
                    <a:pt x="21668" y="5803"/>
                  </a:lnTo>
                  <a:lnTo>
                    <a:pt x="34796" y="1222"/>
                  </a:lnTo>
                  <a:lnTo>
                    <a:pt x="42246" y="0"/>
                  </a:lnTo>
                  <a:lnTo>
                    <a:pt x="49331" y="1303"/>
                  </a:lnTo>
                  <a:lnTo>
                    <a:pt x="62847" y="8394"/>
                  </a:lnTo>
                  <a:lnTo>
                    <a:pt x="72147" y="22364"/>
                  </a:lnTo>
                  <a:lnTo>
                    <a:pt x="75614" y="31028"/>
                  </a:lnTo>
                  <a:lnTo>
                    <a:pt x="75705" y="53826"/>
                  </a:lnTo>
                  <a:lnTo>
                    <a:pt x="69629" y="79009"/>
                  </a:lnTo>
                  <a:lnTo>
                    <a:pt x="42734" y="122040"/>
                  </a:lnTo>
                  <a:lnTo>
                    <a:pt x="11076" y="159439"/>
                  </a:lnTo>
                  <a:lnTo>
                    <a:pt x="9502" y="162629"/>
                  </a:lnTo>
                  <a:lnTo>
                    <a:pt x="11273" y="165460"/>
                  </a:lnTo>
                  <a:lnTo>
                    <a:pt x="20768" y="170488"/>
                  </a:lnTo>
                  <a:lnTo>
                    <a:pt x="58834" y="170543"/>
                  </a:lnTo>
                  <a:lnTo>
                    <a:pt x="99996" y="167808"/>
                  </a:lnTo>
                  <a:lnTo>
                    <a:pt x="123813" y="166091"/>
                  </a:lnTo>
                  <a:lnTo>
                    <a:pt x="148865" y="164241"/>
                  </a:lnTo>
                  <a:lnTo>
                    <a:pt x="174737" y="162302"/>
                  </a:lnTo>
                  <a:lnTo>
                    <a:pt x="218772" y="158971"/>
                  </a:lnTo>
                  <a:lnTo>
                    <a:pt x="254000" y="15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3616">
            <a:extLst>
              <a:ext uri="{FF2B5EF4-FFF2-40B4-BE49-F238E27FC236}">
                <a16:creationId xmlns:a16="http://schemas.microsoft.com/office/drawing/2014/main" xmlns="" id="{28C3A2BB-B7DB-4B05-8969-E4762C3D5BD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99250" y="3790950"/>
            <a:ext cx="19051" cy="120651"/>
          </a:xfrm>
          <a:custGeom>
            <a:avLst/>
            <a:gdLst/>
            <a:ahLst/>
            <a:cxnLst/>
            <a:rect l="0" t="0" r="0" b="0"/>
            <a:pathLst>
              <a:path w="19051" h="120651">
                <a:moveTo>
                  <a:pt x="0" y="0"/>
                </a:moveTo>
                <a:lnTo>
                  <a:pt x="0" y="0"/>
                </a:lnTo>
                <a:lnTo>
                  <a:pt x="6741" y="6742"/>
                </a:lnTo>
                <a:lnTo>
                  <a:pt x="10051" y="19459"/>
                </a:lnTo>
                <a:lnTo>
                  <a:pt x="13057" y="65801"/>
                </a:lnTo>
                <a:lnTo>
                  <a:pt x="18431" y="111177"/>
                </a:lnTo>
                <a:lnTo>
                  <a:pt x="19050" y="120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SMARTInkShape-Group671">
            <a:extLst>
              <a:ext uri="{FF2B5EF4-FFF2-40B4-BE49-F238E27FC236}">
                <a16:creationId xmlns:a16="http://schemas.microsoft.com/office/drawing/2014/main" xmlns="" id="{B41B0F64-73E3-4839-9313-3502DC0E07C2}"/>
              </a:ext>
            </a:extLst>
          </p:cNvPr>
          <p:cNvGrpSpPr/>
          <p:nvPr/>
        </p:nvGrpSpPr>
        <p:grpSpPr>
          <a:xfrm>
            <a:off x="2064031" y="4862434"/>
            <a:ext cx="609320" cy="476864"/>
            <a:chOff x="2064031" y="4862434"/>
            <a:chExt cx="609320" cy="476864"/>
          </a:xfrm>
        </p:grpSpPr>
        <p:sp>
          <p:nvSpPr>
            <p:cNvPr id="112" name="SMARTInkShape-3617">
              <a:extLst>
                <a:ext uri="{FF2B5EF4-FFF2-40B4-BE49-F238E27FC236}">
                  <a16:creationId xmlns:a16="http://schemas.microsoft.com/office/drawing/2014/main" xmlns="" id="{5DA0A69C-7513-4475-8AEF-B462EFDC6D7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064031" y="5149850"/>
              <a:ext cx="406120" cy="189448"/>
            </a:xfrm>
            <a:custGeom>
              <a:avLst/>
              <a:gdLst/>
              <a:ahLst/>
              <a:cxnLst/>
              <a:rect l="0" t="0" r="0" b="0"/>
              <a:pathLst>
                <a:path w="406120" h="189448">
                  <a:moveTo>
                    <a:pt x="126719" y="12700"/>
                  </a:moveTo>
                  <a:lnTo>
                    <a:pt x="126719" y="12700"/>
                  </a:lnTo>
                  <a:lnTo>
                    <a:pt x="126719" y="9041"/>
                  </a:lnTo>
                  <a:lnTo>
                    <a:pt x="128600" y="19294"/>
                  </a:lnTo>
                  <a:lnTo>
                    <a:pt x="132186" y="57982"/>
                  </a:lnTo>
                  <a:lnTo>
                    <a:pt x="132808" y="98867"/>
                  </a:lnTo>
                  <a:lnTo>
                    <a:pt x="129620" y="142261"/>
                  </a:lnTo>
                  <a:lnTo>
                    <a:pt x="122364" y="164121"/>
                  </a:lnTo>
                  <a:lnTo>
                    <a:pt x="117465" y="172915"/>
                  </a:lnTo>
                  <a:lnTo>
                    <a:pt x="104497" y="184566"/>
                  </a:lnTo>
                  <a:lnTo>
                    <a:pt x="97088" y="188661"/>
                  </a:lnTo>
                  <a:lnTo>
                    <a:pt x="77566" y="189447"/>
                  </a:lnTo>
                  <a:lnTo>
                    <a:pt x="66434" y="187682"/>
                  </a:lnTo>
                  <a:lnTo>
                    <a:pt x="44657" y="174431"/>
                  </a:lnTo>
                  <a:lnTo>
                    <a:pt x="25336" y="154430"/>
                  </a:lnTo>
                  <a:lnTo>
                    <a:pt x="7231" y="120076"/>
                  </a:lnTo>
                  <a:lnTo>
                    <a:pt x="0" y="98052"/>
                  </a:lnTo>
                  <a:lnTo>
                    <a:pt x="612" y="87240"/>
                  </a:lnTo>
                  <a:lnTo>
                    <a:pt x="8818" y="65820"/>
                  </a:lnTo>
                  <a:lnTo>
                    <a:pt x="27517" y="48304"/>
                  </a:lnTo>
                  <a:lnTo>
                    <a:pt x="55818" y="32757"/>
                  </a:lnTo>
                  <a:lnTo>
                    <a:pt x="96619" y="16440"/>
                  </a:lnTo>
                  <a:lnTo>
                    <a:pt x="120058" y="10960"/>
                  </a:lnTo>
                  <a:lnTo>
                    <a:pt x="144856" y="7307"/>
                  </a:lnTo>
                  <a:lnTo>
                    <a:pt x="170560" y="4871"/>
                  </a:lnTo>
                  <a:lnTo>
                    <a:pt x="195458" y="3247"/>
                  </a:lnTo>
                  <a:lnTo>
                    <a:pt x="219817" y="2165"/>
                  </a:lnTo>
                  <a:lnTo>
                    <a:pt x="266168" y="1668"/>
                  </a:lnTo>
                  <a:lnTo>
                    <a:pt x="307935" y="3799"/>
                  </a:lnTo>
                  <a:lnTo>
                    <a:pt x="353666" y="8965"/>
                  </a:lnTo>
                  <a:lnTo>
                    <a:pt x="394746" y="12372"/>
                  </a:lnTo>
                  <a:lnTo>
                    <a:pt x="397126" y="11070"/>
                  </a:lnTo>
                  <a:lnTo>
                    <a:pt x="4061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618">
              <a:extLst>
                <a:ext uri="{FF2B5EF4-FFF2-40B4-BE49-F238E27FC236}">
                  <a16:creationId xmlns:a16="http://schemas.microsoft.com/office/drawing/2014/main" xmlns="" id="{6EFB7AA3-74A1-4FCD-9737-3C88F053A2E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451100" y="4862434"/>
              <a:ext cx="222251" cy="145744"/>
            </a:xfrm>
            <a:custGeom>
              <a:avLst/>
              <a:gdLst/>
              <a:ahLst/>
              <a:cxnLst/>
              <a:rect l="0" t="0" r="0" b="0"/>
              <a:pathLst>
                <a:path w="222251" h="145744">
                  <a:moveTo>
                    <a:pt x="0" y="46116"/>
                  </a:moveTo>
                  <a:lnTo>
                    <a:pt x="0" y="46116"/>
                  </a:lnTo>
                  <a:lnTo>
                    <a:pt x="0" y="39374"/>
                  </a:lnTo>
                  <a:lnTo>
                    <a:pt x="3763" y="32301"/>
                  </a:lnTo>
                  <a:lnTo>
                    <a:pt x="21048" y="12891"/>
                  </a:lnTo>
                  <a:lnTo>
                    <a:pt x="42063" y="1621"/>
                  </a:lnTo>
                  <a:lnTo>
                    <a:pt x="56089" y="0"/>
                  </a:lnTo>
                  <a:lnTo>
                    <a:pt x="62793" y="555"/>
                  </a:lnTo>
                  <a:lnTo>
                    <a:pt x="75885" y="8698"/>
                  </a:lnTo>
                  <a:lnTo>
                    <a:pt x="82340" y="14821"/>
                  </a:lnTo>
                  <a:lnTo>
                    <a:pt x="85938" y="22430"/>
                  </a:lnTo>
                  <a:lnTo>
                    <a:pt x="88054" y="40293"/>
                  </a:lnTo>
                  <a:lnTo>
                    <a:pt x="78536" y="73553"/>
                  </a:lnTo>
                  <a:lnTo>
                    <a:pt x="57063" y="115532"/>
                  </a:lnTo>
                  <a:lnTo>
                    <a:pt x="40876" y="141056"/>
                  </a:lnTo>
                  <a:lnTo>
                    <a:pt x="42067" y="143276"/>
                  </a:lnTo>
                  <a:lnTo>
                    <a:pt x="44978" y="144756"/>
                  </a:lnTo>
                  <a:lnTo>
                    <a:pt x="49035" y="145743"/>
                  </a:lnTo>
                  <a:lnTo>
                    <a:pt x="91740" y="137892"/>
                  </a:lnTo>
                  <a:lnTo>
                    <a:pt x="121677" y="133237"/>
                  </a:lnTo>
                  <a:lnTo>
                    <a:pt x="159441" y="126934"/>
                  </a:lnTo>
                  <a:lnTo>
                    <a:pt x="222250" y="115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672">
            <a:extLst>
              <a:ext uri="{FF2B5EF4-FFF2-40B4-BE49-F238E27FC236}">
                <a16:creationId xmlns:a16="http://schemas.microsoft.com/office/drawing/2014/main" xmlns="" id="{23485B19-373C-4763-8D11-2E51FECC5115}"/>
              </a:ext>
            </a:extLst>
          </p:cNvPr>
          <p:cNvGrpSpPr/>
          <p:nvPr/>
        </p:nvGrpSpPr>
        <p:grpSpPr>
          <a:xfrm>
            <a:off x="2921000" y="5162550"/>
            <a:ext cx="203201" cy="117672"/>
            <a:chOff x="2921000" y="5162550"/>
            <a:chExt cx="203201" cy="117672"/>
          </a:xfrm>
        </p:grpSpPr>
        <p:sp>
          <p:nvSpPr>
            <p:cNvPr id="115" name="SMARTInkShape-3619">
              <a:extLst>
                <a:ext uri="{FF2B5EF4-FFF2-40B4-BE49-F238E27FC236}">
                  <a16:creationId xmlns:a16="http://schemas.microsoft.com/office/drawing/2014/main" xmlns="" id="{AD791206-65D0-4FB5-BB15-EA5B4E825E8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959983" y="5162550"/>
              <a:ext cx="145168" cy="12701"/>
            </a:xfrm>
            <a:custGeom>
              <a:avLst/>
              <a:gdLst/>
              <a:ahLst/>
              <a:cxnLst/>
              <a:rect l="0" t="0" r="0" b="0"/>
              <a:pathLst>
                <a:path w="14516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8848" y="706"/>
                  </a:lnTo>
                  <a:lnTo>
                    <a:pt x="75487" y="5069"/>
                  </a:lnTo>
                  <a:lnTo>
                    <a:pt x="120506" y="10983"/>
                  </a:lnTo>
                  <a:lnTo>
                    <a:pt x="1451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620">
              <a:extLst>
                <a:ext uri="{FF2B5EF4-FFF2-40B4-BE49-F238E27FC236}">
                  <a16:creationId xmlns:a16="http://schemas.microsoft.com/office/drawing/2014/main" xmlns="" id="{7007B5BC-E4A2-42A7-96CE-63C6AAEF9D5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921000" y="5257800"/>
              <a:ext cx="203201" cy="22422"/>
            </a:xfrm>
            <a:custGeom>
              <a:avLst/>
              <a:gdLst/>
              <a:ahLst/>
              <a:cxnLst/>
              <a:rect l="0" t="0" r="0" b="0"/>
              <a:pathLst>
                <a:path w="203201" h="22422">
                  <a:moveTo>
                    <a:pt x="0" y="19050"/>
                  </a:moveTo>
                  <a:lnTo>
                    <a:pt x="0" y="19050"/>
                  </a:lnTo>
                  <a:lnTo>
                    <a:pt x="6742" y="22421"/>
                  </a:lnTo>
                  <a:lnTo>
                    <a:pt x="52097" y="18100"/>
                  </a:lnTo>
                  <a:lnTo>
                    <a:pt x="97516" y="14300"/>
                  </a:lnTo>
                  <a:lnTo>
                    <a:pt x="130829" y="12000"/>
                  </a:lnTo>
                  <a:lnTo>
                    <a:pt x="166802" y="627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673">
            <a:extLst>
              <a:ext uri="{FF2B5EF4-FFF2-40B4-BE49-F238E27FC236}">
                <a16:creationId xmlns:a16="http://schemas.microsoft.com/office/drawing/2014/main" xmlns="" id="{579326C9-CF0C-4491-AEA4-FAE62EB7F8B7}"/>
              </a:ext>
            </a:extLst>
          </p:cNvPr>
          <p:cNvGrpSpPr/>
          <p:nvPr/>
        </p:nvGrpSpPr>
        <p:grpSpPr>
          <a:xfrm>
            <a:off x="3511550" y="4862135"/>
            <a:ext cx="1064607" cy="425919"/>
            <a:chOff x="3511550" y="4862135"/>
            <a:chExt cx="1064607" cy="425919"/>
          </a:xfrm>
        </p:grpSpPr>
        <p:sp>
          <p:nvSpPr>
            <p:cNvPr id="118" name="SMARTInkShape-3621">
              <a:extLst>
                <a:ext uri="{FF2B5EF4-FFF2-40B4-BE49-F238E27FC236}">
                  <a16:creationId xmlns:a16="http://schemas.microsoft.com/office/drawing/2014/main" xmlns="" id="{89649C73-D264-4227-A872-1C9FA3B7B3D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524276" y="4935249"/>
              <a:ext cx="177775" cy="352805"/>
            </a:xfrm>
            <a:custGeom>
              <a:avLst/>
              <a:gdLst/>
              <a:ahLst/>
              <a:cxnLst/>
              <a:rect l="0" t="0" r="0" b="0"/>
              <a:pathLst>
                <a:path w="177775" h="352805">
                  <a:moveTo>
                    <a:pt x="177774" y="24101"/>
                  </a:moveTo>
                  <a:lnTo>
                    <a:pt x="177774" y="24101"/>
                  </a:lnTo>
                  <a:lnTo>
                    <a:pt x="168936" y="9795"/>
                  </a:lnTo>
                  <a:lnTo>
                    <a:pt x="159476" y="3086"/>
                  </a:lnTo>
                  <a:lnTo>
                    <a:pt x="144365" y="0"/>
                  </a:lnTo>
                  <a:lnTo>
                    <a:pt x="105087" y="9097"/>
                  </a:lnTo>
                  <a:lnTo>
                    <a:pt x="60327" y="26363"/>
                  </a:lnTo>
                  <a:lnTo>
                    <a:pt x="27261" y="49948"/>
                  </a:lnTo>
                  <a:lnTo>
                    <a:pt x="17276" y="64281"/>
                  </a:lnTo>
                  <a:lnTo>
                    <a:pt x="5116" y="96478"/>
                  </a:lnTo>
                  <a:lnTo>
                    <a:pt x="989" y="140154"/>
                  </a:lnTo>
                  <a:lnTo>
                    <a:pt x="275" y="177727"/>
                  </a:lnTo>
                  <a:lnTo>
                    <a:pt x="63" y="219119"/>
                  </a:lnTo>
                  <a:lnTo>
                    <a:pt x="0" y="257803"/>
                  </a:lnTo>
                  <a:lnTo>
                    <a:pt x="1861" y="299073"/>
                  </a:lnTo>
                  <a:lnTo>
                    <a:pt x="8765" y="321239"/>
                  </a:lnTo>
                  <a:lnTo>
                    <a:pt x="12184" y="328026"/>
                  </a:lnTo>
                  <a:lnTo>
                    <a:pt x="23510" y="337449"/>
                  </a:lnTo>
                  <a:lnTo>
                    <a:pt x="49516" y="346721"/>
                  </a:lnTo>
                  <a:lnTo>
                    <a:pt x="96230" y="352804"/>
                  </a:lnTo>
                  <a:lnTo>
                    <a:pt x="146024" y="347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622">
              <a:extLst>
                <a:ext uri="{FF2B5EF4-FFF2-40B4-BE49-F238E27FC236}">
                  <a16:creationId xmlns:a16="http://schemas.microsoft.com/office/drawing/2014/main" xmlns="" id="{2990A6C5-16DE-4F0A-BDB6-DA76E2D57B2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511550" y="51498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45466" y="14074"/>
                  </a:lnTo>
                  <a:lnTo>
                    <a:pt x="89593" y="5267"/>
                  </a:lnTo>
                  <a:lnTo>
                    <a:pt x="135045" y="156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623">
              <a:extLst>
                <a:ext uri="{FF2B5EF4-FFF2-40B4-BE49-F238E27FC236}">
                  <a16:creationId xmlns:a16="http://schemas.microsoft.com/office/drawing/2014/main" xmlns="" id="{A33B7450-CC97-4C8F-9AA8-0015F9DA8FD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792561" y="4915162"/>
              <a:ext cx="207940" cy="353920"/>
            </a:xfrm>
            <a:custGeom>
              <a:avLst/>
              <a:gdLst/>
              <a:ahLst/>
              <a:cxnLst/>
              <a:rect l="0" t="0" r="0" b="0"/>
              <a:pathLst>
                <a:path w="207940" h="353920">
                  <a:moveTo>
                    <a:pt x="207939" y="6088"/>
                  </a:moveTo>
                  <a:lnTo>
                    <a:pt x="207939" y="6088"/>
                  </a:lnTo>
                  <a:lnTo>
                    <a:pt x="204568" y="2717"/>
                  </a:lnTo>
                  <a:lnTo>
                    <a:pt x="199150" y="1062"/>
                  </a:lnTo>
                  <a:lnTo>
                    <a:pt x="174061" y="0"/>
                  </a:lnTo>
                  <a:lnTo>
                    <a:pt x="134428" y="10634"/>
                  </a:lnTo>
                  <a:lnTo>
                    <a:pt x="90329" y="30505"/>
                  </a:lnTo>
                  <a:lnTo>
                    <a:pt x="51837" y="52525"/>
                  </a:lnTo>
                  <a:lnTo>
                    <a:pt x="43780" y="61064"/>
                  </a:lnTo>
                  <a:lnTo>
                    <a:pt x="39729" y="73325"/>
                  </a:lnTo>
                  <a:lnTo>
                    <a:pt x="38635" y="88183"/>
                  </a:lnTo>
                  <a:lnTo>
                    <a:pt x="43681" y="124479"/>
                  </a:lnTo>
                  <a:lnTo>
                    <a:pt x="45676" y="161582"/>
                  </a:lnTo>
                  <a:lnTo>
                    <a:pt x="39916" y="201973"/>
                  </a:lnTo>
                  <a:lnTo>
                    <a:pt x="29273" y="240752"/>
                  </a:lnTo>
                  <a:lnTo>
                    <a:pt x="17182" y="277172"/>
                  </a:lnTo>
                  <a:lnTo>
                    <a:pt x="2014" y="320951"/>
                  </a:lnTo>
                  <a:lnTo>
                    <a:pt x="0" y="332059"/>
                  </a:lnTo>
                  <a:lnTo>
                    <a:pt x="987" y="339817"/>
                  </a:lnTo>
                  <a:lnTo>
                    <a:pt x="2237" y="342874"/>
                  </a:lnTo>
                  <a:lnTo>
                    <a:pt x="9271" y="348152"/>
                  </a:lnTo>
                  <a:lnTo>
                    <a:pt x="14111" y="350547"/>
                  </a:lnTo>
                  <a:lnTo>
                    <a:pt x="41147" y="353919"/>
                  </a:lnTo>
                  <a:lnTo>
                    <a:pt x="79340" y="351546"/>
                  </a:lnTo>
                  <a:lnTo>
                    <a:pt x="121936" y="346375"/>
                  </a:lnTo>
                  <a:lnTo>
                    <a:pt x="150789" y="34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624">
              <a:extLst>
                <a:ext uri="{FF2B5EF4-FFF2-40B4-BE49-F238E27FC236}">
                  <a16:creationId xmlns:a16="http://schemas.microsoft.com/office/drawing/2014/main" xmlns="" id="{703CFF81-BE4D-4BC4-8DC6-0EF1D12B7C9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990492" y="5042783"/>
              <a:ext cx="225909" cy="195968"/>
            </a:xfrm>
            <a:custGeom>
              <a:avLst/>
              <a:gdLst/>
              <a:ahLst/>
              <a:cxnLst/>
              <a:rect l="0" t="0" r="0" b="0"/>
              <a:pathLst>
                <a:path w="225909" h="1959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13150" y="2750"/>
                  </a:lnTo>
                  <a:lnTo>
                    <a:pt x="48284" y="31689"/>
                  </a:lnTo>
                  <a:lnTo>
                    <a:pt x="91512" y="70308"/>
                  </a:lnTo>
                  <a:lnTo>
                    <a:pt x="123608" y="101078"/>
                  </a:lnTo>
                  <a:lnTo>
                    <a:pt x="170040" y="143392"/>
                  </a:lnTo>
                  <a:lnTo>
                    <a:pt x="225908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625">
              <a:extLst>
                <a:ext uri="{FF2B5EF4-FFF2-40B4-BE49-F238E27FC236}">
                  <a16:creationId xmlns:a16="http://schemas.microsoft.com/office/drawing/2014/main" xmlns="" id="{4EC627CF-D2F7-4F97-82D7-FD55226A23C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038600" y="5044879"/>
              <a:ext cx="146051" cy="219272"/>
            </a:xfrm>
            <a:custGeom>
              <a:avLst/>
              <a:gdLst/>
              <a:ahLst/>
              <a:cxnLst/>
              <a:rect l="0" t="0" r="0" b="0"/>
              <a:pathLst>
                <a:path w="146051" h="219272">
                  <a:moveTo>
                    <a:pt x="146050" y="3371"/>
                  </a:moveTo>
                  <a:lnTo>
                    <a:pt x="146050" y="3371"/>
                  </a:lnTo>
                  <a:lnTo>
                    <a:pt x="142679" y="0"/>
                  </a:lnTo>
                  <a:lnTo>
                    <a:pt x="140275" y="418"/>
                  </a:lnTo>
                  <a:lnTo>
                    <a:pt x="133841" y="4646"/>
                  </a:lnTo>
                  <a:lnTo>
                    <a:pt x="100271" y="50497"/>
                  </a:lnTo>
                  <a:lnTo>
                    <a:pt x="75806" y="90477"/>
                  </a:lnTo>
                  <a:lnTo>
                    <a:pt x="48802" y="136189"/>
                  </a:lnTo>
                  <a:lnTo>
                    <a:pt x="24102" y="177251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626">
              <a:extLst>
                <a:ext uri="{FF2B5EF4-FFF2-40B4-BE49-F238E27FC236}">
                  <a16:creationId xmlns:a16="http://schemas.microsoft.com/office/drawing/2014/main" xmlns="" id="{713EA577-883C-4037-B1F8-45E42D0B696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178300" y="4877216"/>
              <a:ext cx="133351" cy="94835"/>
            </a:xfrm>
            <a:custGeom>
              <a:avLst/>
              <a:gdLst/>
              <a:ahLst/>
              <a:cxnLst/>
              <a:rect l="0" t="0" r="0" b="0"/>
              <a:pathLst>
                <a:path w="133351" h="94835">
                  <a:moveTo>
                    <a:pt x="0" y="18634"/>
                  </a:moveTo>
                  <a:lnTo>
                    <a:pt x="0" y="18634"/>
                  </a:lnTo>
                  <a:lnTo>
                    <a:pt x="3371" y="11892"/>
                  </a:lnTo>
                  <a:lnTo>
                    <a:pt x="12552" y="6700"/>
                  </a:lnTo>
                  <a:lnTo>
                    <a:pt x="33587" y="1693"/>
                  </a:lnTo>
                  <a:lnTo>
                    <a:pt x="65980" y="0"/>
                  </a:lnTo>
                  <a:lnTo>
                    <a:pt x="80830" y="3532"/>
                  </a:lnTo>
                  <a:lnTo>
                    <a:pt x="93074" y="9805"/>
                  </a:lnTo>
                  <a:lnTo>
                    <a:pt x="100868" y="17297"/>
                  </a:lnTo>
                  <a:lnTo>
                    <a:pt x="102523" y="22682"/>
                  </a:lnTo>
                  <a:lnTo>
                    <a:pt x="102481" y="36190"/>
                  </a:lnTo>
                  <a:lnTo>
                    <a:pt x="96347" y="47838"/>
                  </a:lnTo>
                  <a:lnTo>
                    <a:pt x="75638" y="71215"/>
                  </a:lnTo>
                  <a:lnTo>
                    <a:pt x="72423" y="79868"/>
                  </a:lnTo>
                  <a:lnTo>
                    <a:pt x="72271" y="83446"/>
                  </a:lnTo>
                  <a:lnTo>
                    <a:pt x="73983" y="89302"/>
                  </a:lnTo>
                  <a:lnTo>
                    <a:pt x="76839" y="91146"/>
                  </a:lnTo>
                  <a:lnTo>
                    <a:pt x="93087" y="93741"/>
                  </a:lnTo>
                  <a:lnTo>
                    <a:pt x="133350" y="94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627">
              <a:extLst>
                <a:ext uri="{FF2B5EF4-FFF2-40B4-BE49-F238E27FC236}">
                  <a16:creationId xmlns:a16="http://schemas.microsoft.com/office/drawing/2014/main" xmlns="" id="{FB6E0E42-CA13-4EE9-9175-FBD8443E65B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400550" y="4862135"/>
              <a:ext cx="175607" cy="421066"/>
            </a:xfrm>
            <a:custGeom>
              <a:avLst/>
              <a:gdLst/>
              <a:ahLst/>
              <a:cxnLst/>
              <a:rect l="0" t="0" r="0" b="0"/>
              <a:pathLst>
                <a:path w="175607" h="421066">
                  <a:moveTo>
                    <a:pt x="0" y="21015"/>
                  </a:moveTo>
                  <a:lnTo>
                    <a:pt x="0" y="21015"/>
                  </a:lnTo>
                  <a:lnTo>
                    <a:pt x="3371" y="14273"/>
                  </a:lnTo>
                  <a:lnTo>
                    <a:pt x="10670" y="9081"/>
                  </a:lnTo>
                  <a:lnTo>
                    <a:pt x="35974" y="0"/>
                  </a:lnTo>
                  <a:lnTo>
                    <a:pt x="59891" y="285"/>
                  </a:lnTo>
                  <a:lnTo>
                    <a:pt x="81481" y="4838"/>
                  </a:lnTo>
                  <a:lnTo>
                    <a:pt x="92893" y="14295"/>
                  </a:lnTo>
                  <a:lnTo>
                    <a:pt x="111718" y="46734"/>
                  </a:lnTo>
                  <a:lnTo>
                    <a:pt x="121374" y="83512"/>
                  </a:lnTo>
                  <a:lnTo>
                    <a:pt x="128263" y="115114"/>
                  </a:lnTo>
                  <a:lnTo>
                    <a:pt x="135322" y="150325"/>
                  </a:lnTo>
                  <a:lnTo>
                    <a:pt x="140812" y="187142"/>
                  </a:lnTo>
                  <a:lnTo>
                    <a:pt x="143722" y="220908"/>
                  </a:lnTo>
                  <a:lnTo>
                    <a:pt x="149123" y="267685"/>
                  </a:lnTo>
                  <a:lnTo>
                    <a:pt x="157779" y="310943"/>
                  </a:lnTo>
                  <a:lnTo>
                    <a:pt x="170395" y="356744"/>
                  </a:lnTo>
                  <a:lnTo>
                    <a:pt x="175606" y="377469"/>
                  </a:lnTo>
                  <a:lnTo>
                    <a:pt x="174943" y="385932"/>
                  </a:lnTo>
                  <a:lnTo>
                    <a:pt x="173779" y="389176"/>
                  </a:lnTo>
                  <a:lnTo>
                    <a:pt x="158656" y="400484"/>
                  </a:lnTo>
                  <a:lnTo>
                    <a:pt x="126145" y="411878"/>
                  </a:lnTo>
                  <a:lnTo>
                    <a:pt x="86844" y="418030"/>
                  </a:lnTo>
                  <a:lnTo>
                    <a:pt x="41959" y="420166"/>
                  </a:lnTo>
                  <a:lnTo>
                    <a:pt x="19050" y="421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674">
            <a:extLst>
              <a:ext uri="{FF2B5EF4-FFF2-40B4-BE49-F238E27FC236}">
                <a16:creationId xmlns:a16="http://schemas.microsoft.com/office/drawing/2014/main" xmlns="" id="{FC26F1A6-E766-48F6-905A-96AE63CBD1E7}"/>
              </a:ext>
            </a:extLst>
          </p:cNvPr>
          <p:cNvGrpSpPr/>
          <p:nvPr/>
        </p:nvGrpSpPr>
        <p:grpSpPr>
          <a:xfrm>
            <a:off x="4870450" y="4728663"/>
            <a:ext cx="1574801" cy="529138"/>
            <a:chOff x="4870450" y="4728663"/>
            <a:chExt cx="1574801" cy="529138"/>
          </a:xfrm>
        </p:grpSpPr>
        <p:sp>
          <p:nvSpPr>
            <p:cNvPr id="126" name="SMARTInkShape-3628">
              <a:extLst>
                <a:ext uri="{FF2B5EF4-FFF2-40B4-BE49-F238E27FC236}">
                  <a16:creationId xmlns:a16="http://schemas.microsoft.com/office/drawing/2014/main" xmlns="" id="{16E30030-5D85-4018-8E8F-906940AB8AA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870450" y="50990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38974" y="8218"/>
                  </a:lnTo>
                  <a:lnTo>
                    <a:pt x="73402" y="2748"/>
                  </a:lnTo>
                  <a:lnTo>
                    <a:pt x="117312" y="81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629">
              <a:extLst>
                <a:ext uri="{FF2B5EF4-FFF2-40B4-BE49-F238E27FC236}">
                  <a16:creationId xmlns:a16="http://schemas.microsoft.com/office/drawing/2014/main" xmlns="" id="{0B02C594-F702-43D2-BCA8-36E56BFD71E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187162" y="4903606"/>
              <a:ext cx="121439" cy="354195"/>
            </a:xfrm>
            <a:custGeom>
              <a:avLst/>
              <a:gdLst/>
              <a:ahLst/>
              <a:cxnLst/>
              <a:rect l="0" t="0" r="0" b="0"/>
              <a:pathLst>
                <a:path w="121439" h="354195">
                  <a:moveTo>
                    <a:pt x="121438" y="17644"/>
                  </a:moveTo>
                  <a:lnTo>
                    <a:pt x="121438" y="17644"/>
                  </a:lnTo>
                  <a:lnTo>
                    <a:pt x="116412" y="5711"/>
                  </a:lnTo>
                  <a:lnTo>
                    <a:pt x="115971" y="3338"/>
                  </a:lnTo>
                  <a:lnTo>
                    <a:pt x="114971" y="1757"/>
                  </a:lnTo>
                  <a:lnTo>
                    <a:pt x="113599" y="703"/>
                  </a:lnTo>
                  <a:lnTo>
                    <a:pt x="111978" y="0"/>
                  </a:lnTo>
                  <a:lnTo>
                    <a:pt x="104534" y="4863"/>
                  </a:lnTo>
                  <a:lnTo>
                    <a:pt x="66295" y="44131"/>
                  </a:lnTo>
                  <a:lnTo>
                    <a:pt x="46365" y="74572"/>
                  </a:lnTo>
                  <a:lnTo>
                    <a:pt x="27629" y="114912"/>
                  </a:lnTo>
                  <a:lnTo>
                    <a:pt x="12012" y="159652"/>
                  </a:lnTo>
                  <a:lnTo>
                    <a:pt x="2719" y="203055"/>
                  </a:lnTo>
                  <a:lnTo>
                    <a:pt x="0" y="242101"/>
                  </a:lnTo>
                  <a:lnTo>
                    <a:pt x="3260" y="276858"/>
                  </a:lnTo>
                  <a:lnTo>
                    <a:pt x="14116" y="306417"/>
                  </a:lnTo>
                  <a:lnTo>
                    <a:pt x="32112" y="328021"/>
                  </a:lnTo>
                  <a:lnTo>
                    <a:pt x="42837" y="336745"/>
                  </a:lnTo>
                  <a:lnTo>
                    <a:pt x="69807" y="346439"/>
                  </a:lnTo>
                  <a:lnTo>
                    <a:pt x="115088" y="35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630">
              <a:extLst>
                <a:ext uri="{FF2B5EF4-FFF2-40B4-BE49-F238E27FC236}">
                  <a16:creationId xmlns:a16="http://schemas.microsoft.com/office/drawing/2014/main" xmlns="" id="{34091898-1B89-4BC5-8381-DA8DE02A9F0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423784" y="4948759"/>
              <a:ext cx="202317" cy="257313"/>
            </a:xfrm>
            <a:custGeom>
              <a:avLst/>
              <a:gdLst/>
              <a:ahLst/>
              <a:cxnLst/>
              <a:rect l="0" t="0" r="0" b="0"/>
              <a:pathLst>
                <a:path w="202317" h="257313">
                  <a:moveTo>
                    <a:pt x="202316" y="16941"/>
                  </a:moveTo>
                  <a:lnTo>
                    <a:pt x="202316" y="16941"/>
                  </a:lnTo>
                  <a:lnTo>
                    <a:pt x="193478" y="2635"/>
                  </a:lnTo>
                  <a:lnTo>
                    <a:pt x="183806" y="0"/>
                  </a:lnTo>
                  <a:lnTo>
                    <a:pt x="160613" y="397"/>
                  </a:lnTo>
                  <a:lnTo>
                    <a:pt x="121171" y="6852"/>
                  </a:lnTo>
                  <a:lnTo>
                    <a:pt x="79408" y="14922"/>
                  </a:lnTo>
                  <a:lnTo>
                    <a:pt x="33356" y="25420"/>
                  </a:lnTo>
                  <a:lnTo>
                    <a:pt x="15925" y="35133"/>
                  </a:lnTo>
                  <a:lnTo>
                    <a:pt x="12439" y="39652"/>
                  </a:lnTo>
                  <a:lnTo>
                    <a:pt x="8565" y="50318"/>
                  </a:lnTo>
                  <a:lnTo>
                    <a:pt x="5873" y="89444"/>
                  </a:lnTo>
                  <a:lnTo>
                    <a:pt x="5546" y="133019"/>
                  </a:lnTo>
                  <a:lnTo>
                    <a:pt x="4776" y="177323"/>
                  </a:lnTo>
                  <a:lnTo>
                    <a:pt x="0" y="220548"/>
                  </a:lnTo>
                  <a:lnTo>
                    <a:pt x="2749" y="235941"/>
                  </a:lnTo>
                  <a:lnTo>
                    <a:pt x="5771" y="239846"/>
                  </a:lnTo>
                  <a:lnTo>
                    <a:pt x="14774" y="246067"/>
                  </a:lnTo>
                  <a:lnTo>
                    <a:pt x="35113" y="253536"/>
                  </a:lnTo>
                  <a:lnTo>
                    <a:pt x="73045" y="257312"/>
                  </a:lnTo>
                  <a:lnTo>
                    <a:pt x="120572" y="256176"/>
                  </a:lnTo>
                  <a:lnTo>
                    <a:pt x="157866" y="25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631">
              <a:extLst>
                <a:ext uri="{FF2B5EF4-FFF2-40B4-BE49-F238E27FC236}">
                  <a16:creationId xmlns:a16="http://schemas.microsoft.com/office/drawing/2014/main" xmlns="" id="{10324DC5-A8A0-4209-A219-5E2263B49C1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403850" y="5102764"/>
              <a:ext cx="184151" cy="15337"/>
            </a:xfrm>
            <a:custGeom>
              <a:avLst/>
              <a:gdLst/>
              <a:ahLst/>
              <a:cxnLst/>
              <a:rect l="0" t="0" r="0" b="0"/>
              <a:pathLst>
                <a:path w="184151" h="15337">
                  <a:moveTo>
                    <a:pt x="0" y="15336"/>
                  </a:moveTo>
                  <a:lnTo>
                    <a:pt x="0" y="15336"/>
                  </a:lnTo>
                  <a:lnTo>
                    <a:pt x="13667" y="10267"/>
                  </a:lnTo>
                  <a:lnTo>
                    <a:pt x="49126" y="4504"/>
                  </a:lnTo>
                  <a:lnTo>
                    <a:pt x="84158" y="409"/>
                  </a:lnTo>
                  <a:lnTo>
                    <a:pt x="123246" y="0"/>
                  </a:lnTo>
                  <a:lnTo>
                    <a:pt x="18415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632">
              <a:extLst>
                <a:ext uri="{FF2B5EF4-FFF2-40B4-BE49-F238E27FC236}">
                  <a16:creationId xmlns:a16="http://schemas.microsoft.com/office/drawing/2014/main" xmlns="" id="{ACA4AB88-F719-48C5-8A51-13550C17789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666123" y="4921773"/>
              <a:ext cx="182228" cy="297928"/>
            </a:xfrm>
            <a:custGeom>
              <a:avLst/>
              <a:gdLst/>
              <a:ahLst/>
              <a:cxnLst/>
              <a:rect l="0" t="0" r="0" b="0"/>
              <a:pathLst>
                <a:path w="182228" h="297928">
                  <a:moveTo>
                    <a:pt x="182227" y="12177"/>
                  </a:moveTo>
                  <a:lnTo>
                    <a:pt x="182227" y="12177"/>
                  </a:lnTo>
                  <a:lnTo>
                    <a:pt x="182227" y="5435"/>
                  </a:lnTo>
                  <a:lnTo>
                    <a:pt x="181522" y="3449"/>
                  </a:lnTo>
                  <a:lnTo>
                    <a:pt x="180346" y="2125"/>
                  </a:lnTo>
                  <a:lnTo>
                    <a:pt x="178856" y="1242"/>
                  </a:lnTo>
                  <a:lnTo>
                    <a:pt x="159905" y="0"/>
                  </a:lnTo>
                  <a:lnTo>
                    <a:pt x="121896" y="9014"/>
                  </a:lnTo>
                  <a:lnTo>
                    <a:pt x="76645" y="23877"/>
                  </a:lnTo>
                  <a:lnTo>
                    <a:pt x="66393" y="31723"/>
                  </a:lnTo>
                  <a:lnTo>
                    <a:pt x="60189" y="39914"/>
                  </a:lnTo>
                  <a:lnTo>
                    <a:pt x="51299" y="75252"/>
                  </a:lnTo>
                  <a:lnTo>
                    <a:pt x="49196" y="116116"/>
                  </a:lnTo>
                  <a:lnTo>
                    <a:pt x="42459" y="159238"/>
                  </a:lnTo>
                  <a:lnTo>
                    <a:pt x="22209" y="202458"/>
                  </a:lnTo>
                  <a:lnTo>
                    <a:pt x="2405" y="240356"/>
                  </a:lnTo>
                  <a:lnTo>
                    <a:pt x="0" y="250233"/>
                  </a:lnTo>
                  <a:lnTo>
                    <a:pt x="813" y="257445"/>
                  </a:lnTo>
                  <a:lnTo>
                    <a:pt x="2017" y="260355"/>
                  </a:lnTo>
                  <a:lnTo>
                    <a:pt x="9001" y="265471"/>
                  </a:lnTo>
                  <a:lnTo>
                    <a:pt x="48329" y="281032"/>
                  </a:lnTo>
                  <a:lnTo>
                    <a:pt x="87206" y="288844"/>
                  </a:lnTo>
                  <a:lnTo>
                    <a:pt x="144127" y="29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633">
              <a:extLst>
                <a:ext uri="{FF2B5EF4-FFF2-40B4-BE49-F238E27FC236}">
                  <a16:creationId xmlns:a16="http://schemas.microsoft.com/office/drawing/2014/main" xmlns="" id="{89E288E1-A8B0-4DC9-AC4C-068A71E0E50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874633" y="5010150"/>
              <a:ext cx="151518" cy="209551"/>
            </a:xfrm>
            <a:custGeom>
              <a:avLst/>
              <a:gdLst/>
              <a:ahLst/>
              <a:cxnLst/>
              <a:rect l="0" t="0" r="0" b="0"/>
              <a:pathLst>
                <a:path w="151518" h="2095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6984" y="45466"/>
                  </a:lnTo>
                  <a:lnTo>
                    <a:pt x="62250" y="86222"/>
                  </a:lnTo>
                  <a:lnTo>
                    <a:pt x="97237" y="129577"/>
                  </a:lnTo>
                  <a:lnTo>
                    <a:pt x="126575" y="170332"/>
                  </a:lnTo>
                  <a:lnTo>
                    <a:pt x="15151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634">
              <a:extLst>
                <a:ext uri="{FF2B5EF4-FFF2-40B4-BE49-F238E27FC236}">
                  <a16:creationId xmlns:a16="http://schemas.microsoft.com/office/drawing/2014/main" xmlns="" id="{6B6036ED-0692-4FFC-92C8-7938FA26E44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873750" y="5046577"/>
              <a:ext cx="120651" cy="160424"/>
            </a:xfrm>
            <a:custGeom>
              <a:avLst/>
              <a:gdLst/>
              <a:ahLst/>
              <a:cxnLst/>
              <a:rect l="0" t="0" r="0" b="0"/>
              <a:pathLst>
                <a:path w="120651" h="160424">
                  <a:moveTo>
                    <a:pt x="120650" y="8023"/>
                  </a:moveTo>
                  <a:lnTo>
                    <a:pt x="120650" y="8023"/>
                  </a:lnTo>
                  <a:lnTo>
                    <a:pt x="110537" y="1281"/>
                  </a:lnTo>
                  <a:lnTo>
                    <a:pt x="106147" y="0"/>
                  </a:lnTo>
                  <a:lnTo>
                    <a:pt x="97506" y="459"/>
                  </a:lnTo>
                  <a:lnTo>
                    <a:pt x="87080" y="8659"/>
                  </a:lnTo>
                  <a:lnTo>
                    <a:pt x="48182" y="50702"/>
                  </a:lnTo>
                  <a:lnTo>
                    <a:pt x="21669" y="97828"/>
                  </a:lnTo>
                  <a:lnTo>
                    <a:pt x="6005" y="141160"/>
                  </a:lnTo>
                  <a:lnTo>
                    <a:pt x="0" y="160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635">
              <a:extLst>
                <a:ext uri="{FF2B5EF4-FFF2-40B4-BE49-F238E27FC236}">
                  <a16:creationId xmlns:a16="http://schemas.microsoft.com/office/drawing/2014/main" xmlns="" id="{AA9691EB-A61D-45CE-8419-DFCE398D9E5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981700" y="4909035"/>
              <a:ext cx="181218" cy="310507"/>
            </a:xfrm>
            <a:custGeom>
              <a:avLst/>
              <a:gdLst/>
              <a:ahLst/>
              <a:cxnLst/>
              <a:rect l="0" t="0" r="0" b="0"/>
              <a:pathLst>
                <a:path w="181218" h="310507">
                  <a:moveTo>
                    <a:pt x="0" y="37615"/>
                  </a:moveTo>
                  <a:lnTo>
                    <a:pt x="0" y="37615"/>
                  </a:lnTo>
                  <a:lnTo>
                    <a:pt x="0" y="27502"/>
                  </a:lnTo>
                  <a:lnTo>
                    <a:pt x="3763" y="18774"/>
                  </a:lnTo>
                  <a:lnTo>
                    <a:pt x="6742" y="14471"/>
                  </a:lnTo>
                  <a:lnTo>
                    <a:pt x="15696" y="7808"/>
                  </a:lnTo>
                  <a:lnTo>
                    <a:pt x="27437" y="3200"/>
                  </a:lnTo>
                  <a:lnTo>
                    <a:pt x="66164" y="0"/>
                  </a:lnTo>
                  <a:lnTo>
                    <a:pt x="91179" y="3030"/>
                  </a:lnTo>
                  <a:lnTo>
                    <a:pt x="113094" y="11767"/>
                  </a:lnTo>
                  <a:lnTo>
                    <a:pt x="129622" y="26664"/>
                  </a:lnTo>
                  <a:lnTo>
                    <a:pt x="143455" y="47854"/>
                  </a:lnTo>
                  <a:lnTo>
                    <a:pt x="154997" y="89732"/>
                  </a:lnTo>
                  <a:lnTo>
                    <a:pt x="158009" y="134589"/>
                  </a:lnTo>
                  <a:lnTo>
                    <a:pt x="158531" y="171476"/>
                  </a:lnTo>
                  <a:lnTo>
                    <a:pt x="162078" y="218495"/>
                  </a:lnTo>
                  <a:lnTo>
                    <a:pt x="169573" y="260342"/>
                  </a:lnTo>
                  <a:lnTo>
                    <a:pt x="179138" y="301532"/>
                  </a:lnTo>
                  <a:lnTo>
                    <a:pt x="180808" y="304576"/>
                  </a:lnTo>
                  <a:lnTo>
                    <a:pt x="181217" y="306606"/>
                  </a:lnTo>
                  <a:lnTo>
                    <a:pt x="180784" y="307959"/>
                  </a:lnTo>
                  <a:lnTo>
                    <a:pt x="179789" y="308861"/>
                  </a:lnTo>
                  <a:lnTo>
                    <a:pt x="151459" y="310506"/>
                  </a:lnTo>
                  <a:lnTo>
                    <a:pt x="133072" y="303876"/>
                  </a:lnTo>
                  <a:lnTo>
                    <a:pt x="114300" y="291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636">
              <a:extLst>
                <a:ext uri="{FF2B5EF4-FFF2-40B4-BE49-F238E27FC236}">
                  <a16:creationId xmlns:a16="http://schemas.microsoft.com/office/drawing/2014/main" xmlns="" id="{9FA07254-B1BC-4B3C-8012-B153BFFD104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159500" y="4857750"/>
              <a:ext cx="159812" cy="396393"/>
            </a:xfrm>
            <a:custGeom>
              <a:avLst/>
              <a:gdLst/>
              <a:ahLst/>
              <a:cxnLst/>
              <a:rect l="0" t="0" r="0" b="0"/>
              <a:pathLst>
                <a:path w="159812" h="396393">
                  <a:moveTo>
                    <a:pt x="0" y="0"/>
                  </a:moveTo>
                  <a:lnTo>
                    <a:pt x="0" y="0"/>
                  </a:lnTo>
                  <a:lnTo>
                    <a:pt x="15914" y="6480"/>
                  </a:lnTo>
                  <a:lnTo>
                    <a:pt x="54911" y="34206"/>
                  </a:lnTo>
                  <a:lnTo>
                    <a:pt x="85789" y="62474"/>
                  </a:lnTo>
                  <a:lnTo>
                    <a:pt x="115974" y="103261"/>
                  </a:lnTo>
                  <a:lnTo>
                    <a:pt x="128116" y="126696"/>
                  </a:lnTo>
                  <a:lnTo>
                    <a:pt x="138328" y="151491"/>
                  </a:lnTo>
                  <a:lnTo>
                    <a:pt x="147251" y="177194"/>
                  </a:lnTo>
                  <a:lnTo>
                    <a:pt x="153202" y="202796"/>
                  </a:lnTo>
                  <a:lnTo>
                    <a:pt x="157167" y="228331"/>
                  </a:lnTo>
                  <a:lnTo>
                    <a:pt x="159811" y="253821"/>
                  </a:lnTo>
                  <a:lnTo>
                    <a:pt x="157105" y="299076"/>
                  </a:lnTo>
                  <a:lnTo>
                    <a:pt x="148141" y="337534"/>
                  </a:lnTo>
                  <a:lnTo>
                    <a:pt x="134750" y="366386"/>
                  </a:lnTo>
                  <a:lnTo>
                    <a:pt x="119390" y="385323"/>
                  </a:lnTo>
                  <a:lnTo>
                    <a:pt x="111344" y="392349"/>
                  </a:lnTo>
                  <a:lnTo>
                    <a:pt x="103862" y="395621"/>
                  </a:lnTo>
                  <a:lnTo>
                    <a:pt x="96758" y="396392"/>
                  </a:lnTo>
                  <a:lnTo>
                    <a:pt x="7620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637">
              <a:extLst>
                <a:ext uri="{FF2B5EF4-FFF2-40B4-BE49-F238E27FC236}">
                  <a16:creationId xmlns:a16="http://schemas.microsoft.com/office/drawing/2014/main" xmlns="" id="{4CD5BD31-BA45-4315-8324-2C5FA311696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282841" y="4728663"/>
              <a:ext cx="162410" cy="160838"/>
            </a:xfrm>
            <a:custGeom>
              <a:avLst/>
              <a:gdLst/>
              <a:ahLst/>
              <a:cxnLst/>
              <a:rect l="0" t="0" r="0" b="0"/>
              <a:pathLst>
                <a:path w="162410" h="160838">
                  <a:moveTo>
                    <a:pt x="3659" y="27487"/>
                  </a:moveTo>
                  <a:lnTo>
                    <a:pt x="3659" y="27487"/>
                  </a:lnTo>
                  <a:lnTo>
                    <a:pt x="288" y="20745"/>
                  </a:lnTo>
                  <a:lnTo>
                    <a:pt x="0" y="18053"/>
                  </a:lnTo>
                  <a:lnTo>
                    <a:pt x="3037" y="6472"/>
                  </a:lnTo>
                  <a:lnTo>
                    <a:pt x="7146" y="2154"/>
                  </a:lnTo>
                  <a:lnTo>
                    <a:pt x="10217" y="15"/>
                  </a:lnTo>
                  <a:lnTo>
                    <a:pt x="14381" y="0"/>
                  </a:lnTo>
                  <a:lnTo>
                    <a:pt x="24652" y="3746"/>
                  </a:lnTo>
                  <a:lnTo>
                    <a:pt x="34390" y="13878"/>
                  </a:lnTo>
                  <a:lnTo>
                    <a:pt x="38964" y="20531"/>
                  </a:lnTo>
                  <a:lnTo>
                    <a:pt x="42163" y="37330"/>
                  </a:lnTo>
                  <a:lnTo>
                    <a:pt x="39822" y="56556"/>
                  </a:lnTo>
                  <a:lnTo>
                    <a:pt x="26603" y="85802"/>
                  </a:lnTo>
                  <a:lnTo>
                    <a:pt x="11398" y="108501"/>
                  </a:lnTo>
                  <a:lnTo>
                    <a:pt x="7099" y="122054"/>
                  </a:lnTo>
                  <a:lnTo>
                    <a:pt x="7069" y="133252"/>
                  </a:lnTo>
                  <a:lnTo>
                    <a:pt x="8049" y="138214"/>
                  </a:lnTo>
                  <a:lnTo>
                    <a:pt x="12231" y="142227"/>
                  </a:lnTo>
                  <a:lnTo>
                    <a:pt x="26284" y="148568"/>
                  </a:lnTo>
                  <a:lnTo>
                    <a:pt x="64141" y="156104"/>
                  </a:lnTo>
                  <a:lnTo>
                    <a:pt x="100625" y="158733"/>
                  </a:lnTo>
                  <a:lnTo>
                    <a:pt x="162409" y="160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675">
            <a:extLst>
              <a:ext uri="{FF2B5EF4-FFF2-40B4-BE49-F238E27FC236}">
                <a16:creationId xmlns:a16="http://schemas.microsoft.com/office/drawing/2014/main" xmlns="" id="{53DA4D76-C62D-48A3-8916-434AC36FC86C}"/>
              </a:ext>
            </a:extLst>
          </p:cNvPr>
          <p:cNvGrpSpPr/>
          <p:nvPr/>
        </p:nvGrpSpPr>
        <p:grpSpPr>
          <a:xfrm>
            <a:off x="6860979" y="5081222"/>
            <a:ext cx="295472" cy="138479"/>
            <a:chOff x="6860979" y="5081222"/>
            <a:chExt cx="295472" cy="138479"/>
          </a:xfrm>
        </p:grpSpPr>
        <p:sp>
          <p:nvSpPr>
            <p:cNvPr id="137" name="SMARTInkShape-3638">
              <a:extLst>
                <a:ext uri="{FF2B5EF4-FFF2-40B4-BE49-F238E27FC236}">
                  <a16:creationId xmlns:a16="http://schemas.microsoft.com/office/drawing/2014/main" xmlns="" id="{10BD5BAD-014F-4D83-8852-5F9176F829F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860979" y="5081222"/>
              <a:ext cx="295472" cy="17829"/>
            </a:xfrm>
            <a:custGeom>
              <a:avLst/>
              <a:gdLst/>
              <a:ahLst/>
              <a:cxnLst/>
              <a:rect l="0" t="0" r="0" b="0"/>
              <a:pathLst>
                <a:path w="295472" h="17829">
                  <a:moveTo>
                    <a:pt x="3371" y="17828"/>
                  </a:moveTo>
                  <a:lnTo>
                    <a:pt x="3371" y="17828"/>
                  </a:lnTo>
                  <a:lnTo>
                    <a:pt x="0" y="14457"/>
                  </a:lnTo>
                  <a:lnTo>
                    <a:pt x="1829" y="12759"/>
                  </a:lnTo>
                  <a:lnTo>
                    <a:pt x="11388" y="8989"/>
                  </a:lnTo>
                  <a:lnTo>
                    <a:pt x="49491" y="2901"/>
                  </a:lnTo>
                  <a:lnTo>
                    <a:pt x="92543" y="610"/>
                  </a:lnTo>
                  <a:lnTo>
                    <a:pt x="117852" y="0"/>
                  </a:lnTo>
                  <a:lnTo>
                    <a:pt x="142487" y="298"/>
                  </a:lnTo>
                  <a:lnTo>
                    <a:pt x="166670" y="1203"/>
                  </a:lnTo>
                  <a:lnTo>
                    <a:pt x="212826" y="4794"/>
                  </a:lnTo>
                  <a:lnTo>
                    <a:pt x="254507" y="11094"/>
                  </a:lnTo>
                  <a:lnTo>
                    <a:pt x="295471" y="17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639">
              <a:extLst>
                <a:ext uri="{FF2B5EF4-FFF2-40B4-BE49-F238E27FC236}">
                  <a16:creationId xmlns:a16="http://schemas.microsoft.com/office/drawing/2014/main" xmlns="" id="{F711CB5D-920D-4FE1-B91A-AA78F502934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08408" y="5219700"/>
              <a:ext cx="228993" cy="1"/>
            </a:xfrm>
            <a:custGeom>
              <a:avLst/>
              <a:gdLst/>
              <a:ahLst/>
              <a:cxnLst/>
              <a:rect l="0" t="0" r="0" b="0"/>
              <a:pathLst>
                <a:path w="228993" h="1">
                  <a:moveTo>
                    <a:pt x="6742" y="0"/>
                  </a:moveTo>
                  <a:lnTo>
                    <a:pt x="6742" y="0"/>
                  </a:lnTo>
                  <a:lnTo>
                    <a:pt x="0" y="0"/>
                  </a:lnTo>
                  <a:lnTo>
                    <a:pt x="46773" y="0"/>
                  </a:lnTo>
                  <a:lnTo>
                    <a:pt x="87799" y="0"/>
                  </a:lnTo>
                  <a:lnTo>
                    <a:pt x="135195" y="0"/>
                  </a:lnTo>
                  <a:lnTo>
                    <a:pt x="182131" y="0"/>
                  </a:lnTo>
                  <a:lnTo>
                    <a:pt x="228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676">
            <a:extLst>
              <a:ext uri="{FF2B5EF4-FFF2-40B4-BE49-F238E27FC236}">
                <a16:creationId xmlns:a16="http://schemas.microsoft.com/office/drawing/2014/main" xmlns="" id="{E72BCF9C-DF83-4C03-A7C8-0D15A7E0E45C}"/>
              </a:ext>
            </a:extLst>
          </p:cNvPr>
          <p:cNvGrpSpPr/>
          <p:nvPr/>
        </p:nvGrpSpPr>
        <p:grpSpPr>
          <a:xfrm>
            <a:off x="7525713" y="4833601"/>
            <a:ext cx="1699537" cy="635387"/>
            <a:chOff x="7525713" y="4833601"/>
            <a:chExt cx="1699537" cy="635387"/>
          </a:xfrm>
        </p:grpSpPr>
        <p:sp>
          <p:nvSpPr>
            <p:cNvPr id="140" name="SMARTInkShape-3640">
              <a:extLst>
                <a:ext uri="{FF2B5EF4-FFF2-40B4-BE49-F238E27FC236}">
                  <a16:creationId xmlns:a16="http://schemas.microsoft.com/office/drawing/2014/main" xmlns="" id="{4827432B-AF6D-4331-9B88-1334E912D8C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525713" y="4959611"/>
              <a:ext cx="405438" cy="368040"/>
            </a:xfrm>
            <a:custGeom>
              <a:avLst/>
              <a:gdLst/>
              <a:ahLst/>
              <a:cxnLst/>
              <a:rect l="0" t="0" r="0" b="0"/>
              <a:pathLst>
                <a:path w="405438" h="368040">
                  <a:moveTo>
                    <a:pt x="335587" y="6089"/>
                  </a:moveTo>
                  <a:lnTo>
                    <a:pt x="335587" y="6089"/>
                  </a:lnTo>
                  <a:lnTo>
                    <a:pt x="335586" y="622"/>
                  </a:lnTo>
                  <a:lnTo>
                    <a:pt x="334882" y="327"/>
                  </a:lnTo>
                  <a:lnTo>
                    <a:pt x="332216" y="0"/>
                  </a:lnTo>
                  <a:lnTo>
                    <a:pt x="291129" y="11291"/>
                  </a:lnTo>
                  <a:lnTo>
                    <a:pt x="251937" y="21820"/>
                  </a:lnTo>
                  <a:lnTo>
                    <a:pt x="204890" y="35288"/>
                  </a:lnTo>
                  <a:lnTo>
                    <a:pt x="171901" y="48934"/>
                  </a:lnTo>
                  <a:lnTo>
                    <a:pt x="128336" y="69113"/>
                  </a:lnTo>
                  <a:lnTo>
                    <a:pt x="88618" y="91869"/>
                  </a:lnTo>
                  <a:lnTo>
                    <a:pt x="60152" y="113115"/>
                  </a:lnTo>
                  <a:lnTo>
                    <a:pt x="50893" y="126328"/>
                  </a:lnTo>
                  <a:lnTo>
                    <a:pt x="47484" y="138550"/>
                  </a:lnTo>
                  <a:lnTo>
                    <a:pt x="48321" y="148686"/>
                  </a:lnTo>
                  <a:lnTo>
                    <a:pt x="53059" y="152660"/>
                  </a:lnTo>
                  <a:lnTo>
                    <a:pt x="80660" y="161623"/>
                  </a:lnTo>
                  <a:lnTo>
                    <a:pt x="119804" y="168040"/>
                  </a:lnTo>
                  <a:lnTo>
                    <a:pt x="161271" y="170962"/>
                  </a:lnTo>
                  <a:lnTo>
                    <a:pt x="203840" y="179794"/>
                  </a:lnTo>
                  <a:lnTo>
                    <a:pt x="217766" y="187008"/>
                  </a:lnTo>
                  <a:lnTo>
                    <a:pt x="226307" y="194918"/>
                  </a:lnTo>
                  <a:lnTo>
                    <a:pt x="227456" y="199708"/>
                  </a:lnTo>
                  <a:lnTo>
                    <a:pt x="224969" y="210675"/>
                  </a:lnTo>
                  <a:lnTo>
                    <a:pt x="205522" y="232121"/>
                  </a:lnTo>
                  <a:lnTo>
                    <a:pt x="167305" y="256349"/>
                  </a:lnTo>
                  <a:lnTo>
                    <a:pt x="120234" y="281402"/>
                  </a:lnTo>
                  <a:lnTo>
                    <a:pt x="87239" y="298254"/>
                  </a:lnTo>
                  <a:lnTo>
                    <a:pt x="42574" y="321727"/>
                  </a:lnTo>
                  <a:lnTo>
                    <a:pt x="5990" y="345250"/>
                  </a:lnTo>
                  <a:lnTo>
                    <a:pt x="2262" y="349319"/>
                  </a:lnTo>
                  <a:lnTo>
                    <a:pt x="481" y="352737"/>
                  </a:lnTo>
                  <a:lnTo>
                    <a:pt x="0" y="355721"/>
                  </a:lnTo>
                  <a:lnTo>
                    <a:pt x="1795" y="358416"/>
                  </a:lnTo>
                  <a:lnTo>
                    <a:pt x="9436" y="363291"/>
                  </a:lnTo>
                  <a:lnTo>
                    <a:pt x="42492" y="366632"/>
                  </a:lnTo>
                  <a:lnTo>
                    <a:pt x="75970" y="365532"/>
                  </a:lnTo>
                  <a:lnTo>
                    <a:pt x="116486" y="362691"/>
                  </a:lnTo>
                  <a:lnTo>
                    <a:pt x="140130" y="360946"/>
                  </a:lnTo>
                  <a:lnTo>
                    <a:pt x="165066" y="359077"/>
                  </a:lnTo>
                  <a:lnTo>
                    <a:pt x="189450" y="357831"/>
                  </a:lnTo>
                  <a:lnTo>
                    <a:pt x="213468" y="357000"/>
                  </a:lnTo>
                  <a:lnTo>
                    <a:pt x="259440" y="356077"/>
                  </a:lnTo>
                  <a:lnTo>
                    <a:pt x="301038" y="355667"/>
                  </a:lnTo>
                  <a:lnTo>
                    <a:pt x="335048" y="357366"/>
                  </a:lnTo>
                  <a:lnTo>
                    <a:pt x="374233" y="362290"/>
                  </a:lnTo>
                  <a:lnTo>
                    <a:pt x="405437" y="36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641">
              <a:extLst>
                <a:ext uri="{FF2B5EF4-FFF2-40B4-BE49-F238E27FC236}">
                  <a16:creationId xmlns:a16="http://schemas.microsoft.com/office/drawing/2014/main" xmlns="" id="{BD412A81-0C60-47BE-B496-E2B91F6368D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89977" y="5150733"/>
              <a:ext cx="6274" cy="170568"/>
            </a:xfrm>
            <a:custGeom>
              <a:avLst/>
              <a:gdLst/>
              <a:ahLst/>
              <a:cxnLst/>
              <a:rect l="0" t="0" r="0" b="0"/>
              <a:pathLst>
                <a:path w="6274" h="170568">
                  <a:moveTo>
                    <a:pt x="6273" y="5467"/>
                  </a:moveTo>
                  <a:lnTo>
                    <a:pt x="6273" y="5467"/>
                  </a:lnTo>
                  <a:lnTo>
                    <a:pt x="806" y="0"/>
                  </a:lnTo>
                  <a:lnTo>
                    <a:pt x="0" y="32451"/>
                  </a:lnTo>
                  <a:lnTo>
                    <a:pt x="4302" y="73226"/>
                  </a:lnTo>
                  <a:lnTo>
                    <a:pt x="5689" y="111073"/>
                  </a:lnTo>
                  <a:lnTo>
                    <a:pt x="6195" y="155746"/>
                  </a:lnTo>
                  <a:lnTo>
                    <a:pt x="6273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642">
              <a:extLst>
                <a:ext uri="{FF2B5EF4-FFF2-40B4-BE49-F238E27FC236}">
                  <a16:creationId xmlns:a16="http://schemas.microsoft.com/office/drawing/2014/main" xmlns="" id="{B2E6E01A-457A-4B21-AE84-68D0E44EF15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060893" y="5017906"/>
              <a:ext cx="46467" cy="43703"/>
            </a:xfrm>
            <a:custGeom>
              <a:avLst/>
              <a:gdLst/>
              <a:ahLst/>
              <a:cxnLst/>
              <a:rect l="0" t="0" r="0" b="0"/>
              <a:pathLst>
                <a:path w="46467" h="43703">
                  <a:moveTo>
                    <a:pt x="9957" y="17644"/>
                  </a:moveTo>
                  <a:lnTo>
                    <a:pt x="9957" y="17644"/>
                  </a:lnTo>
                  <a:lnTo>
                    <a:pt x="4931" y="5711"/>
                  </a:lnTo>
                  <a:lnTo>
                    <a:pt x="3868" y="0"/>
                  </a:lnTo>
                  <a:lnTo>
                    <a:pt x="3075" y="237"/>
                  </a:lnTo>
                  <a:lnTo>
                    <a:pt x="313" y="2382"/>
                  </a:lnTo>
                  <a:lnTo>
                    <a:pt x="0" y="5353"/>
                  </a:lnTo>
                  <a:lnTo>
                    <a:pt x="2931" y="18941"/>
                  </a:lnTo>
                  <a:lnTo>
                    <a:pt x="12263" y="40819"/>
                  </a:lnTo>
                  <a:lnTo>
                    <a:pt x="15023" y="42972"/>
                  </a:lnTo>
                  <a:lnTo>
                    <a:pt x="18272" y="43702"/>
                  </a:lnTo>
                  <a:lnTo>
                    <a:pt x="21851" y="43483"/>
                  </a:lnTo>
                  <a:lnTo>
                    <a:pt x="29589" y="37594"/>
                  </a:lnTo>
                  <a:lnTo>
                    <a:pt x="42684" y="23310"/>
                  </a:lnTo>
                  <a:lnTo>
                    <a:pt x="45669" y="16399"/>
                  </a:lnTo>
                  <a:lnTo>
                    <a:pt x="46466" y="12580"/>
                  </a:lnTo>
                  <a:lnTo>
                    <a:pt x="45584" y="10035"/>
                  </a:lnTo>
                  <a:lnTo>
                    <a:pt x="43587" y="8338"/>
                  </a:lnTo>
                  <a:lnTo>
                    <a:pt x="40843" y="7206"/>
                  </a:lnTo>
                  <a:lnTo>
                    <a:pt x="32150" y="7831"/>
                  </a:lnTo>
                  <a:lnTo>
                    <a:pt x="3607" y="1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643">
              <a:extLst>
                <a:ext uri="{FF2B5EF4-FFF2-40B4-BE49-F238E27FC236}">
                  <a16:creationId xmlns:a16="http://schemas.microsoft.com/office/drawing/2014/main" xmlns="" id="{F9C7F350-FAE1-421C-A5D7-3195B5F213F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9061" y="4833601"/>
              <a:ext cx="196590" cy="163850"/>
            </a:xfrm>
            <a:custGeom>
              <a:avLst/>
              <a:gdLst/>
              <a:ahLst/>
              <a:cxnLst/>
              <a:rect l="0" t="0" r="0" b="0"/>
              <a:pathLst>
                <a:path w="196590" h="163850">
                  <a:moveTo>
                    <a:pt x="6089" y="30499"/>
                  </a:moveTo>
                  <a:lnTo>
                    <a:pt x="6089" y="30499"/>
                  </a:lnTo>
                  <a:lnTo>
                    <a:pt x="2718" y="27128"/>
                  </a:lnTo>
                  <a:lnTo>
                    <a:pt x="1063" y="23591"/>
                  </a:lnTo>
                  <a:lnTo>
                    <a:pt x="0" y="15572"/>
                  </a:lnTo>
                  <a:lnTo>
                    <a:pt x="1324" y="13492"/>
                  </a:lnTo>
                  <a:lnTo>
                    <a:pt x="6559" y="9300"/>
                  </a:lnTo>
                  <a:lnTo>
                    <a:pt x="20809" y="2972"/>
                  </a:lnTo>
                  <a:lnTo>
                    <a:pt x="45180" y="0"/>
                  </a:lnTo>
                  <a:lnTo>
                    <a:pt x="71372" y="5862"/>
                  </a:lnTo>
                  <a:lnTo>
                    <a:pt x="86609" y="16491"/>
                  </a:lnTo>
                  <a:lnTo>
                    <a:pt x="93636" y="23277"/>
                  </a:lnTo>
                  <a:lnTo>
                    <a:pt x="101443" y="38343"/>
                  </a:lnTo>
                  <a:lnTo>
                    <a:pt x="103524" y="46312"/>
                  </a:lnTo>
                  <a:lnTo>
                    <a:pt x="100194" y="62692"/>
                  </a:lnTo>
                  <a:lnTo>
                    <a:pt x="75658" y="103229"/>
                  </a:lnTo>
                  <a:lnTo>
                    <a:pt x="49289" y="132314"/>
                  </a:lnTo>
                  <a:lnTo>
                    <a:pt x="43398" y="135722"/>
                  </a:lnTo>
                  <a:lnTo>
                    <a:pt x="42250" y="137336"/>
                  </a:lnTo>
                  <a:lnTo>
                    <a:pt x="42191" y="139118"/>
                  </a:lnTo>
                  <a:lnTo>
                    <a:pt x="42857" y="141012"/>
                  </a:lnTo>
                  <a:lnTo>
                    <a:pt x="49241" y="144997"/>
                  </a:lnTo>
                  <a:lnTo>
                    <a:pt x="72261" y="151208"/>
                  </a:lnTo>
                  <a:lnTo>
                    <a:pt x="110362" y="155635"/>
                  </a:lnTo>
                  <a:lnTo>
                    <a:pt x="152930" y="158828"/>
                  </a:lnTo>
                  <a:lnTo>
                    <a:pt x="196589" y="163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644">
              <a:extLst>
                <a:ext uri="{FF2B5EF4-FFF2-40B4-BE49-F238E27FC236}">
                  <a16:creationId xmlns:a16="http://schemas.microsoft.com/office/drawing/2014/main" xmlns="" id="{50985FDE-801F-4458-A7AD-793FF519A5A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483600" y="5041097"/>
              <a:ext cx="164432" cy="427891"/>
            </a:xfrm>
            <a:custGeom>
              <a:avLst/>
              <a:gdLst/>
              <a:ahLst/>
              <a:cxnLst/>
              <a:rect l="0" t="0" r="0" b="0"/>
              <a:pathLst>
                <a:path w="164432" h="427891">
                  <a:moveTo>
                    <a:pt x="0" y="172253"/>
                  </a:moveTo>
                  <a:lnTo>
                    <a:pt x="0" y="172253"/>
                  </a:lnTo>
                  <a:lnTo>
                    <a:pt x="8789" y="210553"/>
                  </a:lnTo>
                  <a:lnTo>
                    <a:pt x="19772" y="254157"/>
                  </a:lnTo>
                  <a:lnTo>
                    <a:pt x="27132" y="290499"/>
                  </a:lnTo>
                  <a:lnTo>
                    <a:pt x="32755" y="332522"/>
                  </a:lnTo>
                  <a:lnTo>
                    <a:pt x="35724" y="369543"/>
                  </a:lnTo>
                  <a:lnTo>
                    <a:pt x="37631" y="416697"/>
                  </a:lnTo>
                  <a:lnTo>
                    <a:pt x="37960" y="427890"/>
                  </a:lnTo>
                  <a:lnTo>
                    <a:pt x="34716" y="388819"/>
                  </a:lnTo>
                  <a:lnTo>
                    <a:pt x="31187" y="351760"/>
                  </a:lnTo>
                  <a:lnTo>
                    <a:pt x="27267" y="304950"/>
                  </a:lnTo>
                  <a:lnTo>
                    <a:pt x="25233" y="277652"/>
                  </a:lnTo>
                  <a:lnTo>
                    <a:pt x="23172" y="248869"/>
                  </a:lnTo>
                  <a:lnTo>
                    <a:pt x="21799" y="221214"/>
                  </a:lnTo>
                  <a:lnTo>
                    <a:pt x="20882" y="194310"/>
                  </a:lnTo>
                  <a:lnTo>
                    <a:pt x="20272" y="167908"/>
                  </a:lnTo>
                  <a:lnTo>
                    <a:pt x="21474" y="121638"/>
                  </a:lnTo>
                  <a:lnTo>
                    <a:pt x="25067" y="82024"/>
                  </a:lnTo>
                  <a:lnTo>
                    <a:pt x="31366" y="50307"/>
                  </a:lnTo>
                  <a:lnTo>
                    <a:pt x="44514" y="25862"/>
                  </a:lnTo>
                  <a:lnTo>
                    <a:pt x="52960" y="15392"/>
                  </a:lnTo>
                  <a:lnTo>
                    <a:pt x="73633" y="3759"/>
                  </a:lnTo>
                  <a:lnTo>
                    <a:pt x="96225" y="0"/>
                  </a:lnTo>
                  <a:lnTo>
                    <a:pt x="118026" y="3033"/>
                  </a:lnTo>
                  <a:lnTo>
                    <a:pt x="137592" y="14729"/>
                  </a:lnTo>
                  <a:lnTo>
                    <a:pt x="146762" y="22787"/>
                  </a:lnTo>
                  <a:lnTo>
                    <a:pt x="158831" y="43029"/>
                  </a:lnTo>
                  <a:lnTo>
                    <a:pt x="164431" y="64725"/>
                  </a:lnTo>
                  <a:lnTo>
                    <a:pt x="162216" y="83776"/>
                  </a:lnTo>
                  <a:lnTo>
                    <a:pt x="149001" y="103531"/>
                  </a:lnTo>
                  <a:lnTo>
                    <a:pt x="128312" y="121955"/>
                  </a:lnTo>
                  <a:lnTo>
                    <a:pt x="89602" y="139554"/>
                  </a:lnTo>
                  <a:lnTo>
                    <a:pt x="45764" y="150297"/>
                  </a:lnTo>
                  <a:lnTo>
                    <a:pt x="35157" y="152617"/>
                  </a:lnTo>
                  <a:lnTo>
                    <a:pt x="33315" y="154223"/>
                  </a:lnTo>
                  <a:lnTo>
                    <a:pt x="31750" y="159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645">
              <a:extLst>
                <a:ext uri="{FF2B5EF4-FFF2-40B4-BE49-F238E27FC236}">
                  <a16:creationId xmlns:a16="http://schemas.microsoft.com/office/drawing/2014/main" xmlns="" id="{58F31D1B-6AE0-474C-890E-50FBFD477CA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655050" y="5251450"/>
              <a:ext cx="120651" cy="101601"/>
            </a:xfrm>
            <a:custGeom>
              <a:avLst/>
              <a:gdLst/>
              <a:ahLst/>
              <a:cxnLst/>
              <a:rect l="0" t="0" r="0" b="0"/>
              <a:pathLst>
                <a:path w="120651" h="1016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8017" y="6480"/>
                  </a:lnTo>
                  <a:lnTo>
                    <a:pt x="62640" y="39346"/>
                  </a:lnTo>
                  <a:lnTo>
                    <a:pt x="103794" y="80554"/>
                  </a:lnTo>
                  <a:lnTo>
                    <a:pt x="1206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646">
              <a:extLst>
                <a:ext uri="{FF2B5EF4-FFF2-40B4-BE49-F238E27FC236}">
                  <a16:creationId xmlns:a16="http://schemas.microsoft.com/office/drawing/2014/main" xmlns="" id="{91A7DC2C-5C98-46D5-947C-8D8AE5AAE6E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693150" y="5248961"/>
              <a:ext cx="95251" cy="123140"/>
            </a:xfrm>
            <a:custGeom>
              <a:avLst/>
              <a:gdLst/>
              <a:ahLst/>
              <a:cxnLst/>
              <a:rect l="0" t="0" r="0" b="0"/>
              <a:pathLst>
                <a:path w="95251" h="123140">
                  <a:moveTo>
                    <a:pt x="95250" y="8839"/>
                  </a:moveTo>
                  <a:lnTo>
                    <a:pt x="95250" y="8839"/>
                  </a:lnTo>
                  <a:lnTo>
                    <a:pt x="86412" y="0"/>
                  </a:lnTo>
                  <a:lnTo>
                    <a:pt x="83713" y="124"/>
                  </a:lnTo>
                  <a:lnTo>
                    <a:pt x="76952" y="4025"/>
                  </a:lnTo>
                  <a:lnTo>
                    <a:pt x="39875" y="46120"/>
                  </a:lnTo>
                  <a:lnTo>
                    <a:pt x="21699" y="78946"/>
                  </a:lnTo>
                  <a:lnTo>
                    <a:pt x="0" y="123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647">
              <a:extLst>
                <a:ext uri="{FF2B5EF4-FFF2-40B4-BE49-F238E27FC236}">
                  <a16:creationId xmlns:a16="http://schemas.microsoft.com/office/drawing/2014/main" xmlns="" id="{E9E19CB5-0BB5-40C5-876C-F21A26CB616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865464" y="5078902"/>
              <a:ext cx="107087" cy="216999"/>
            </a:xfrm>
            <a:custGeom>
              <a:avLst/>
              <a:gdLst/>
              <a:ahLst/>
              <a:cxnLst/>
              <a:rect l="0" t="0" r="0" b="0"/>
              <a:pathLst>
                <a:path w="107087" h="216999">
                  <a:moveTo>
                    <a:pt x="107086" y="51898"/>
                  </a:moveTo>
                  <a:lnTo>
                    <a:pt x="107086" y="51898"/>
                  </a:lnTo>
                  <a:lnTo>
                    <a:pt x="93289" y="36689"/>
                  </a:lnTo>
                  <a:lnTo>
                    <a:pt x="73342" y="509"/>
                  </a:lnTo>
                  <a:lnTo>
                    <a:pt x="70479" y="0"/>
                  </a:lnTo>
                  <a:lnTo>
                    <a:pt x="44949" y="12930"/>
                  </a:lnTo>
                  <a:lnTo>
                    <a:pt x="31493" y="30110"/>
                  </a:lnTo>
                  <a:lnTo>
                    <a:pt x="13898" y="65669"/>
                  </a:lnTo>
                  <a:lnTo>
                    <a:pt x="3509" y="104897"/>
                  </a:lnTo>
                  <a:lnTo>
                    <a:pt x="432" y="144037"/>
                  </a:lnTo>
                  <a:lnTo>
                    <a:pt x="0" y="155657"/>
                  </a:lnTo>
                  <a:lnTo>
                    <a:pt x="7046" y="176095"/>
                  </a:lnTo>
                  <a:lnTo>
                    <a:pt x="19584" y="193174"/>
                  </a:lnTo>
                  <a:lnTo>
                    <a:pt x="49936" y="216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648">
              <a:extLst>
                <a:ext uri="{FF2B5EF4-FFF2-40B4-BE49-F238E27FC236}">
                  <a16:creationId xmlns:a16="http://schemas.microsoft.com/office/drawing/2014/main" xmlns="" id="{8595A0B3-9DCF-4DD1-9FB8-FC9219D229F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042400" y="51752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2979" y="39346"/>
                  </a:lnTo>
                  <a:lnTo>
                    <a:pt x="588" y="7827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649">
              <a:extLst>
                <a:ext uri="{FF2B5EF4-FFF2-40B4-BE49-F238E27FC236}">
                  <a16:creationId xmlns:a16="http://schemas.microsoft.com/office/drawing/2014/main" xmlns="" id="{5878CC99-E4BE-434A-8FC4-49575709E99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049010" y="5083389"/>
              <a:ext cx="32376" cy="15662"/>
            </a:xfrm>
            <a:custGeom>
              <a:avLst/>
              <a:gdLst/>
              <a:ahLst/>
              <a:cxnLst/>
              <a:rect l="0" t="0" r="0" b="0"/>
              <a:pathLst>
                <a:path w="32376" h="15662">
                  <a:moveTo>
                    <a:pt x="6090" y="15661"/>
                  </a:moveTo>
                  <a:lnTo>
                    <a:pt x="6090" y="15661"/>
                  </a:lnTo>
                  <a:lnTo>
                    <a:pt x="2719" y="12290"/>
                  </a:lnTo>
                  <a:lnTo>
                    <a:pt x="1063" y="8754"/>
                  </a:lnTo>
                  <a:lnTo>
                    <a:pt x="0" y="4105"/>
                  </a:lnTo>
                  <a:lnTo>
                    <a:pt x="1738" y="5351"/>
                  </a:lnTo>
                  <a:lnTo>
                    <a:pt x="8600" y="11899"/>
                  </a:lnTo>
                  <a:lnTo>
                    <a:pt x="11291" y="12448"/>
                  </a:lnTo>
                  <a:lnTo>
                    <a:pt x="18044" y="11176"/>
                  </a:lnTo>
                  <a:lnTo>
                    <a:pt x="29780" y="6493"/>
                  </a:lnTo>
                  <a:lnTo>
                    <a:pt x="31761" y="4610"/>
                  </a:lnTo>
                  <a:lnTo>
                    <a:pt x="32375" y="2649"/>
                  </a:lnTo>
                  <a:lnTo>
                    <a:pt x="32080" y="637"/>
                  </a:lnTo>
                  <a:lnTo>
                    <a:pt x="30471" y="0"/>
                  </a:lnTo>
                  <a:lnTo>
                    <a:pt x="24922" y="1174"/>
                  </a:lnTo>
                  <a:lnTo>
                    <a:pt x="6090" y="9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650">
              <a:extLst>
                <a:ext uri="{FF2B5EF4-FFF2-40B4-BE49-F238E27FC236}">
                  <a16:creationId xmlns:a16="http://schemas.microsoft.com/office/drawing/2014/main" xmlns="" id="{A060F167-016B-44C5-A177-8B9A257B2DD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144000" y="5052824"/>
              <a:ext cx="81250" cy="306577"/>
            </a:xfrm>
            <a:custGeom>
              <a:avLst/>
              <a:gdLst/>
              <a:ahLst/>
              <a:cxnLst/>
              <a:rect l="0" t="0" r="0" b="0"/>
              <a:pathLst>
                <a:path w="81250" h="306577">
                  <a:moveTo>
                    <a:pt x="0" y="14476"/>
                  </a:moveTo>
                  <a:lnTo>
                    <a:pt x="0" y="14476"/>
                  </a:lnTo>
                  <a:lnTo>
                    <a:pt x="0" y="170"/>
                  </a:lnTo>
                  <a:lnTo>
                    <a:pt x="1411" y="0"/>
                  </a:lnTo>
                  <a:lnTo>
                    <a:pt x="6741" y="3574"/>
                  </a:lnTo>
                  <a:lnTo>
                    <a:pt x="31096" y="44125"/>
                  </a:lnTo>
                  <a:lnTo>
                    <a:pt x="44159" y="76337"/>
                  </a:lnTo>
                  <a:lnTo>
                    <a:pt x="58901" y="113701"/>
                  </a:lnTo>
                  <a:lnTo>
                    <a:pt x="72745" y="153120"/>
                  </a:lnTo>
                  <a:lnTo>
                    <a:pt x="81249" y="191807"/>
                  </a:lnTo>
                  <a:lnTo>
                    <a:pt x="77974" y="226405"/>
                  </a:lnTo>
                  <a:lnTo>
                    <a:pt x="66404" y="256128"/>
                  </a:lnTo>
                  <a:lnTo>
                    <a:pt x="41470" y="286611"/>
                  </a:lnTo>
                  <a:lnTo>
                    <a:pt x="12700" y="306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677">
            <a:extLst>
              <a:ext uri="{FF2B5EF4-FFF2-40B4-BE49-F238E27FC236}">
                <a16:creationId xmlns:a16="http://schemas.microsoft.com/office/drawing/2014/main" xmlns="" id="{4D25246A-D033-431E-BC36-95795D94805E}"/>
              </a:ext>
            </a:extLst>
          </p:cNvPr>
          <p:cNvGrpSpPr/>
          <p:nvPr/>
        </p:nvGrpSpPr>
        <p:grpSpPr>
          <a:xfrm>
            <a:off x="9468993" y="4924229"/>
            <a:ext cx="1238329" cy="442355"/>
            <a:chOff x="9468993" y="4924229"/>
            <a:chExt cx="1238329" cy="442355"/>
          </a:xfrm>
        </p:grpSpPr>
        <p:sp>
          <p:nvSpPr>
            <p:cNvPr id="152" name="SMARTInkShape-3651">
              <a:extLst>
                <a:ext uri="{FF2B5EF4-FFF2-40B4-BE49-F238E27FC236}">
                  <a16:creationId xmlns:a16="http://schemas.microsoft.com/office/drawing/2014/main" xmlns="" id="{3692D1E7-BDC2-4854-8D1E-F2F8AE6D76B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468993" y="5207000"/>
              <a:ext cx="246508" cy="19051"/>
            </a:xfrm>
            <a:custGeom>
              <a:avLst/>
              <a:gdLst/>
              <a:ahLst/>
              <a:cxnLst/>
              <a:rect l="0" t="0" r="0" b="0"/>
              <a:pathLst>
                <a:path w="246508" h="1905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50" y="1881"/>
                  </a:lnTo>
                  <a:lnTo>
                    <a:pt x="0" y="5467"/>
                  </a:lnTo>
                  <a:lnTo>
                    <a:pt x="3129" y="7839"/>
                  </a:lnTo>
                  <a:lnTo>
                    <a:pt x="5938" y="9460"/>
                  </a:lnTo>
                  <a:lnTo>
                    <a:pt x="44391" y="12060"/>
                  </a:lnTo>
                  <a:lnTo>
                    <a:pt x="80949" y="12416"/>
                  </a:lnTo>
                  <a:lnTo>
                    <a:pt x="117422" y="12574"/>
                  </a:lnTo>
                  <a:lnTo>
                    <a:pt x="151741" y="12644"/>
                  </a:lnTo>
                  <a:lnTo>
                    <a:pt x="196712" y="12684"/>
                  </a:lnTo>
                  <a:lnTo>
                    <a:pt x="232620" y="14578"/>
                  </a:lnTo>
                  <a:lnTo>
                    <a:pt x="24650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652">
              <a:extLst>
                <a:ext uri="{FF2B5EF4-FFF2-40B4-BE49-F238E27FC236}">
                  <a16:creationId xmlns:a16="http://schemas.microsoft.com/office/drawing/2014/main" xmlns="" id="{0D2D45A3-DCE3-4914-B761-95B7DEF0404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843414" y="4924229"/>
              <a:ext cx="157837" cy="441522"/>
            </a:xfrm>
            <a:custGeom>
              <a:avLst/>
              <a:gdLst/>
              <a:ahLst/>
              <a:cxnLst/>
              <a:rect l="0" t="0" r="0" b="0"/>
              <a:pathLst>
                <a:path w="157837" h="441522">
                  <a:moveTo>
                    <a:pt x="157836" y="3371"/>
                  </a:moveTo>
                  <a:lnTo>
                    <a:pt x="157836" y="3371"/>
                  </a:lnTo>
                  <a:lnTo>
                    <a:pt x="157836" y="0"/>
                  </a:lnTo>
                  <a:lnTo>
                    <a:pt x="150309" y="2108"/>
                  </a:lnTo>
                  <a:lnTo>
                    <a:pt x="136852" y="9865"/>
                  </a:lnTo>
                  <a:lnTo>
                    <a:pt x="95705" y="51116"/>
                  </a:lnTo>
                  <a:lnTo>
                    <a:pt x="69544" y="84563"/>
                  </a:lnTo>
                  <a:lnTo>
                    <a:pt x="43806" y="122947"/>
                  </a:lnTo>
                  <a:lnTo>
                    <a:pt x="23900" y="165407"/>
                  </a:lnTo>
                  <a:lnTo>
                    <a:pt x="9408" y="210148"/>
                  </a:lnTo>
                  <a:lnTo>
                    <a:pt x="616" y="255904"/>
                  </a:lnTo>
                  <a:lnTo>
                    <a:pt x="0" y="296465"/>
                  </a:lnTo>
                  <a:lnTo>
                    <a:pt x="4431" y="332602"/>
                  </a:lnTo>
                  <a:lnTo>
                    <a:pt x="16270" y="379302"/>
                  </a:lnTo>
                  <a:lnTo>
                    <a:pt x="29537" y="404460"/>
                  </a:lnTo>
                  <a:lnTo>
                    <a:pt x="61773" y="421757"/>
                  </a:lnTo>
                  <a:lnTo>
                    <a:pt x="126086" y="441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653">
              <a:extLst>
                <a:ext uri="{FF2B5EF4-FFF2-40B4-BE49-F238E27FC236}">
                  <a16:creationId xmlns:a16="http://schemas.microsoft.com/office/drawing/2014/main" xmlns="" id="{FD42529F-EF46-486A-9D78-C9BC3E334DD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014596" y="4960233"/>
              <a:ext cx="297805" cy="316618"/>
            </a:xfrm>
            <a:custGeom>
              <a:avLst/>
              <a:gdLst/>
              <a:ahLst/>
              <a:cxnLst/>
              <a:rect l="0" t="0" r="0" b="0"/>
              <a:pathLst>
                <a:path w="297805" h="316618">
                  <a:moveTo>
                    <a:pt x="272404" y="5467"/>
                  </a:moveTo>
                  <a:lnTo>
                    <a:pt x="272404" y="5467"/>
                  </a:lnTo>
                  <a:lnTo>
                    <a:pt x="272404" y="0"/>
                  </a:lnTo>
                  <a:lnTo>
                    <a:pt x="272404" y="2749"/>
                  </a:lnTo>
                  <a:lnTo>
                    <a:pt x="242065" y="21516"/>
                  </a:lnTo>
                  <a:lnTo>
                    <a:pt x="218312" y="34511"/>
                  </a:lnTo>
                  <a:lnTo>
                    <a:pt x="187659" y="50936"/>
                  </a:lnTo>
                  <a:lnTo>
                    <a:pt x="152407" y="69646"/>
                  </a:lnTo>
                  <a:lnTo>
                    <a:pt x="113238" y="94198"/>
                  </a:lnTo>
                  <a:lnTo>
                    <a:pt x="91188" y="114073"/>
                  </a:lnTo>
                  <a:lnTo>
                    <a:pt x="88093" y="118087"/>
                  </a:lnTo>
                  <a:lnTo>
                    <a:pt x="90969" y="122880"/>
                  </a:lnTo>
                  <a:lnTo>
                    <a:pt x="132953" y="147663"/>
                  </a:lnTo>
                  <a:lnTo>
                    <a:pt x="155393" y="161799"/>
                  </a:lnTo>
                  <a:lnTo>
                    <a:pt x="158413" y="167544"/>
                  </a:lnTo>
                  <a:lnTo>
                    <a:pt x="158309" y="172785"/>
                  </a:lnTo>
                  <a:lnTo>
                    <a:pt x="148788" y="184253"/>
                  </a:lnTo>
                  <a:lnTo>
                    <a:pt x="107189" y="212233"/>
                  </a:lnTo>
                  <a:lnTo>
                    <a:pt x="62427" y="229871"/>
                  </a:lnTo>
                  <a:lnTo>
                    <a:pt x="18424" y="252836"/>
                  </a:lnTo>
                  <a:lnTo>
                    <a:pt x="5242" y="262635"/>
                  </a:lnTo>
                  <a:lnTo>
                    <a:pt x="1868" y="266518"/>
                  </a:lnTo>
                  <a:lnTo>
                    <a:pt x="324" y="269812"/>
                  </a:lnTo>
                  <a:lnTo>
                    <a:pt x="0" y="272714"/>
                  </a:lnTo>
                  <a:lnTo>
                    <a:pt x="29885" y="286911"/>
                  </a:lnTo>
                  <a:lnTo>
                    <a:pt x="61606" y="294713"/>
                  </a:lnTo>
                  <a:lnTo>
                    <a:pt x="98282" y="299826"/>
                  </a:lnTo>
                  <a:lnTo>
                    <a:pt x="140454" y="302099"/>
                  </a:lnTo>
                  <a:lnTo>
                    <a:pt x="167504" y="304116"/>
                  </a:lnTo>
                  <a:lnTo>
                    <a:pt x="198236" y="306871"/>
                  </a:lnTo>
                  <a:lnTo>
                    <a:pt x="231426" y="310120"/>
                  </a:lnTo>
                  <a:lnTo>
                    <a:pt x="297804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654">
              <a:extLst>
                <a:ext uri="{FF2B5EF4-FFF2-40B4-BE49-F238E27FC236}">
                  <a16:creationId xmlns:a16="http://schemas.microsoft.com/office/drawing/2014/main" xmlns="" id="{836A2BB2-1237-4C95-9C6B-93F3A6923E5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414000" y="511810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0" y="0"/>
                  </a:moveTo>
                  <a:lnTo>
                    <a:pt x="0" y="0"/>
                  </a:lnTo>
                  <a:lnTo>
                    <a:pt x="5644" y="31366"/>
                  </a:lnTo>
                  <a:lnTo>
                    <a:pt x="13797" y="71091"/>
                  </a:lnTo>
                  <a:lnTo>
                    <a:pt x="21648" y="113021"/>
                  </a:lnTo>
                  <a:lnTo>
                    <a:pt x="254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655">
              <a:extLst>
                <a:ext uri="{FF2B5EF4-FFF2-40B4-BE49-F238E27FC236}">
                  <a16:creationId xmlns:a16="http://schemas.microsoft.com/office/drawing/2014/main" xmlns="" id="{8A25D859-F6CD-4626-A21D-2103DC58445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429980" y="4991100"/>
              <a:ext cx="9421" cy="19051"/>
            </a:xfrm>
            <a:custGeom>
              <a:avLst/>
              <a:gdLst/>
              <a:ahLst/>
              <a:cxnLst/>
              <a:rect l="0" t="0" r="0" b="0"/>
              <a:pathLst>
                <a:path w="9421" h="1905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1235" y="0"/>
                  </a:lnTo>
                  <a:lnTo>
                    <a:pt x="942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656">
              <a:extLst>
                <a:ext uri="{FF2B5EF4-FFF2-40B4-BE49-F238E27FC236}">
                  <a16:creationId xmlns:a16="http://schemas.microsoft.com/office/drawing/2014/main" xmlns="" id="{6FB4382F-02DC-4805-828D-B6301960BB3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559586" y="5061402"/>
              <a:ext cx="147736" cy="305182"/>
            </a:xfrm>
            <a:custGeom>
              <a:avLst/>
              <a:gdLst/>
              <a:ahLst/>
              <a:cxnLst/>
              <a:rect l="0" t="0" r="0" b="0"/>
              <a:pathLst>
                <a:path w="147736" h="305182">
                  <a:moveTo>
                    <a:pt x="464" y="120198"/>
                  </a:moveTo>
                  <a:lnTo>
                    <a:pt x="464" y="120198"/>
                  </a:lnTo>
                  <a:lnTo>
                    <a:pt x="5533" y="151190"/>
                  </a:lnTo>
                  <a:lnTo>
                    <a:pt x="9302" y="191358"/>
                  </a:lnTo>
                  <a:lnTo>
                    <a:pt x="12001" y="221965"/>
                  </a:lnTo>
                  <a:lnTo>
                    <a:pt x="15210" y="258598"/>
                  </a:lnTo>
                  <a:lnTo>
                    <a:pt x="18306" y="305181"/>
                  </a:lnTo>
                  <a:lnTo>
                    <a:pt x="15181" y="287970"/>
                  </a:lnTo>
                  <a:lnTo>
                    <a:pt x="10276" y="255329"/>
                  </a:lnTo>
                  <a:lnTo>
                    <a:pt x="6299" y="221575"/>
                  </a:lnTo>
                  <a:lnTo>
                    <a:pt x="2944" y="187077"/>
                  </a:lnTo>
                  <a:lnTo>
                    <a:pt x="0" y="152084"/>
                  </a:lnTo>
                  <a:lnTo>
                    <a:pt x="493" y="105677"/>
                  </a:lnTo>
                  <a:lnTo>
                    <a:pt x="6827" y="72822"/>
                  </a:lnTo>
                  <a:lnTo>
                    <a:pt x="26965" y="25413"/>
                  </a:lnTo>
                  <a:lnTo>
                    <a:pt x="45169" y="2342"/>
                  </a:lnTo>
                  <a:lnTo>
                    <a:pt x="58489" y="0"/>
                  </a:lnTo>
                  <a:lnTo>
                    <a:pt x="92104" y="10567"/>
                  </a:lnTo>
                  <a:lnTo>
                    <a:pt x="119274" y="39252"/>
                  </a:lnTo>
                  <a:lnTo>
                    <a:pt x="142910" y="83984"/>
                  </a:lnTo>
                  <a:lnTo>
                    <a:pt x="147735" y="102692"/>
                  </a:lnTo>
                  <a:lnTo>
                    <a:pt x="147526" y="118061"/>
                  </a:lnTo>
                  <a:lnTo>
                    <a:pt x="113097" y="131948"/>
                  </a:lnTo>
                  <a:lnTo>
                    <a:pt x="67457" y="143059"/>
                  </a:lnTo>
                  <a:lnTo>
                    <a:pt x="30314" y="151167"/>
                  </a:lnTo>
                  <a:lnTo>
                    <a:pt x="30242" y="151427"/>
                  </a:lnTo>
                  <a:lnTo>
                    <a:pt x="32214" y="151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678">
            <a:extLst>
              <a:ext uri="{FF2B5EF4-FFF2-40B4-BE49-F238E27FC236}">
                <a16:creationId xmlns:a16="http://schemas.microsoft.com/office/drawing/2014/main" xmlns="" id="{7308DE5A-2252-461A-85FB-4C08977C3167}"/>
              </a:ext>
            </a:extLst>
          </p:cNvPr>
          <p:cNvGrpSpPr/>
          <p:nvPr/>
        </p:nvGrpSpPr>
        <p:grpSpPr>
          <a:xfrm>
            <a:off x="10693400" y="4673600"/>
            <a:ext cx="654051" cy="755281"/>
            <a:chOff x="10693400" y="4673600"/>
            <a:chExt cx="654051" cy="755281"/>
          </a:xfrm>
        </p:grpSpPr>
        <p:sp>
          <p:nvSpPr>
            <p:cNvPr id="159" name="SMARTInkShape-3657">
              <a:extLst>
                <a:ext uri="{FF2B5EF4-FFF2-40B4-BE49-F238E27FC236}">
                  <a16:creationId xmlns:a16="http://schemas.microsoft.com/office/drawing/2014/main" xmlns="" id="{869EB71D-DE12-4CF9-BA9B-D260E03C6B9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693400" y="525145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0" y="0"/>
                  </a:moveTo>
                  <a:lnTo>
                    <a:pt x="0" y="0"/>
                  </a:lnTo>
                  <a:lnTo>
                    <a:pt x="42992" y="37967"/>
                  </a:lnTo>
                  <a:lnTo>
                    <a:pt x="889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58">
              <a:extLst>
                <a:ext uri="{FF2B5EF4-FFF2-40B4-BE49-F238E27FC236}">
                  <a16:creationId xmlns:a16="http://schemas.microsoft.com/office/drawing/2014/main" xmlns="" id="{595FCDBB-DF60-4F15-931B-97BB2A912F8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718800" y="5245100"/>
              <a:ext cx="56995" cy="114301"/>
            </a:xfrm>
            <a:custGeom>
              <a:avLst/>
              <a:gdLst/>
              <a:ahLst/>
              <a:cxnLst/>
              <a:rect l="0" t="0" r="0" b="0"/>
              <a:pathLst>
                <a:path w="56995" h="114301">
                  <a:moveTo>
                    <a:pt x="44450" y="0"/>
                  </a:moveTo>
                  <a:lnTo>
                    <a:pt x="44450" y="0"/>
                  </a:lnTo>
                  <a:lnTo>
                    <a:pt x="56994" y="0"/>
                  </a:lnTo>
                  <a:lnTo>
                    <a:pt x="53733" y="3371"/>
                  </a:lnTo>
                  <a:lnTo>
                    <a:pt x="36109" y="48047"/>
                  </a:lnTo>
                  <a:lnTo>
                    <a:pt x="32275" y="58043"/>
                  </a:lnTo>
                  <a:lnTo>
                    <a:pt x="17699" y="83643"/>
                  </a:lnTo>
                  <a:lnTo>
                    <a:pt x="11478" y="100628"/>
                  </a:lnTo>
                  <a:lnTo>
                    <a:pt x="9768" y="103069"/>
                  </a:lnTo>
                  <a:lnTo>
                    <a:pt x="5987" y="105780"/>
                  </a:lnTo>
                  <a:lnTo>
                    <a:pt x="3992" y="106504"/>
                  </a:lnTo>
                  <a:lnTo>
                    <a:pt x="2660" y="10769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659">
              <a:extLst>
                <a:ext uri="{FF2B5EF4-FFF2-40B4-BE49-F238E27FC236}">
                  <a16:creationId xmlns:a16="http://schemas.microsoft.com/office/drawing/2014/main" xmlns="" id="{28036BFB-1A83-4206-9C69-74FD4AD5313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824521" y="5050942"/>
              <a:ext cx="91130" cy="257659"/>
            </a:xfrm>
            <a:custGeom>
              <a:avLst/>
              <a:gdLst/>
              <a:ahLst/>
              <a:cxnLst/>
              <a:rect l="0" t="0" r="0" b="0"/>
              <a:pathLst>
                <a:path w="91130" h="257659">
                  <a:moveTo>
                    <a:pt x="46679" y="3658"/>
                  </a:moveTo>
                  <a:lnTo>
                    <a:pt x="46679" y="3658"/>
                  </a:lnTo>
                  <a:lnTo>
                    <a:pt x="46679" y="287"/>
                  </a:lnTo>
                  <a:lnTo>
                    <a:pt x="45974" y="0"/>
                  </a:lnTo>
                  <a:lnTo>
                    <a:pt x="43309" y="1562"/>
                  </a:lnTo>
                  <a:lnTo>
                    <a:pt x="35123" y="8941"/>
                  </a:lnTo>
                  <a:lnTo>
                    <a:pt x="10974" y="51765"/>
                  </a:lnTo>
                  <a:lnTo>
                    <a:pt x="0" y="87363"/>
                  </a:lnTo>
                  <a:lnTo>
                    <a:pt x="7095" y="113789"/>
                  </a:lnTo>
                  <a:lnTo>
                    <a:pt x="22405" y="145518"/>
                  </a:lnTo>
                  <a:lnTo>
                    <a:pt x="43197" y="180781"/>
                  </a:lnTo>
                  <a:lnTo>
                    <a:pt x="66298" y="219962"/>
                  </a:lnTo>
                  <a:lnTo>
                    <a:pt x="91129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660">
              <a:extLst>
                <a:ext uri="{FF2B5EF4-FFF2-40B4-BE49-F238E27FC236}">
                  <a16:creationId xmlns:a16="http://schemas.microsoft.com/office/drawing/2014/main" xmlns="" id="{5E015C30-D737-42A4-A19F-80B0CACEE92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029950" y="5251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661">
              <a:extLst>
                <a:ext uri="{FF2B5EF4-FFF2-40B4-BE49-F238E27FC236}">
                  <a16:creationId xmlns:a16="http://schemas.microsoft.com/office/drawing/2014/main" xmlns="" id="{25244F51-9926-441A-908D-AF9A18D3DE3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017250" y="5067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662">
              <a:extLst>
                <a:ext uri="{FF2B5EF4-FFF2-40B4-BE49-F238E27FC236}">
                  <a16:creationId xmlns:a16="http://schemas.microsoft.com/office/drawing/2014/main" xmlns="" id="{6C0E1F66-5F68-430F-9D17-72E7051D9A4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137900" y="5054600"/>
              <a:ext cx="51206" cy="292101"/>
            </a:xfrm>
            <a:custGeom>
              <a:avLst/>
              <a:gdLst/>
              <a:ahLst/>
              <a:cxnLst/>
              <a:rect l="0" t="0" r="0" b="0"/>
              <a:pathLst>
                <a:path w="51206" h="292101">
                  <a:moveTo>
                    <a:pt x="0" y="0"/>
                  </a:moveTo>
                  <a:lnTo>
                    <a:pt x="0" y="0"/>
                  </a:lnTo>
                  <a:lnTo>
                    <a:pt x="24419" y="36628"/>
                  </a:lnTo>
                  <a:lnTo>
                    <a:pt x="40788" y="74666"/>
                  </a:lnTo>
                  <a:lnTo>
                    <a:pt x="51205" y="107104"/>
                  </a:lnTo>
                  <a:lnTo>
                    <a:pt x="49659" y="132080"/>
                  </a:lnTo>
                  <a:lnTo>
                    <a:pt x="45100" y="167075"/>
                  </a:lnTo>
                  <a:lnTo>
                    <a:pt x="38533" y="208750"/>
                  </a:lnTo>
                  <a:lnTo>
                    <a:pt x="31237" y="255055"/>
                  </a:lnTo>
                  <a:lnTo>
                    <a:pt x="254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663">
              <a:extLst>
                <a:ext uri="{FF2B5EF4-FFF2-40B4-BE49-F238E27FC236}">
                  <a16:creationId xmlns:a16="http://schemas.microsoft.com/office/drawing/2014/main" xmlns="" id="{46B33F0A-FA77-476C-8607-C0554266CBC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226800" y="4965700"/>
              <a:ext cx="76334" cy="463181"/>
            </a:xfrm>
            <a:custGeom>
              <a:avLst/>
              <a:gdLst/>
              <a:ahLst/>
              <a:cxnLst/>
              <a:rect l="0" t="0" r="0" b="0"/>
              <a:pathLst>
                <a:path w="76334" h="463181">
                  <a:moveTo>
                    <a:pt x="0" y="0"/>
                  </a:moveTo>
                  <a:lnTo>
                    <a:pt x="0" y="0"/>
                  </a:lnTo>
                  <a:lnTo>
                    <a:pt x="9878" y="36689"/>
                  </a:lnTo>
                  <a:lnTo>
                    <a:pt x="26341" y="97837"/>
                  </a:lnTo>
                  <a:lnTo>
                    <a:pt x="47193" y="175291"/>
                  </a:lnTo>
                  <a:lnTo>
                    <a:pt x="60390" y="227633"/>
                  </a:lnTo>
                  <a:lnTo>
                    <a:pt x="68483" y="263234"/>
                  </a:lnTo>
                  <a:lnTo>
                    <a:pt x="75592" y="307492"/>
                  </a:lnTo>
                  <a:lnTo>
                    <a:pt x="76333" y="349421"/>
                  </a:lnTo>
                  <a:lnTo>
                    <a:pt x="75533" y="368272"/>
                  </a:lnTo>
                  <a:lnTo>
                    <a:pt x="69736" y="390559"/>
                  </a:lnTo>
                  <a:lnTo>
                    <a:pt x="65660" y="398336"/>
                  </a:lnTo>
                  <a:lnTo>
                    <a:pt x="63435" y="407852"/>
                  </a:lnTo>
                  <a:lnTo>
                    <a:pt x="62044" y="409485"/>
                  </a:lnTo>
                  <a:lnTo>
                    <a:pt x="60413" y="410573"/>
                  </a:lnTo>
                  <a:lnTo>
                    <a:pt x="58600" y="417426"/>
                  </a:lnTo>
                  <a:lnTo>
                    <a:pt x="57437" y="428961"/>
                  </a:lnTo>
                  <a:lnTo>
                    <a:pt x="55396" y="432419"/>
                  </a:lnTo>
                  <a:lnTo>
                    <a:pt x="51708" y="437018"/>
                  </a:lnTo>
                  <a:lnTo>
                    <a:pt x="50274" y="442996"/>
                  </a:lnTo>
                  <a:lnTo>
                    <a:pt x="46489" y="448915"/>
                  </a:lnTo>
                  <a:lnTo>
                    <a:pt x="44852" y="457236"/>
                  </a:lnTo>
                  <a:lnTo>
                    <a:pt x="44473" y="463180"/>
                  </a:lnTo>
                  <a:lnTo>
                    <a:pt x="3810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664">
              <a:extLst>
                <a:ext uri="{FF2B5EF4-FFF2-40B4-BE49-F238E27FC236}">
                  <a16:creationId xmlns:a16="http://schemas.microsoft.com/office/drawing/2014/main" xmlns="" id="{A6A07D14-DEF4-49F0-A8AE-9F7B87641F5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163378" y="4673600"/>
              <a:ext cx="184073" cy="177801"/>
            </a:xfrm>
            <a:custGeom>
              <a:avLst/>
              <a:gdLst/>
              <a:ahLst/>
              <a:cxnLst/>
              <a:rect l="0" t="0" r="0" b="0"/>
              <a:pathLst>
                <a:path w="184073" h="177801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3316" y="3371"/>
                  </a:lnTo>
                  <a:lnTo>
                    <a:pt x="4959" y="6907"/>
                  </a:lnTo>
                  <a:lnTo>
                    <a:pt x="5396" y="8838"/>
                  </a:lnTo>
                  <a:lnTo>
                    <a:pt x="9383" y="14927"/>
                  </a:lnTo>
                  <a:lnTo>
                    <a:pt x="13064" y="17217"/>
                  </a:lnTo>
                  <a:lnTo>
                    <a:pt x="17052" y="18941"/>
                  </a:lnTo>
                  <a:lnTo>
                    <a:pt x="21177" y="22059"/>
                  </a:lnTo>
                  <a:lnTo>
                    <a:pt x="57803" y="24410"/>
                  </a:lnTo>
                  <a:lnTo>
                    <a:pt x="83003" y="28478"/>
                  </a:lnTo>
                  <a:lnTo>
                    <a:pt x="87764" y="31685"/>
                  </a:lnTo>
                  <a:lnTo>
                    <a:pt x="94937" y="40893"/>
                  </a:lnTo>
                  <a:lnTo>
                    <a:pt x="99572" y="51236"/>
                  </a:lnTo>
                  <a:lnTo>
                    <a:pt x="97573" y="72252"/>
                  </a:lnTo>
                  <a:lnTo>
                    <a:pt x="88140" y="108191"/>
                  </a:lnTo>
                  <a:lnTo>
                    <a:pt x="78915" y="126629"/>
                  </a:lnTo>
                  <a:lnTo>
                    <a:pt x="76658" y="134596"/>
                  </a:lnTo>
                  <a:lnTo>
                    <a:pt x="73304" y="140489"/>
                  </a:lnTo>
                  <a:lnTo>
                    <a:pt x="34299" y="168430"/>
                  </a:lnTo>
                  <a:lnTo>
                    <a:pt x="25714" y="171332"/>
                  </a:lnTo>
                  <a:lnTo>
                    <a:pt x="69944" y="168076"/>
                  </a:lnTo>
                  <a:lnTo>
                    <a:pt x="116062" y="165274"/>
                  </a:lnTo>
                  <a:lnTo>
                    <a:pt x="155730" y="165807"/>
                  </a:lnTo>
                  <a:lnTo>
                    <a:pt x="18407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679">
            <a:extLst>
              <a:ext uri="{FF2B5EF4-FFF2-40B4-BE49-F238E27FC236}">
                <a16:creationId xmlns:a16="http://schemas.microsoft.com/office/drawing/2014/main" xmlns="" id="{A92F2B4C-5F5F-48E1-A3C5-A977DB4CF937}"/>
              </a:ext>
            </a:extLst>
          </p:cNvPr>
          <p:cNvGrpSpPr/>
          <p:nvPr/>
        </p:nvGrpSpPr>
        <p:grpSpPr>
          <a:xfrm>
            <a:off x="2267245" y="5829639"/>
            <a:ext cx="653756" cy="559248"/>
            <a:chOff x="2267245" y="5829639"/>
            <a:chExt cx="653756" cy="559248"/>
          </a:xfrm>
        </p:grpSpPr>
        <p:sp>
          <p:nvSpPr>
            <p:cNvPr id="168" name="SMARTInkShape-3665">
              <a:extLst>
                <a:ext uri="{FF2B5EF4-FFF2-40B4-BE49-F238E27FC236}">
                  <a16:creationId xmlns:a16="http://schemas.microsoft.com/office/drawing/2014/main" xmlns="" id="{BDBA750E-EA30-4D9C-8B0C-65C8B52C365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672854" y="6305550"/>
              <a:ext cx="248147" cy="15454"/>
            </a:xfrm>
            <a:custGeom>
              <a:avLst/>
              <a:gdLst/>
              <a:ahLst/>
              <a:cxnLst/>
              <a:rect l="0" t="0" r="0" b="0"/>
              <a:pathLst>
                <a:path w="248147" h="15454">
                  <a:moveTo>
                    <a:pt x="13196" y="6350"/>
                  </a:moveTo>
                  <a:lnTo>
                    <a:pt x="13196" y="6350"/>
                  </a:lnTo>
                  <a:lnTo>
                    <a:pt x="3083" y="6350"/>
                  </a:lnTo>
                  <a:lnTo>
                    <a:pt x="810" y="7055"/>
                  </a:lnTo>
                  <a:lnTo>
                    <a:pt x="0" y="8231"/>
                  </a:lnTo>
                  <a:lnTo>
                    <a:pt x="165" y="9721"/>
                  </a:lnTo>
                  <a:lnTo>
                    <a:pt x="23995" y="15189"/>
                  </a:lnTo>
                  <a:lnTo>
                    <a:pt x="56331" y="15453"/>
                  </a:lnTo>
                  <a:lnTo>
                    <a:pt x="96572" y="13218"/>
                  </a:lnTo>
                  <a:lnTo>
                    <a:pt x="140328" y="9873"/>
                  </a:lnTo>
                  <a:lnTo>
                    <a:pt x="183764" y="6034"/>
                  </a:lnTo>
                  <a:lnTo>
                    <a:pt x="2481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666">
              <a:extLst>
                <a:ext uri="{FF2B5EF4-FFF2-40B4-BE49-F238E27FC236}">
                  <a16:creationId xmlns:a16="http://schemas.microsoft.com/office/drawing/2014/main" xmlns="" id="{6C41CF92-27C5-42D9-A384-4E63FD33F55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692400" y="6199316"/>
              <a:ext cx="120651" cy="10985"/>
            </a:xfrm>
            <a:custGeom>
              <a:avLst/>
              <a:gdLst/>
              <a:ahLst/>
              <a:cxnLst/>
              <a:rect l="0" t="0" r="0" b="0"/>
              <a:pathLst>
                <a:path w="120651" h="10985">
                  <a:moveTo>
                    <a:pt x="0" y="10984"/>
                  </a:moveTo>
                  <a:lnTo>
                    <a:pt x="0" y="10984"/>
                  </a:lnTo>
                  <a:lnTo>
                    <a:pt x="12961" y="5914"/>
                  </a:lnTo>
                  <a:lnTo>
                    <a:pt x="53360" y="0"/>
                  </a:lnTo>
                  <a:lnTo>
                    <a:pt x="98734" y="1994"/>
                  </a:lnTo>
                  <a:lnTo>
                    <a:pt x="120650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667">
              <a:extLst>
                <a:ext uri="{FF2B5EF4-FFF2-40B4-BE49-F238E27FC236}">
                  <a16:creationId xmlns:a16="http://schemas.microsoft.com/office/drawing/2014/main" xmlns="" id="{DCF8B38B-D1E2-49E4-A114-B3EF74461BF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571750" y="5829639"/>
              <a:ext cx="133351" cy="196512"/>
            </a:xfrm>
            <a:custGeom>
              <a:avLst/>
              <a:gdLst/>
              <a:ahLst/>
              <a:cxnLst/>
              <a:rect l="0" t="0" r="0" b="0"/>
              <a:pathLst>
                <a:path w="133351" h="196512">
                  <a:moveTo>
                    <a:pt x="0" y="12361"/>
                  </a:moveTo>
                  <a:lnTo>
                    <a:pt x="0" y="12361"/>
                  </a:lnTo>
                  <a:lnTo>
                    <a:pt x="0" y="3522"/>
                  </a:lnTo>
                  <a:lnTo>
                    <a:pt x="2822" y="2235"/>
                  </a:lnTo>
                  <a:lnTo>
                    <a:pt x="38724" y="0"/>
                  </a:lnTo>
                  <a:lnTo>
                    <a:pt x="71916" y="9874"/>
                  </a:lnTo>
                  <a:lnTo>
                    <a:pt x="95078" y="22834"/>
                  </a:lnTo>
                  <a:lnTo>
                    <a:pt x="98663" y="28516"/>
                  </a:lnTo>
                  <a:lnTo>
                    <a:pt x="100765" y="42354"/>
                  </a:lnTo>
                  <a:lnTo>
                    <a:pt x="91821" y="59793"/>
                  </a:lnTo>
                  <a:lnTo>
                    <a:pt x="57335" y="99734"/>
                  </a:lnTo>
                  <a:lnTo>
                    <a:pt x="10477" y="146494"/>
                  </a:lnTo>
                  <a:lnTo>
                    <a:pt x="3104" y="163111"/>
                  </a:lnTo>
                  <a:lnTo>
                    <a:pt x="2069" y="167895"/>
                  </a:lnTo>
                  <a:lnTo>
                    <a:pt x="4907" y="172495"/>
                  </a:lnTo>
                  <a:lnTo>
                    <a:pt x="17468" y="181369"/>
                  </a:lnTo>
                  <a:lnTo>
                    <a:pt x="47744" y="190927"/>
                  </a:lnTo>
                  <a:lnTo>
                    <a:pt x="78840" y="194029"/>
                  </a:lnTo>
                  <a:lnTo>
                    <a:pt x="133350" y="196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668">
              <a:extLst>
                <a:ext uri="{FF2B5EF4-FFF2-40B4-BE49-F238E27FC236}">
                  <a16:creationId xmlns:a16="http://schemas.microsoft.com/office/drawing/2014/main" xmlns="" id="{EB05901C-8DEA-4F74-9B52-88B23DEA440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67245" y="6040555"/>
              <a:ext cx="291806" cy="348332"/>
            </a:xfrm>
            <a:custGeom>
              <a:avLst/>
              <a:gdLst/>
              <a:ahLst/>
              <a:cxnLst/>
              <a:rect l="0" t="0" r="0" b="0"/>
              <a:pathLst>
                <a:path w="291806" h="348332">
                  <a:moveTo>
                    <a:pt x="241005" y="68145"/>
                  </a:moveTo>
                  <a:lnTo>
                    <a:pt x="241005" y="68145"/>
                  </a:lnTo>
                  <a:lnTo>
                    <a:pt x="237634" y="58032"/>
                  </a:lnTo>
                  <a:lnTo>
                    <a:pt x="237860" y="49304"/>
                  </a:lnTo>
                  <a:lnTo>
                    <a:pt x="238909" y="45001"/>
                  </a:lnTo>
                  <a:lnTo>
                    <a:pt x="237013" y="28832"/>
                  </a:lnTo>
                  <a:lnTo>
                    <a:pt x="228612" y="14007"/>
                  </a:lnTo>
                  <a:lnTo>
                    <a:pt x="219269" y="6925"/>
                  </a:lnTo>
                  <a:lnTo>
                    <a:pt x="213814" y="4048"/>
                  </a:lnTo>
                  <a:lnTo>
                    <a:pt x="182541" y="0"/>
                  </a:lnTo>
                  <a:lnTo>
                    <a:pt x="135252" y="8913"/>
                  </a:lnTo>
                  <a:lnTo>
                    <a:pt x="87766" y="35072"/>
                  </a:lnTo>
                  <a:lnTo>
                    <a:pt x="49159" y="76376"/>
                  </a:lnTo>
                  <a:lnTo>
                    <a:pt x="30151" y="109903"/>
                  </a:lnTo>
                  <a:lnTo>
                    <a:pt x="15353" y="146677"/>
                  </a:lnTo>
                  <a:lnTo>
                    <a:pt x="4073" y="186539"/>
                  </a:lnTo>
                  <a:lnTo>
                    <a:pt x="0" y="227774"/>
                  </a:lnTo>
                  <a:lnTo>
                    <a:pt x="2658" y="267502"/>
                  </a:lnTo>
                  <a:lnTo>
                    <a:pt x="13247" y="301622"/>
                  </a:lnTo>
                  <a:lnTo>
                    <a:pt x="31124" y="325724"/>
                  </a:lnTo>
                  <a:lnTo>
                    <a:pt x="41818" y="335114"/>
                  </a:lnTo>
                  <a:lnTo>
                    <a:pt x="74396" y="345547"/>
                  </a:lnTo>
                  <a:lnTo>
                    <a:pt x="93949" y="348331"/>
                  </a:lnTo>
                  <a:lnTo>
                    <a:pt x="120390" y="345952"/>
                  </a:lnTo>
                  <a:lnTo>
                    <a:pt x="151422" y="340133"/>
                  </a:lnTo>
                  <a:lnTo>
                    <a:pt x="185517" y="332020"/>
                  </a:lnTo>
                  <a:lnTo>
                    <a:pt x="212479" y="325201"/>
                  </a:lnTo>
                  <a:lnTo>
                    <a:pt x="253727" y="313859"/>
                  </a:lnTo>
                  <a:lnTo>
                    <a:pt x="291805" y="303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680">
            <a:extLst>
              <a:ext uri="{FF2B5EF4-FFF2-40B4-BE49-F238E27FC236}">
                <a16:creationId xmlns:a16="http://schemas.microsoft.com/office/drawing/2014/main" xmlns="" id="{D4E0BD12-0BA6-498E-B53D-22F9585A9895}"/>
              </a:ext>
            </a:extLst>
          </p:cNvPr>
          <p:cNvGrpSpPr/>
          <p:nvPr/>
        </p:nvGrpSpPr>
        <p:grpSpPr>
          <a:xfrm>
            <a:off x="3298945" y="5868700"/>
            <a:ext cx="784106" cy="528472"/>
            <a:chOff x="3298945" y="5868700"/>
            <a:chExt cx="784106" cy="528472"/>
          </a:xfrm>
        </p:grpSpPr>
        <p:sp>
          <p:nvSpPr>
            <p:cNvPr id="173" name="SMARTInkShape-3669">
              <a:extLst>
                <a:ext uri="{FF2B5EF4-FFF2-40B4-BE49-F238E27FC236}">
                  <a16:creationId xmlns:a16="http://schemas.microsoft.com/office/drawing/2014/main" xmlns="" id="{AFB0C213-6695-4E7E-98B9-C3621D2275A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937000" y="6070939"/>
              <a:ext cx="146051" cy="112305"/>
            </a:xfrm>
            <a:custGeom>
              <a:avLst/>
              <a:gdLst/>
              <a:ahLst/>
              <a:cxnLst/>
              <a:rect l="0" t="0" r="0" b="0"/>
              <a:pathLst>
                <a:path w="146051" h="112305">
                  <a:moveTo>
                    <a:pt x="0" y="12361"/>
                  </a:moveTo>
                  <a:lnTo>
                    <a:pt x="0" y="12361"/>
                  </a:lnTo>
                  <a:lnTo>
                    <a:pt x="22368" y="2235"/>
                  </a:lnTo>
                  <a:lnTo>
                    <a:pt x="57979" y="0"/>
                  </a:lnTo>
                  <a:lnTo>
                    <a:pt x="71865" y="3575"/>
                  </a:lnTo>
                  <a:lnTo>
                    <a:pt x="77543" y="6503"/>
                  </a:lnTo>
                  <a:lnTo>
                    <a:pt x="79918" y="11278"/>
                  </a:lnTo>
                  <a:lnTo>
                    <a:pt x="78792" y="24109"/>
                  </a:lnTo>
                  <a:lnTo>
                    <a:pt x="67945" y="39220"/>
                  </a:lnTo>
                  <a:lnTo>
                    <a:pt x="24527" y="84926"/>
                  </a:lnTo>
                  <a:lnTo>
                    <a:pt x="16204" y="98303"/>
                  </a:lnTo>
                  <a:lnTo>
                    <a:pt x="15036" y="101406"/>
                  </a:lnTo>
                  <a:lnTo>
                    <a:pt x="18491" y="104180"/>
                  </a:lnTo>
                  <a:lnTo>
                    <a:pt x="44285" y="110750"/>
                  </a:lnTo>
                  <a:lnTo>
                    <a:pt x="83599" y="112304"/>
                  </a:lnTo>
                  <a:lnTo>
                    <a:pt x="125037" y="109315"/>
                  </a:lnTo>
                  <a:lnTo>
                    <a:pt x="146050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70">
              <a:extLst>
                <a:ext uri="{FF2B5EF4-FFF2-40B4-BE49-F238E27FC236}">
                  <a16:creationId xmlns:a16="http://schemas.microsoft.com/office/drawing/2014/main" xmlns="" id="{AAE86A4C-2416-4B86-8FEB-C6D15199680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613150" y="6224330"/>
              <a:ext cx="311151" cy="172842"/>
            </a:xfrm>
            <a:custGeom>
              <a:avLst/>
              <a:gdLst/>
              <a:ahLst/>
              <a:cxnLst/>
              <a:rect l="0" t="0" r="0" b="0"/>
              <a:pathLst>
                <a:path w="311151" h="172842">
                  <a:moveTo>
                    <a:pt x="0" y="151070"/>
                  </a:moveTo>
                  <a:lnTo>
                    <a:pt x="0" y="151070"/>
                  </a:lnTo>
                  <a:lnTo>
                    <a:pt x="0" y="165375"/>
                  </a:lnTo>
                  <a:lnTo>
                    <a:pt x="1882" y="169892"/>
                  </a:lnTo>
                  <a:lnTo>
                    <a:pt x="3371" y="172084"/>
                  </a:lnTo>
                  <a:lnTo>
                    <a:pt x="5069" y="172841"/>
                  </a:lnTo>
                  <a:lnTo>
                    <a:pt x="6907" y="172640"/>
                  </a:lnTo>
                  <a:lnTo>
                    <a:pt x="18297" y="167247"/>
                  </a:lnTo>
                  <a:lnTo>
                    <a:pt x="57120" y="127809"/>
                  </a:lnTo>
                  <a:lnTo>
                    <a:pt x="80660" y="88909"/>
                  </a:lnTo>
                  <a:lnTo>
                    <a:pt x="97277" y="49161"/>
                  </a:lnTo>
                  <a:lnTo>
                    <a:pt x="107533" y="1662"/>
                  </a:lnTo>
                  <a:lnTo>
                    <a:pt x="107765" y="0"/>
                  </a:lnTo>
                  <a:lnTo>
                    <a:pt x="101018" y="40290"/>
                  </a:lnTo>
                  <a:lnTo>
                    <a:pt x="95078" y="75913"/>
                  </a:lnTo>
                  <a:lnTo>
                    <a:pt x="92612" y="109516"/>
                  </a:lnTo>
                  <a:lnTo>
                    <a:pt x="98100" y="139413"/>
                  </a:lnTo>
                  <a:lnTo>
                    <a:pt x="101383" y="142593"/>
                  </a:lnTo>
                  <a:lnTo>
                    <a:pt x="105689" y="144007"/>
                  </a:lnTo>
                  <a:lnTo>
                    <a:pt x="110676" y="144244"/>
                  </a:lnTo>
                  <a:lnTo>
                    <a:pt x="123743" y="136983"/>
                  </a:lnTo>
                  <a:lnTo>
                    <a:pt x="161870" y="99212"/>
                  </a:lnTo>
                  <a:lnTo>
                    <a:pt x="191033" y="58485"/>
                  </a:lnTo>
                  <a:lnTo>
                    <a:pt x="222189" y="12131"/>
                  </a:lnTo>
                  <a:lnTo>
                    <a:pt x="224326" y="7644"/>
                  </a:lnTo>
                  <a:lnTo>
                    <a:pt x="226456" y="5358"/>
                  </a:lnTo>
                  <a:lnTo>
                    <a:pt x="228582" y="4540"/>
                  </a:lnTo>
                  <a:lnTo>
                    <a:pt x="230705" y="4700"/>
                  </a:lnTo>
                  <a:lnTo>
                    <a:pt x="234944" y="14285"/>
                  </a:lnTo>
                  <a:lnTo>
                    <a:pt x="241874" y="59862"/>
                  </a:lnTo>
                  <a:lnTo>
                    <a:pt x="251897" y="93707"/>
                  </a:lnTo>
                  <a:lnTo>
                    <a:pt x="276588" y="133159"/>
                  </a:lnTo>
                  <a:lnTo>
                    <a:pt x="282464" y="136307"/>
                  </a:lnTo>
                  <a:lnTo>
                    <a:pt x="311150" y="138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671">
              <a:extLst>
                <a:ext uri="{FF2B5EF4-FFF2-40B4-BE49-F238E27FC236}">
                  <a16:creationId xmlns:a16="http://schemas.microsoft.com/office/drawing/2014/main" xmlns="" id="{68882FC9-3D84-435B-85A5-6E908A23CF9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524250" y="5937250"/>
              <a:ext cx="292101" cy="393701"/>
            </a:xfrm>
            <a:custGeom>
              <a:avLst/>
              <a:gdLst/>
              <a:ahLst/>
              <a:cxnLst/>
              <a:rect l="0" t="0" r="0" b="0"/>
              <a:pathLst>
                <a:path w="292101" h="393701">
                  <a:moveTo>
                    <a:pt x="292100" y="0"/>
                  </a:moveTo>
                  <a:lnTo>
                    <a:pt x="292100" y="0"/>
                  </a:lnTo>
                  <a:lnTo>
                    <a:pt x="249467" y="33212"/>
                  </a:lnTo>
                  <a:lnTo>
                    <a:pt x="218006" y="68637"/>
                  </a:lnTo>
                  <a:lnTo>
                    <a:pt x="191907" y="103413"/>
                  </a:lnTo>
                  <a:lnTo>
                    <a:pt x="163843" y="146150"/>
                  </a:lnTo>
                  <a:lnTo>
                    <a:pt x="134908" y="192661"/>
                  </a:lnTo>
                  <a:lnTo>
                    <a:pt x="105585" y="239202"/>
                  </a:lnTo>
                  <a:lnTo>
                    <a:pt x="77971" y="281996"/>
                  </a:lnTo>
                  <a:lnTo>
                    <a:pt x="52998" y="320065"/>
                  </a:lnTo>
                  <a:lnTo>
                    <a:pt x="24483" y="362475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672">
              <a:extLst>
                <a:ext uri="{FF2B5EF4-FFF2-40B4-BE49-F238E27FC236}">
                  <a16:creationId xmlns:a16="http://schemas.microsoft.com/office/drawing/2014/main" xmlns="" id="{8C790873-405D-4606-8EC2-21C7D5E1638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543300" y="5868700"/>
              <a:ext cx="146051" cy="93951"/>
            </a:xfrm>
            <a:custGeom>
              <a:avLst/>
              <a:gdLst/>
              <a:ahLst/>
              <a:cxnLst/>
              <a:rect l="0" t="0" r="0" b="0"/>
              <a:pathLst>
                <a:path w="146051" h="93951">
                  <a:moveTo>
                    <a:pt x="0" y="24100"/>
                  </a:moveTo>
                  <a:lnTo>
                    <a:pt x="0" y="24100"/>
                  </a:lnTo>
                  <a:lnTo>
                    <a:pt x="13815" y="12167"/>
                  </a:lnTo>
                  <a:lnTo>
                    <a:pt x="23779" y="7508"/>
                  </a:lnTo>
                  <a:lnTo>
                    <a:pt x="65543" y="0"/>
                  </a:lnTo>
                  <a:lnTo>
                    <a:pt x="72623" y="1683"/>
                  </a:lnTo>
                  <a:lnTo>
                    <a:pt x="84253" y="9197"/>
                  </a:lnTo>
                  <a:lnTo>
                    <a:pt x="86507" y="14871"/>
                  </a:lnTo>
                  <a:lnTo>
                    <a:pt x="85249" y="28700"/>
                  </a:lnTo>
                  <a:lnTo>
                    <a:pt x="76224" y="42372"/>
                  </a:lnTo>
                  <a:lnTo>
                    <a:pt x="54175" y="61654"/>
                  </a:lnTo>
                  <a:lnTo>
                    <a:pt x="34369" y="73412"/>
                  </a:lnTo>
                  <a:lnTo>
                    <a:pt x="34201" y="74613"/>
                  </a:lnTo>
                  <a:lnTo>
                    <a:pt x="35897" y="77829"/>
                  </a:lnTo>
                  <a:lnTo>
                    <a:pt x="74229" y="87707"/>
                  </a:lnTo>
                  <a:lnTo>
                    <a:pt x="121515" y="92717"/>
                  </a:lnTo>
                  <a:lnTo>
                    <a:pt x="146050" y="93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673">
              <a:extLst>
                <a:ext uri="{FF2B5EF4-FFF2-40B4-BE49-F238E27FC236}">
                  <a16:creationId xmlns:a16="http://schemas.microsoft.com/office/drawing/2014/main" xmlns="" id="{DBD00E4E-E3FD-48B0-831A-C1CA5F696E1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298945" y="6051550"/>
              <a:ext cx="269756" cy="92285"/>
            </a:xfrm>
            <a:custGeom>
              <a:avLst/>
              <a:gdLst/>
              <a:ahLst/>
              <a:cxnLst/>
              <a:rect l="0" t="0" r="0" b="0"/>
              <a:pathLst>
                <a:path w="269756" h="92285">
                  <a:moveTo>
                    <a:pt x="130055" y="0"/>
                  </a:moveTo>
                  <a:lnTo>
                    <a:pt x="130055" y="0"/>
                  </a:lnTo>
                  <a:lnTo>
                    <a:pt x="97452" y="47530"/>
                  </a:lnTo>
                  <a:lnTo>
                    <a:pt x="79002" y="68881"/>
                  </a:lnTo>
                  <a:lnTo>
                    <a:pt x="53388" y="85242"/>
                  </a:lnTo>
                  <a:lnTo>
                    <a:pt x="26826" y="92284"/>
                  </a:lnTo>
                  <a:lnTo>
                    <a:pt x="13385" y="90169"/>
                  </a:lnTo>
                  <a:lnTo>
                    <a:pt x="7825" y="87630"/>
                  </a:lnTo>
                  <a:lnTo>
                    <a:pt x="4119" y="82409"/>
                  </a:lnTo>
                  <a:lnTo>
                    <a:pt x="0" y="67200"/>
                  </a:lnTo>
                  <a:lnTo>
                    <a:pt x="1932" y="50563"/>
                  </a:lnTo>
                  <a:lnTo>
                    <a:pt x="4423" y="42175"/>
                  </a:lnTo>
                  <a:lnTo>
                    <a:pt x="14717" y="29092"/>
                  </a:lnTo>
                  <a:lnTo>
                    <a:pt x="30110" y="19279"/>
                  </a:lnTo>
                  <a:lnTo>
                    <a:pt x="63988" y="10494"/>
                  </a:lnTo>
                  <a:lnTo>
                    <a:pt x="109852" y="7579"/>
                  </a:lnTo>
                  <a:lnTo>
                    <a:pt x="145065" y="6896"/>
                  </a:lnTo>
                  <a:lnTo>
                    <a:pt x="178118" y="8474"/>
                  </a:lnTo>
                  <a:lnTo>
                    <a:pt x="218850" y="11448"/>
                  </a:lnTo>
                  <a:lnTo>
                    <a:pt x="26975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719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681">
            <a:extLst>
              <a:ext uri="{FF2B5EF4-FFF2-40B4-BE49-F238E27FC236}">
                <a16:creationId xmlns:a16="http://schemas.microsoft.com/office/drawing/2014/main" xmlns="" id="{A494ACEE-D9BE-4783-BC7F-289FB9CD625F}"/>
              </a:ext>
            </a:extLst>
          </p:cNvPr>
          <p:cNvGrpSpPr/>
          <p:nvPr/>
        </p:nvGrpSpPr>
        <p:grpSpPr>
          <a:xfrm>
            <a:off x="1080712" y="845872"/>
            <a:ext cx="2111534" cy="925392"/>
            <a:chOff x="1080712" y="845872"/>
            <a:chExt cx="2111534" cy="925392"/>
          </a:xfrm>
        </p:grpSpPr>
        <p:sp>
          <p:nvSpPr>
            <p:cNvPr id="2" name="SMARTInkShape-3674">
              <a:extLst>
                <a:ext uri="{FF2B5EF4-FFF2-40B4-BE49-F238E27FC236}">
                  <a16:creationId xmlns:a16="http://schemas.microsoft.com/office/drawing/2014/main" xmlns="" id="{C92BF326-AA72-435C-A666-CD170F4B0650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1080712" y="1095446"/>
              <a:ext cx="348039" cy="402703"/>
            </a:xfrm>
            <a:custGeom>
              <a:avLst/>
              <a:gdLst/>
              <a:ahLst/>
              <a:cxnLst/>
              <a:rect l="0" t="0" r="0" b="0"/>
              <a:pathLst>
                <a:path w="348039" h="402703">
                  <a:moveTo>
                    <a:pt x="259138" y="79304"/>
                  </a:moveTo>
                  <a:lnTo>
                    <a:pt x="259138" y="79304"/>
                  </a:lnTo>
                  <a:lnTo>
                    <a:pt x="276161" y="47354"/>
                  </a:lnTo>
                  <a:lnTo>
                    <a:pt x="277587" y="36284"/>
                  </a:lnTo>
                  <a:lnTo>
                    <a:pt x="274639" y="20696"/>
                  </a:lnTo>
                  <a:lnTo>
                    <a:pt x="267439" y="10688"/>
                  </a:lnTo>
                  <a:lnTo>
                    <a:pt x="262555" y="6043"/>
                  </a:lnTo>
                  <a:lnTo>
                    <a:pt x="247721" y="882"/>
                  </a:lnTo>
                  <a:lnTo>
                    <a:pt x="227958" y="0"/>
                  </a:lnTo>
                  <a:lnTo>
                    <a:pt x="186948" y="10259"/>
                  </a:lnTo>
                  <a:lnTo>
                    <a:pt x="150618" y="28156"/>
                  </a:lnTo>
                  <a:lnTo>
                    <a:pt x="112835" y="55866"/>
                  </a:lnTo>
                  <a:lnTo>
                    <a:pt x="76287" y="90054"/>
                  </a:lnTo>
                  <a:lnTo>
                    <a:pt x="43580" y="128767"/>
                  </a:lnTo>
                  <a:lnTo>
                    <a:pt x="21988" y="169491"/>
                  </a:lnTo>
                  <a:lnTo>
                    <a:pt x="8394" y="211815"/>
                  </a:lnTo>
                  <a:lnTo>
                    <a:pt x="0" y="256496"/>
                  </a:lnTo>
                  <a:lnTo>
                    <a:pt x="1443" y="294699"/>
                  </a:lnTo>
                  <a:lnTo>
                    <a:pt x="10551" y="327435"/>
                  </a:lnTo>
                  <a:lnTo>
                    <a:pt x="26359" y="356095"/>
                  </a:lnTo>
                  <a:lnTo>
                    <a:pt x="52669" y="377300"/>
                  </a:lnTo>
                  <a:lnTo>
                    <a:pt x="86235" y="392369"/>
                  </a:lnTo>
                  <a:lnTo>
                    <a:pt x="124672" y="401418"/>
                  </a:lnTo>
                  <a:lnTo>
                    <a:pt x="147622" y="402702"/>
                  </a:lnTo>
                  <a:lnTo>
                    <a:pt x="172799" y="402147"/>
                  </a:lnTo>
                  <a:lnTo>
                    <a:pt x="199462" y="400366"/>
                  </a:lnTo>
                  <a:lnTo>
                    <a:pt x="224293" y="397768"/>
                  </a:lnTo>
                  <a:lnTo>
                    <a:pt x="270697" y="391117"/>
                  </a:lnTo>
                  <a:lnTo>
                    <a:pt x="305433" y="383458"/>
                  </a:lnTo>
                  <a:lnTo>
                    <a:pt x="348038" y="371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675">
              <a:extLst>
                <a:ext uri="{FF2B5EF4-FFF2-40B4-BE49-F238E27FC236}">
                  <a16:creationId xmlns:a16="http://schemas.microsoft.com/office/drawing/2014/main" xmlns="" id="{9334E7A7-298F-47D3-9F53-FE4332349C1E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1454093" y="845872"/>
              <a:ext cx="247708" cy="195529"/>
            </a:xfrm>
            <a:custGeom>
              <a:avLst/>
              <a:gdLst/>
              <a:ahLst/>
              <a:cxnLst/>
              <a:rect l="0" t="0" r="0" b="0"/>
              <a:pathLst>
                <a:path w="247708" h="195529">
                  <a:moveTo>
                    <a:pt x="57" y="30428"/>
                  </a:moveTo>
                  <a:lnTo>
                    <a:pt x="57" y="30428"/>
                  </a:lnTo>
                  <a:lnTo>
                    <a:pt x="57" y="27057"/>
                  </a:lnTo>
                  <a:lnTo>
                    <a:pt x="3428" y="18219"/>
                  </a:lnTo>
                  <a:lnTo>
                    <a:pt x="8846" y="12537"/>
                  </a:lnTo>
                  <a:lnTo>
                    <a:pt x="23822" y="3140"/>
                  </a:lnTo>
                  <a:lnTo>
                    <a:pt x="42925" y="0"/>
                  </a:lnTo>
                  <a:lnTo>
                    <a:pt x="49097" y="1676"/>
                  </a:lnTo>
                  <a:lnTo>
                    <a:pt x="59717" y="9183"/>
                  </a:lnTo>
                  <a:lnTo>
                    <a:pt x="65378" y="25219"/>
                  </a:lnTo>
                  <a:lnTo>
                    <a:pt x="66888" y="35422"/>
                  </a:lnTo>
                  <a:lnTo>
                    <a:pt x="62921" y="58048"/>
                  </a:lnTo>
                  <a:lnTo>
                    <a:pt x="46905" y="96467"/>
                  </a:lnTo>
                  <a:lnTo>
                    <a:pt x="26168" y="135367"/>
                  </a:lnTo>
                  <a:lnTo>
                    <a:pt x="987" y="179348"/>
                  </a:lnTo>
                  <a:lnTo>
                    <a:pt x="0" y="187866"/>
                  </a:lnTo>
                  <a:lnTo>
                    <a:pt x="2841" y="190420"/>
                  </a:lnTo>
                  <a:lnTo>
                    <a:pt x="13524" y="193258"/>
                  </a:lnTo>
                  <a:lnTo>
                    <a:pt x="59998" y="190716"/>
                  </a:lnTo>
                  <a:lnTo>
                    <a:pt x="93019" y="189861"/>
                  </a:lnTo>
                  <a:lnTo>
                    <a:pt x="132625" y="189482"/>
                  </a:lnTo>
                  <a:lnTo>
                    <a:pt x="173982" y="190019"/>
                  </a:lnTo>
                  <a:lnTo>
                    <a:pt x="211177" y="192609"/>
                  </a:lnTo>
                  <a:lnTo>
                    <a:pt x="247707" y="195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676">
              <a:extLst>
                <a:ext uri="{FF2B5EF4-FFF2-40B4-BE49-F238E27FC236}">
                  <a16:creationId xmlns:a16="http://schemas.microsoft.com/office/drawing/2014/main" xmlns="" id="{842808F5-BB8E-448E-8AFB-5A41A1CFD801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1796028" y="1049311"/>
              <a:ext cx="242323" cy="478556"/>
            </a:xfrm>
            <a:custGeom>
              <a:avLst/>
              <a:gdLst/>
              <a:ahLst/>
              <a:cxnLst/>
              <a:rect l="0" t="0" r="0" b="0"/>
              <a:pathLst>
                <a:path w="242323" h="478556">
                  <a:moveTo>
                    <a:pt x="210572" y="30189"/>
                  </a:moveTo>
                  <a:lnTo>
                    <a:pt x="210572" y="30189"/>
                  </a:lnTo>
                  <a:lnTo>
                    <a:pt x="214936" y="20050"/>
                  </a:lnTo>
                  <a:lnTo>
                    <a:pt x="216039" y="12512"/>
                  </a:lnTo>
                  <a:lnTo>
                    <a:pt x="214648" y="6340"/>
                  </a:lnTo>
                  <a:lnTo>
                    <a:pt x="213289" y="3706"/>
                  </a:lnTo>
                  <a:lnTo>
                    <a:pt x="210973" y="1951"/>
                  </a:lnTo>
                  <a:lnTo>
                    <a:pt x="204635" y="0"/>
                  </a:lnTo>
                  <a:lnTo>
                    <a:pt x="179650" y="5643"/>
                  </a:lnTo>
                  <a:lnTo>
                    <a:pt x="138694" y="36479"/>
                  </a:lnTo>
                  <a:lnTo>
                    <a:pt x="107130" y="73201"/>
                  </a:lnTo>
                  <a:lnTo>
                    <a:pt x="74992" y="119155"/>
                  </a:lnTo>
                  <a:lnTo>
                    <a:pt x="59508" y="145239"/>
                  </a:lnTo>
                  <a:lnTo>
                    <a:pt x="44246" y="172506"/>
                  </a:lnTo>
                  <a:lnTo>
                    <a:pt x="31954" y="201972"/>
                  </a:lnTo>
                  <a:lnTo>
                    <a:pt x="21644" y="232906"/>
                  </a:lnTo>
                  <a:lnTo>
                    <a:pt x="12653" y="264817"/>
                  </a:lnTo>
                  <a:lnTo>
                    <a:pt x="6659" y="293852"/>
                  </a:lnTo>
                  <a:lnTo>
                    <a:pt x="2663" y="320970"/>
                  </a:lnTo>
                  <a:lnTo>
                    <a:pt x="0" y="346809"/>
                  </a:lnTo>
                  <a:lnTo>
                    <a:pt x="4566" y="388691"/>
                  </a:lnTo>
                  <a:lnTo>
                    <a:pt x="9734" y="406773"/>
                  </a:lnTo>
                  <a:lnTo>
                    <a:pt x="28648" y="434391"/>
                  </a:lnTo>
                  <a:lnTo>
                    <a:pt x="55633" y="455368"/>
                  </a:lnTo>
                  <a:lnTo>
                    <a:pt x="91146" y="471746"/>
                  </a:lnTo>
                  <a:lnTo>
                    <a:pt x="128566" y="478555"/>
                  </a:lnTo>
                  <a:lnTo>
                    <a:pt x="166363" y="478524"/>
                  </a:lnTo>
                  <a:lnTo>
                    <a:pt x="204330" y="473806"/>
                  </a:lnTo>
                  <a:lnTo>
                    <a:pt x="242322" y="46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677">
              <a:extLst>
                <a:ext uri="{FF2B5EF4-FFF2-40B4-BE49-F238E27FC236}">
                  <a16:creationId xmlns:a16="http://schemas.microsoft.com/office/drawing/2014/main" xmlns="" id="{D0E33C7F-AA19-4246-9B6E-81DD16EF7611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2127250" y="1201079"/>
              <a:ext cx="151468" cy="570185"/>
            </a:xfrm>
            <a:custGeom>
              <a:avLst/>
              <a:gdLst/>
              <a:ahLst/>
              <a:cxnLst/>
              <a:rect l="0" t="0" r="0" b="0"/>
              <a:pathLst>
                <a:path w="151468" h="570185">
                  <a:moveTo>
                    <a:pt x="25400" y="189571"/>
                  </a:moveTo>
                  <a:lnTo>
                    <a:pt x="25400" y="189571"/>
                  </a:lnTo>
                  <a:lnTo>
                    <a:pt x="22029" y="192942"/>
                  </a:lnTo>
                  <a:lnTo>
                    <a:pt x="19638" y="217022"/>
                  </a:lnTo>
                  <a:lnTo>
                    <a:pt x="19224" y="251327"/>
                  </a:lnTo>
                  <a:lnTo>
                    <a:pt x="19128" y="283340"/>
                  </a:lnTo>
                  <a:lnTo>
                    <a:pt x="19084" y="324380"/>
                  </a:lnTo>
                  <a:lnTo>
                    <a:pt x="18360" y="370841"/>
                  </a:lnTo>
                  <a:lnTo>
                    <a:pt x="17179" y="395085"/>
                  </a:lnTo>
                  <a:lnTo>
                    <a:pt x="15686" y="419713"/>
                  </a:lnTo>
                  <a:lnTo>
                    <a:pt x="14691" y="444599"/>
                  </a:lnTo>
                  <a:lnTo>
                    <a:pt x="14027" y="469656"/>
                  </a:lnTo>
                  <a:lnTo>
                    <a:pt x="13290" y="515842"/>
                  </a:lnTo>
                  <a:lnTo>
                    <a:pt x="12169" y="560705"/>
                  </a:lnTo>
                  <a:lnTo>
                    <a:pt x="10935" y="566816"/>
                  </a:lnTo>
                  <a:lnTo>
                    <a:pt x="9407" y="570184"/>
                  </a:lnTo>
                  <a:lnTo>
                    <a:pt x="7682" y="567491"/>
                  </a:lnTo>
                  <a:lnTo>
                    <a:pt x="2590" y="535164"/>
                  </a:lnTo>
                  <a:lnTo>
                    <a:pt x="1151" y="490864"/>
                  </a:lnTo>
                  <a:lnTo>
                    <a:pt x="1473" y="462400"/>
                  </a:lnTo>
                  <a:lnTo>
                    <a:pt x="2393" y="430724"/>
                  </a:lnTo>
                  <a:lnTo>
                    <a:pt x="3712" y="396906"/>
                  </a:lnTo>
                  <a:lnTo>
                    <a:pt x="4591" y="361661"/>
                  </a:lnTo>
                  <a:lnTo>
                    <a:pt x="5177" y="325465"/>
                  </a:lnTo>
                  <a:lnTo>
                    <a:pt x="5568" y="288633"/>
                  </a:lnTo>
                  <a:lnTo>
                    <a:pt x="7240" y="254202"/>
                  </a:lnTo>
                  <a:lnTo>
                    <a:pt x="9765" y="221369"/>
                  </a:lnTo>
                  <a:lnTo>
                    <a:pt x="12860" y="189603"/>
                  </a:lnTo>
                  <a:lnTo>
                    <a:pt x="16335" y="161370"/>
                  </a:lnTo>
                  <a:lnTo>
                    <a:pt x="20062" y="135493"/>
                  </a:lnTo>
                  <a:lnTo>
                    <a:pt x="28672" y="89336"/>
                  </a:lnTo>
                  <a:lnTo>
                    <a:pt x="39554" y="50007"/>
                  </a:lnTo>
                  <a:lnTo>
                    <a:pt x="55209" y="21239"/>
                  </a:lnTo>
                  <a:lnTo>
                    <a:pt x="64323" y="9616"/>
                  </a:lnTo>
                  <a:lnTo>
                    <a:pt x="73926" y="3279"/>
                  </a:lnTo>
                  <a:lnTo>
                    <a:pt x="83856" y="465"/>
                  </a:lnTo>
                  <a:lnTo>
                    <a:pt x="94004" y="0"/>
                  </a:lnTo>
                  <a:lnTo>
                    <a:pt x="104297" y="4629"/>
                  </a:lnTo>
                  <a:lnTo>
                    <a:pt x="125141" y="22943"/>
                  </a:lnTo>
                  <a:lnTo>
                    <a:pt x="146597" y="67763"/>
                  </a:lnTo>
                  <a:lnTo>
                    <a:pt x="151467" y="106741"/>
                  </a:lnTo>
                  <a:lnTo>
                    <a:pt x="148458" y="147113"/>
                  </a:lnTo>
                  <a:lnTo>
                    <a:pt x="135361" y="181519"/>
                  </a:lnTo>
                  <a:lnTo>
                    <a:pt x="101412" y="228656"/>
                  </a:lnTo>
                  <a:lnTo>
                    <a:pt x="56702" y="260419"/>
                  </a:lnTo>
                  <a:lnTo>
                    <a:pt x="21191" y="273122"/>
                  </a:lnTo>
                  <a:lnTo>
                    <a:pt x="14127" y="272083"/>
                  </a:lnTo>
                  <a:lnTo>
                    <a:pt x="9418" y="268568"/>
                  </a:lnTo>
                  <a:lnTo>
                    <a:pt x="0" y="25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78">
              <a:extLst>
                <a:ext uri="{FF2B5EF4-FFF2-40B4-BE49-F238E27FC236}">
                  <a16:creationId xmlns:a16="http://schemas.microsoft.com/office/drawing/2014/main" xmlns="" id="{BC113869-9F37-4DD3-A4D6-4E1F8294C5AB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2349500" y="1416050"/>
              <a:ext cx="139701" cy="158751"/>
            </a:xfrm>
            <a:custGeom>
              <a:avLst/>
              <a:gdLst/>
              <a:ahLst/>
              <a:cxnLst/>
              <a:rect l="0" t="0" r="0" b="0"/>
              <a:pathLst>
                <a:path w="139701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2632" y="43047"/>
                  </a:lnTo>
                  <a:lnTo>
                    <a:pt x="83027" y="83109"/>
                  </a:lnTo>
                  <a:lnTo>
                    <a:pt x="108797" y="114465"/>
                  </a:lnTo>
                  <a:lnTo>
                    <a:pt x="139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679">
              <a:extLst>
                <a:ext uri="{FF2B5EF4-FFF2-40B4-BE49-F238E27FC236}">
                  <a16:creationId xmlns:a16="http://schemas.microsoft.com/office/drawing/2014/main" xmlns="" id="{701C08D7-3B7A-4ECC-9503-D64616ACE14A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2374900" y="1425379"/>
              <a:ext cx="114301" cy="168472"/>
            </a:xfrm>
            <a:custGeom>
              <a:avLst/>
              <a:gdLst/>
              <a:ahLst/>
              <a:cxnLst/>
              <a:rect l="0" t="0" r="0" b="0"/>
              <a:pathLst>
                <a:path w="114301" h="168472">
                  <a:moveTo>
                    <a:pt x="114300" y="3371"/>
                  </a:moveTo>
                  <a:lnTo>
                    <a:pt x="114300" y="3371"/>
                  </a:lnTo>
                  <a:lnTo>
                    <a:pt x="104187" y="0"/>
                  </a:lnTo>
                  <a:lnTo>
                    <a:pt x="91696" y="2108"/>
                  </a:lnTo>
                  <a:lnTo>
                    <a:pt x="84414" y="4646"/>
                  </a:lnTo>
                  <a:lnTo>
                    <a:pt x="60681" y="25072"/>
                  </a:lnTo>
                  <a:lnTo>
                    <a:pt x="35775" y="60209"/>
                  </a:lnTo>
                  <a:lnTo>
                    <a:pt x="17264" y="98528"/>
                  </a:lnTo>
                  <a:lnTo>
                    <a:pt x="483" y="138558"/>
                  </a:lnTo>
                  <a:lnTo>
                    <a:pt x="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80">
              <a:extLst>
                <a:ext uri="{FF2B5EF4-FFF2-40B4-BE49-F238E27FC236}">
                  <a16:creationId xmlns:a16="http://schemas.microsoft.com/office/drawing/2014/main" xmlns="" id="{675CF7B8-448F-45B6-822F-2F653B41D912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2559453" y="1209479"/>
              <a:ext cx="126598" cy="293907"/>
            </a:xfrm>
            <a:custGeom>
              <a:avLst/>
              <a:gdLst/>
              <a:ahLst/>
              <a:cxnLst/>
              <a:rect l="0" t="0" r="0" b="0"/>
              <a:pathLst>
                <a:path w="126598" h="293907">
                  <a:moveTo>
                    <a:pt x="107547" y="3371"/>
                  </a:moveTo>
                  <a:lnTo>
                    <a:pt x="107547" y="3371"/>
                  </a:lnTo>
                  <a:lnTo>
                    <a:pt x="100805" y="0"/>
                  </a:lnTo>
                  <a:lnTo>
                    <a:pt x="89969" y="2108"/>
                  </a:lnTo>
                  <a:lnTo>
                    <a:pt x="83128" y="4646"/>
                  </a:lnTo>
                  <a:lnTo>
                    <a:pt x="53275" y="28443"/>
                  </a:lnTo>
                  <a:lnTo>
                    <a:pt x="24360" y="72418"/>
                  </a:lnTo>
                  <a:lnTo>
                    <a:pt x="10368" y="109318"/>
                  </a:lnTo>
                  <a:lnTo>
                    <a:pt x="1562" y="148531"/>
                  </a:lnTo>
                  <a:lnTo>
                    <a:pt x="0" y="187125"/>
                  </a:lnTo>
                  <a:lnTo>
                    <a:pt x="3539" y="221682"/>
                  </a:lnTo>
                  <a:lnTo>
                    <a:pt x="11932" y="251387"/>
                  </a:lnTo>
                  <a:lnTo>
                    <a:pt x="27422" y="273997"/>
                  </a:lnTo>
                  <a:lnTo>
                    <a:pt x="47947" y="287808"/>
                  </a:lnTo>
                  <a:lnTo>
                    <a:pt x="59347" y="292479"/>
                  </a:lnTo>
                  <a:lnTo>
                    <a:pt x="85184" y="293906"/>
                  </a:lnTo>
                  <a:lnTo>
                    <a:pt x="126597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81">
              <a:extLst>
                <a:ext uri="{FF2B5EF4-FFF2-40B4-BE49-F238E27FC236}">
                  <a16:creationId xmlns:a16="http://schemas.microsoft.com/office/drawing/2014/main" xmlns="" id="{56EF93B6-DEF2-41BE-A826-269DEB060036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2743186" y="1244600"/>
              <a:ext cx="184165" cy="209551"/>
            </a:xfrm>
            <a:custGeom>
              <a:avLst/>
              <a:gdLst/>
              <a:ahLst/>
              <a:cxnLst/>
              <a:rect l="0" t="0" r="0" b="0"/>
              <a:pathLst>
                <a:path w="184165" h="209551">
                  <a:moveTo>
                    <a:pt x="184164" y="0"/>
                  </a:moveTo>
                  <a:lnTo>
                    <a:pt x="184164" y="0"/>
                  </a:lnTo>
                  <a:lnTo>
                    <a:pt x="177422" y="0"/>
                  </a:lnTo>
                  <a:lnTo>
                    <a:pt x="174730" y="2117"/>
                  </a:lnTo>
                  <a:lnTo>
                    <a:pt x="169859" y="10113"/>
                  </a:lnTo>
                  <a:lnTo>
                    <a:pt x="158865" y="49819"/>
                  </a:lnTo>
                  <a:lnTo>
                    <a:pt x="138646" y="97311"/>
                  </a:lnTo>
                  <a:lnTo>
                    <a:pt x="110627" y="142584"/>
                  </a:lnTo>
                  <a:lnTo>
                    <a:pt x="79982" y="179595"/>
                  </a:lnTo>
                  <a:lnTo>
                    <a:pt x="59074" y="192239"/>
                  </a:lnTo>
                  <a:lnTo>
                    <a:pt x="39903" y="196447"/>
                  </a:lnTo>
                  <a:lnTo>
                    <a:pt x="30840" y="196581"/>
                  </a:lnTo>
                  <a:lnTo>
                    <a:pt x="23387" y="193849"/>
                  </a:lnTo>
                  <a:lnTo>
                    <a:pt x="11343" y="183286"/>
                  </a:lnTo>
                  <a:lnTo>
                    <a:pt x="0" y="154731"/>
                  </a:lnTo>
                  <a:lnTo>
                    <a:pt x="243" y="135327"/>
                  </a:lnTo>
                  <a:lnTo>
                    <a:pt x="2283" y="126201"/>
                  </a:lnTo>
                  <a:lnTo>
                    <a:pt x="5760" y="119412"/>
                  </a:lnTo>
                  <a:lnTo>
                    <a:pt x="15268" y="109987"/>
                  </a:lnTo>
                  <a:lnTo>
                    <a:pt x="32193" y="107209"/>
                  </a:lnTo>
                  <a:lnTo>
                    <a:pt x="54533" y="110443"/>
                  </a:lnTo>
                  <a:lnTo>
                    <a:pt x="92760" y="128836"/>
                  </a:lnTo>
                  <a:lnTo>
                    <a:pt x="137572" y="173112"/>
                  </a:lnTo>
                  <a:lnTo>
                    <a:pt x="15876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682">
              <a:extLst>
                <a:ext uri="{FF2B5EF4-FFF2-40B4-BE49-F238E27FC236}">
                  <a16:creationId xmlns:a16="http://schemas.microsoft.com/office/drawing/2014/main" xmlns="" id="{1AE05A01-796A-4035-BA41-448C24D508FA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3111500" y="1098550"/>
              <a:ext cx="80746" cy="444501"/>
            </a:xfrm>
            <a:custGeom>
              <a:avLst/>
              <a:gdLst/>
              <a:ahLst/>
              <a:cxnLst/>
              <a:rect l="0" t="0" r="0" b="0"/>
              <a:pathLst>
                <a:path w="80746" h="4445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5645"/>
                  </a:lnTo>
                  <a:lnTo>
                    <a:pt x="33199" y="18031"/>
                  </a:lnTo>
                  <a:lnTo>
                    <a:pt x="48151" y="39999"/>
                  </a:lnTo>
                  <a:lnTo>
                    <a:pt x="60441" y="77514"/>
                  </a:lnTo>
                  <a:lnTo>
                    <a:pt x="69902" y="124762"/>
                  </a:lnTo>
                  <a:lnTo>
                    <a:pt x="73412" y="150202"/>
                  </a:lnTo>
                  <a:lnTo>
                    <a:pt x="76458" y="176335"/>
                  </a:lnTo>
                  <a:lnTo>
                    <a:pt x="78489" y="202223"/>
                  </a:lnTo>
                  <a:lnTo>
                    <a:pt x="79842" y="227949"/>
                  </a:lnTo>
                  <a:lnTo>
                    <a:pt x="80745" y="253566"/>
                  </a:lnTo>
                  <a:lnTo>
                    <a:pt x="80641" y="278405"/>
                  </a:lnTo>
                  <a:lnTo>
                    <a:pt x="79866" y="302726"/>
                  </a:lnTo>
                  <a:lnTo>
                    <a:pt x="75007" y="346917"/>
                  </a:lnTo>
                  <a:lnTo>
                    <a:pt x="63440" y="380669"/>
                  </a:lnTo>
                  <a:lnTo>
                    <a:pt x="27112" y="428233"/>
                  </a:lnTo>
                  <a:lnTo>
                    <a:pt x="1270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683">
              <a:extLst>
                <a:ext uri="{FF2B5EF4-FFF2-40B4-BE49-F238E27FC236}">
                  <a16:creationId xmlns:a16="http://schemas.microsoft.com/office/drawing/2014/main" xmlns="" id="{68E280B2-8806-4E27-9C95-3736449C4DF4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3016250" y="1193800"/>
              <a:ext cx="69780" cy="311362"/>
            </a:xfrm>
            <a:custGeom>
              <a:avLst/>
              <a:gdLst/>
              <a:ahLst/>
              <a:cxnLst/>
              <a:rect l="0" t="0" r="0" b="0"/>
              <a:pathLst>
                <a:path w="69780" h="311362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7677" y="18951"/>
                  </a:lnTo>
                  <a:lnTo>
                    <a:pt x="29854" y="54926"/>
                  </a:lnTo>
                  <a:lnTo>
                    <a:pt x="41961" y="89087"/>
                  </a:lnTo>
                  <a:lnTo>
                    <a:pt x="55338" y="127789"/>
                  </a:lnTo>
                  <a:lnTo>
                    <a:pt x="65987" y="168508"/>
                  </a:lnTo>
                  <a:lnTo>
                    <a:pt x="69779" y="208242"/>
                  </a:lnTo>
                  <a:lnTo>
                    <a:pt x="66291" y="245658"/>
                  </a:lnTo>
                  <a:lnTo>
                    <a:pt x="45905" y="290961"/>
                  </a:lnTo>
                  <a:lnTo>
                    <a:pt x="32396" y="308292"/>
                  </a:lnTo>
                  <a:lnTo>
                    <a:pt x="26536" y="311361"/>
                  </a:lnTo>
                  <a:lnTo>
                    <a:pt x="21219" y="311291"/>
                  </a:lnTo>
                  <a:lnTo>
                    <a:pt x="63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682">
            <a:extLst>
              <a:ext uri="{FF2B5EF4-FFF2-40B4-BE49-F238E27FC236}">
                <a16:creationId xmlns:a16="http://schemas.microsoft.com/office/drawing/2014/main" xmlns="" id="{C6309277-5D51-4EDC-8C9D-82AC0FD0C4F9}"/>
              </a:ext>
            </a:extLst>
          </p:cNvPr>
          <p:cNvGrpSpPr/>
          <p:nvPr/>
        </p:nvGrpSpPr>
        <p:grpSpPr>
          <a:xfrm>
            <a:off x="3689350" y="1379876"/>
            <a:ext cx="298451" cy="141575"/>
            <a:chOff x="3689350" y="1379876"/>
            <a:chExt cx="298451" cy="141575"/>
          </a:xfrm>
        </p:grpSpPr>
        <p:sp>
          <p:nvSpPr>
            <p:cNvPr id="13" name="SMARTInkShape-3684">
              <a:extLst>
                <a:ext uri="{FF2B5EF4-FFF2-40B4-BE49-F238E27FC236}">
                  <a16:creationId xmlns:a16="http://schemas.microsoft.com/office/drawing/2014/main" xmlns="" id="{60F7C205-DF61-40F7-9241-12591789C8D5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3714910" y="1492250"/>
              <a:ext cx="272891" cy="29201"/>
            </a:xfrm>
            <a:custGeom>
              <a:avLst/>
              <a:gdLst/>
              <a:ahLst/>
              <a:cxnLst/>
              <a:rect l="0" t="0" r="0" b="0"/>
              <a:pathLst>
                <a:path w="272891" h="29201">
                  <a:moveTo>
                    <a:pt x="25240" y="0"/>
                  </a:moveTo>
                  <a:lnTo>
                    <a:pt x="25240" y="0"/>
                  </a:lnTo>
                  <a:lnTo>
                    <a:pt x="3255" y="18841"/>
                  </a:lnTo>
                  <a:lnTo>
                    <a:pt x="0" y="23144"/>
                  </a:lnTo>
                  <a:lnTo>
                    <a:pt x="652" y="26013"/>
                  </a:lnTo>
                  <a:lnTo>
                    <a:pt x="3909" y="27925"/>
                  </a:lnTo>
                  <a:lnTo>
                    <a:pt x="8902" y="29200"/>
                  </a:lnTo>
                  <a:lnTo>
                    <a:pt x="56383" y="24252"/>
                  </a:lnTo>
                  <a:lnTo>
                    <a:pt x="79163" y="21107"/>
                  </a:lnTo>
                  <a:lnTo>
                    <a:pt x="104227" y="17599"/>
                  </a:lnTo>
                  <a:lnTo>
                    <a:pt x="130815" y="13849"/>
                  </a:lnTo>
                  <a:lnTo>
                    <a:pt x="158418" y="10644"/>
                  </a:lnTo>
                  <a:lnTo>
                    <a:pt x="186697" y="7802"/>
                  </a:lnTo>
                  <a:lnTo>
                    <a:pt x="215428" y="5201"/>
                  </a:lnTo>
                  <a:lnTo>
                    <a:pt x="2728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685">
              <a:extLst>
                <a:ext uri="{FF2B5EF4-FFF2-40B4-BE49-F238E27FC236}">
                  <a16:creationId xmlns:a16="http://schemas.microsoft.com/office/drawing/2014/main" xmlns="" id="{2CEFACC0-D365-4952-A681-6A542CE2195B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3689350" y="1379876"/>
              <a:ext cx="254001" cy="13263"/>
            </a:xfrm>
            <a:custGeom>
              <a:avLst/>
              <a:gdLst/>
              <a:ahLst/>
              <a:cxnLst/>
              <a:rect l="0" t="0" r="0" b="0"/>
              <a:pathLst>
                <a:path w="254001" h="13263">
                  <a:moveTo>
                    <a:pt x="0" y="4424"/>
                  </a:moveTo>
                  <a:lnTo>
                    <a:pt x="0" y="4424"/>
                  </a:lnTo>
                  <a:lnTo>
                    <a:pt x="0" y="7795"/>
                  </a:lnTo>
                  <a:lnTo>
                    <a:pt x="7526" y="11332"/>
                  </a:lnTo>
                  <a:lnTo>
                    <a:pt x="13484" y="13262"/>
                  </a:lnTo>
                  <a:lnTo>
                    <a:pt x="48837" y="12609"/>
                  </a:lnTo>
                  <a:lnTo>
                    <a:pt x="84735" y="7827"/>
                  </a:lnTo>
                  <a:lnTo>
                    <a:pt x="126560" y="2408"/>
                  </a:lnTo>
                  <a:lnTo>
                    <a:pt x="171019" y="0"/>
                  </a:lnTo>
                  <a:lnTo>
                    <a:pt x="207242" y="812"/>
                  </a:lnTo>
                  <a:lnTo>
                    <a:pt x="254000" y="4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683">
            <a:extLst>
              <a:ext uri="{FF2B5EF4-FFF2-40B4-BE49-F238E27FC236}">
                <a16:creationId xmlns:a16="http://schemas.microsoft.com/office/drawing/2014/main" xmlns="" id="{62691204-3A14-4629-8242-99239F03C9FE}"/>
              </a:ext>
            </a:extLst>
          </p:cNvPr>
          <p:cNvGrpSpPr/>
          <p:nvPr/>
        </p:nvGrpSpPr>
        <p:grpSpPr>
          <a:xfrm>
            <a:off x="4343400" y="913709"/>
            <a:ext cx="647701" cy="1095252"/>
            <a:chOff x="4343400" y="913709"/>
            <a:chExt cx="647701" cy="1095252"/>
          </a:xfrm>
        </p:grpSpPr>
        <p:sp>
          <p:nvSpPr>
            <p:cNvPr id="16" name="SMARTInkShape-3686">
              <a:extLst>
                <a:ext uri="{FF2B5EF4-FFF2-40B4-BE49-F238E27FC236}">
                  <a16:creationId xmlns:a16="http://schemas.microsoft.com/office/drawing/2014/main" xmlns="" id="{302F657D-7D43-469F-930B-F5AB09741AEA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4788684" y="1626890"/>
              <a:ext cx="164317" cy="127929"/>
            </a:xfrm>
            <a:custGeom>
              <a:avLst/>
              <a:gdLst/>
              <a:ahLst/>
              <a:cxnLst/>
              <a:rect l="0" t="0" r="0" b="0"/>
              <a:pathLst>
                <a:path w="164317" h="127929">
                  <a:moveTo>
                    <a:pt x="18266" y="36810"/>
                  </a:moveTo>
                  <a:lnTo>
                    <a:pt x="18266" y="36810"/>
                  </a:lnTo>
                  <a:lnTo>
                    <a:pt x="5173" y="23012"/>
                  </a:lnTo>
                  <a:lnTo>
                    <a:pt x="1864" y="17037"/>
                  </a:lnTo>
                  <a:lnTo>
                    <a:pt x="0" y="9706"/>
                  </a:lnTo>
                  <a:lnTo>
                    <a:pt x="1855" y="7452"/>
                  </a:lnTo>
                  <a:lnTo>
                    <a:pt x="9561" y="3066"/>
                  </a:lnTo>
                  <a:lnTo>
                    <a:pt x="39283" y="0"/>
                  </a:lnTo>
                  <a:lnTo>
                    <a:pt x="47094" y="3098"/>
                  </a:lnTo>
                  <a:lnTo>
                    <a:pt x="52302" y="8691"/>
                  </a:lnTo>
                  <a:lnTo>
                    <a:pt x="55773" y="15947"/>
                  </a:lnTo>
                  <a:lnTo>
                    <a:pt x="57749" y="33417"/>
                  </a:lnTo>
                  <a:lnTo>
                    <a:pt x="57288" y="43015"/>
                  </a:lnTo>
                  <a:lnTo>
                    <a:pt x="49250" y="61205"/>
                  </a:lnTo>
                  <a:lnTo>
                    <a:pt x="15611" y="106014"/>
                  </a:lnTo>
                  <a:lnTo>
                    <a:pt x="10736" y="116956"/>
                  </a:lnTo>
                  <a:lnTo>
                    <a:pt x="10424" y="119874"/>
                  </a:lnTo>
                  <a:lnTo>
                    <a:pt x="10921" y="121819"/>
                  </a:lnTo>
                  <a:lnTo>
                    <a:pt x="19000" y="125862"/>
                  </a:lnTo>
                  <a:lnTo>
                    <a:pt x="25105" y="127928"/>
                  </a:lnTo>
                  <a:lnTo>
                    <a:pt x="64037" y="124094"/>
                  </a:lnTo>
                  <a:lnTo>
                    <a:pt x="101638" y="119582"/>
                  </a:lnTo>
                  <a:lnTo>
                    <a:pt x="164316" y="113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687">
              <a:extLst>
                <a:ext uri="{FF2B5EF4-FFF2-40B4-BE49-F238E27FC236}">
                  <a16:creationId xmlns:a16="http://schemas.microsoft.com/office/drawing/2014/main" xmlns="" id="{3607BE26-D1E7-4858-B99B-3BF510E71B90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4406900" y="1736538"/>
              <a:ext cx="368301" cy="272423"/>
            </a:xfrm>
            <a:custGeom>
              <a:avLst/>
              <a:gdLst/>
              <a:ahLst/>
              <a:cxnLst/>
              <a:rect l="0" t="0" r="0" b="0"/>
              <a:pathLst>
                <a:path w="368301" h="272423">
                  <a:moveTo>
                    <a:pt x="0" y="257362"/>
                  </a:moveTo>
                  <a:lnTo>
                    <a:pt x="0" y="257362"/>
                  </a:lnTo>
                  <a:lnTo>
                    <a:pt x="14306" y="271668"/>
                  </a:lnTo>
                  <a:lnTo>
                    <a:pt x="24467" y="272422"/>
                  </a:lnTo>
                  <a:lnTo>
                    <a:pt x="31128" y="271635"/>
                  </a:lnTo>
                  <a:lnTo>
                    <a:pt x="46055" y="263235"/>
                  </a:lnTo>
                  <a:lnTo>
                    <a:pt x="70326" y="238876"/>
                  </a:lnTo>
                  <a:lnTo>
                    <a:pt x="95391" y="201085"/>
                  </a:lnTo>
                  <a:lnTo>
                    <a:pt x="112951" y="168144"/>
                  </a:lnTo>
                  <a:lnTo>
                    <a:pt x="132515" y="127634"/>
                  </a:lnTo>
                  <a:lnTo>
                    <a:pt x="147326" y="87522"/>
                  </a:lnTo>
                  <a:lnTo>
                    <a:pt x="157200" y="51350"/>
                  </a:lnTo>
                  <a:lnTo>
                    <a:pt x="163539" y="6909"/>
                  </a:lnTo>
                  <a:lnTo>
                    <a:pt x="164059" y="1493"/>
                  </a:lnTo>
                  <a:lnTo>
                    <a:pt x="162995" y="0"/>
                  </a:lnTo>
                  <a:lnTo>
                    <a:pt x="160874" y="1120"/>
                  </a:lnTo>
                  <a:lnTo>
                    <a:pt x="158049" y="3984"/>
                  </a:lnTo>
                  <a:lnTo>
                    <a:pt x="143961" y="38354"/>
                  </a:lnTo>
                  <a:lnTo>
                    <a:pt x="132421" y="74888"/>
                  </a:lnTo>
                  <a:lnTo>
                    <a:pt x="122354" y="116290"/>
                  </a:lnTo>
                  <a:lnTo>
                    <a:pt x="117880" y="158210"/>
                  </a:lnTo>
                  <a:lnTo>
                    <a:pt x="119654" y="194714"/>
                  </a:lnTo>
                  <a:lnTo>
                    <a:pt x="128586" y="237389"/>
                  </a:lnTo>
                  <a:lnTo>
                    <a:pt x="132291" y="248280"/>
                  </a:lnTo>
                  <a:lnTo>
                    <a:pt x="137583" y="256246"/>
                  </a:lnTo>
                  <a:lnTo>
                    <a:pt x="150988" y="266979"/>
                  </a:lnTo>
                  <a:lnTo>
                    <a:pt x="157809" y="268712"/>
                  </a:lnTo>
                  <a:lnTo>
                    <a:pt x="171032" y="266875"/>
                  </a:lnTo>
                  <a:lnTo>
                    <a:pt x="200489" y="247794"/>
                  </a:lnTo>
                  <a:lnTo>
                    <a:pt x="236028" y="209685"/>
                  </a:lnTo>
                  <a:lnTo>
                    <a:pt x="255185" y="176906"/>
                  </a:lnTo>
                  <a:lnTo>
                    <a:pt x="270048" y="140465"/>
                  </a:lnTo>
                  <a:lnTo>
                    <a:pt x="281358" y="100750"/>
                  </a:lnTo>
                  <a:lnTo>
                    <a:pt x="292288" y="55580"/>
                  </a:lnTo>
                  <a:lnTo>
                    <a:pt x="293830" y="38800"/>
                  </a:lnTo>
                  <a:lnTo>
                    <a:pt x="292869" y="31812"/>
                  </a:lnTo>
                  <a:lnTo>
                    <a:pt x="287803" y="72870"/>
                  </a:lnTo>
                  <a:lnTo>
                    <a:pt x="286662" y="104104"/>
                  </a:lnTo>
                  <a:lnTo>
                    <a:pt x="289918" y="137271"/>
                  </a:lnTo>
                  <a:lnTo>
                    <a:pt x="301566" y="182033"/>
                  </a:lnTo>
                  <a:lnTo>
                    <a:pt x="313241" y="204832"/>
                  </a:lnTo>
                  <a:lnTo>
                    <a:pt x="327837" y="222021"/>
                  </a:lnTo>
                  <a:lnTo>
                    <a:pt x="335680" y="226746"/>
                  </a:lnTo>
                  <a:lnTo>
                    <a:pt x="368300" y="231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688">
              <a:extLst>
                <a:ext uri="{FF2B5EF4-FFF2-40B4-BE49-F238E27FC236}">
                  <a16:creationId xmlns:a16="http://schemas.microsoft.com/office/drawing/2014/main" xmlns="" id="{29EF0B54-6700-4C2F-89A4-D73814309670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4343400" y="1403350"/>
              <a:ext cx="609601" cy="82551"/>
            </a:xfrm>
            <a:custGeom>
              <a:avLst/>
              <a:gdLst/>
              <a:ahLst/>
              <a:cxnLst/>
              <a:rect l="0" t="0" r="0" b="0"/>
              <a:pathLst>
                <a:path w="609601" h="82551">
                  <a:moveTo>
                    <a:pt x="0" y="82550"/>
                  </a:moveTo>
                  <a:lnTo>
                    <a:pt x="0" y="82550"/>
                  </a:lnTo>
                  <a:lnTo>
                    <a:pt x="46445" y="76906"/>
                  </a:lnTo>
                  <a:lnTo>
                    <a:pt x="69063" y="72437"/>
                  </a:lnTo>
                  <a:lnTo>
                    <a:pt x="97548" y="65930"/>
                  </a:lnTo>
                  <a:lnTo>
                    <a:pt x="129943" y="58064"/>
                  </a:lnTo>
                  <a:lnTo>
                    <a:pt x="164945" y="49293"/>
                  </a:lnTo>
                  <a:lnTo>
                    <a:pt x="205919" y="41329"/>
                  </a:lnTo>
                  <a:lnTo>
                    <a:pt x="250874" y="33902"/>
                  </a:lnTo>
                  <a:lnTo>
                    <a:pt x="298483" y="26835"/>
                  </a:lnTo>
                  <a:lnTo>
                    <a:pt x="347155" y="20007"/>
                  </a:lnTo>
                  <a:lnTo>
                    <a:pt x="396537" y="13338"/>
                  </a:lnTo>
                  <a:lnTo>
                    <a:pt x="446391" y="6775"/>
                  </a:lnTo>
                  <a:lnTo>
                    <a:pt x="486683" y="3106"/>
                  </a:lnTo>
                  <a:lnTo>
                    <a:pt x="520600" y="1365"/>
                  </a:lnTo>
                  <a:lnTo>
                    <a:pt x="550266" y="910"/>
                  </a:lnTo>
                  <a:lnTo>
                    <a:pt x="609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89">
              <a:extLst>
                <a:ext uri="{FF2B5EF4-FFF2-40B4-BE49-F238E27FC236}">
                  <a16:creationId xmlns:a16="http://schemas.microsoft.com/office/drawing/2014/main" xmlns="" id="{66F6F730-CDDA-4B6A-9B02-2006F0CC3C7D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4806950" y="913709"/>
              <a:ext cx="184151" cy="159442"/>
            </a:xfrm>
            <a:custGeom>
              <a:avLst/>
              <a:gdLst/>
              <a:ahLst/>
              <a:cxnLst/>
              <a:rect l="0" t="0" r="0" b="0"/>
              <a:pathLst>
                <a:path w="184151" h="159442">
                  <a:moveTo>
                    <a:pt x="0" y="19741"/>
                  </a:moveTo>
                  <a:lnTo>
                    <a:pt x="0" y="19741"/>
                  </a:lnTo>
                  <a:lnTo>
                    <a:pt x="8789" y="5926"/>
                  </a:lnTo>
                  <a:lnTo>
                    <a:pt x="12209" y="2064"/>
                  </a:lnTo>
                  <a:lnTo>
                    <a:pt x="17312" y="195"/>
                  </a:lnTo>
                  <a:lnTo>
                    <a:pt x="30507" y="0"/>
                  </a:lnTo>
                  <a:lnTo>
                    <a:pt x="53803" y="7228"/>
                  </a:lnTo>
                  <a:lnTo>
                    <a:pt x="59152" y="13516"/>
                  </a:lnTo>
                  <a:lnTo>
                    <a:pt x="65095" y="31791"/>
                  </a:lnTo>
                  <a:lnTo>
                    <a:pt x="62092" y="52143"/>
                  </a:lnTo>
                  <a:lnTo>
                    <a:pt x="42918" y="93953"/>
                  </a:lnTo>
                  <a:lnTo>
                    <a:pt x="25934" y="124633"/>
                  </a:lnTo>
                  <a:lnTo>
                    <a:pt x="25167" y="132917"/>
                  </a:lnTo>
                  <a:lnTo>
                    <a:pt x="28067" y="136114"/>
                  </a:lnTo>
                  <a:lnTo>
                    <a:pt x="38815" y="141548"/>
                  </a:lnTo>
                  <a:lnTo>
                    <a:pt x="84625" y="145715"/>
                  </a:lnTo>
                  <a:lnTo>
                    <a:pt x="129575" y="147848"/>
                  </a:lnTo>
                  <a:lnTo>
                    <a:pt x="184150" y="159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90">
              <a:extLst>
                <a:ext uri="{FF2B5EF4-FFF2-40B4-BE49-F238E27FC236}">
                  <a16:creationId xmlns:a16="http://schemas.microsoft.com/office/drawing/2014/main" xmlns="" id="{52906F48-C749-4A32-8DD6-511725CB9FC3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4405335" y="1135194"/>
              <a:ext cx="382566" cy="195898"/>
            </a:xfrm>
            <a:custGeom>
              <a:avLst/>
              <a:gdLst/>
              <a:ahLst/>
              <a:cxnLst/>
              <a:rect l="0" t="0" r="0" b="0"/>
              <a:pathLst>
                <a:path w="382566" h="195898">
                  <a:moveTo>
                    <a:pt x="103165" y="33206"/>
                  </a:moveTo>
                  <a:lnTo>
                    <a:pt x="103165" y="33206"/>
                  </a:lnTo>
                  <a:lnTo>
                    <a:pt x="103165" y="36577"/>
                  </a:lnTo>
                  <a:lnTo>
                    <a:pt x="119757" y="83425"/>
                  </a:lnTo>
                  <a:lnTo>
                    <a:pt x="124230" y="121620"/>
                  </a:lnTo>
                  <a:lnTo>
                    <a:pt x="120524" y="147290"/>
                  </a:lnTo>
                  <a:lnTo>
                    <a:pt x="110410" y="169047"/>
                  </a:lnTo>
                  <a:lnTo>
                    <a:pt x="103761" y="178800"/>
                  </a:lnTo>
                  <a:lnTo>
                    <a:pt x="85086" y="191518"/>
                  </a:lnTo>
                  <a:lnTo>
                    <a:pt x="74179" y="195897"/>
                  </a:lnTo>
                  <a:lnTo>
                    <a:pt x="50771" y="195119"/>
                  </a:lnTo>
                  <a:lnTo>
                    <a:pt x="38602" y="191948"/>
                  </a:lnTo>
                  <a:lnTo>
                    <a:pt x="19437" y="177136"/>
                  </a:lnTo>
                  <a:lnTo>
                    <a:pt x="11363" y="167259"/>
                  </a:lnTo>
                  <a:lnTo>
                    <a:pt x="2392" y="141233"/>
                  </a:lnTo>
                  <a:lnTo>
                    <a:pt x="0" y="126391"/>
                  </a:lnTo>
                  <a:lnTo>
                    <a:pt x="4868" y="100492"/>
                  </a:lnTo>
                  <a:lnTo>
                    <a:pt x="10116" y="88647"/>
                  </a:lnTo>
                  <a:lnTo>
                    <a:pt x="29119" y="67959"/>
                  </a:lnTo>
                  <a:lnTo>
                    <a:pt x="73229" y="40446"/>
                  </a:lnTo>
                  <a:lnTo>
                    <a:pt x="113144" y="24429"/>
                  </a:lnTo>
                  <a:lnTo>
                    <a:pt x="136628" y="18183"/>
                  </a:lnTo>
                  <a:lnTo>
                    <a:pt x="161457" y="12607"/>
                  </a:lnTo>
                  <a:lnTo>
                    <a:pt x="186477" y="8184"/>
                  </a:lnTo>
                  <a:lnTo>
                    <a:pt x="211623" y="4531"/>
                  </a:lnTo>
                  <a:lnTo>
                    <a:pt x="258613" y="0"/>
                  </a:lnTo>
                  <a:lnTo>
                    <a:pt x="295961" y="339"/>
                  </a:lnTo>
                  <a:lnTo>
                    <a:pt x="338011" y="4496"/>
                  </a:lnTo>
                  <a:lnTo>
                    <a:pt x="382565" y="7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684">
            <a:extLst>
              <a:ext uri="{FF2B5EF4-FFF2-40B4-BE49-F238E27FC236}">
                <a16:creationId xmlns:a16="http://schemas.microsoft.com/office/drawing/2014/main" xmlns="" id="{5677DA5F-367A-46E6-BE20-E2254D14C1FC}"/>
              </a:ext>
            </a:extLst>
          </p:cNvPr>
          <p:cNvGrpSpPr/>
          <p:nvPr/>
        </p:nvGrpSpPr>
        <p:grpSpPr>
          <a:xfrm>
            <a:off x="5614806" y="1381988"/>
            <a:ext cx="309745" cy="118578"/>
            <a:chOff x="5614806" y="1381988"/>
            <a:chExt cx="309745" cy="118578"/>
          </a:xfrm>
        </p:grpSpPr>
        <p:sp>
          <p:nvSpPr>
            <p:cNvPr id="22" name="SMARTInkShape-3691">
              <a:extLst>
                <a:ext uri="{FF2B5EF4-FFF2-40B4-BE49-F238E27FC236}">
                  <a16:creationId xmlns:a16="http://schemas.microsoft.com/office/drawing/2014/main" xmlns="" id="{6985488C-3136-4DEE-AB97-30A97164C1C5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5668613" y="1460500"/>
              <a:ext cx="255938" cy="40066"/>
            </a:xfrm>
            <a:custGeom>
              <a:avLst/>
              <a:gdLst/>
              <a:ahLst/>
              <a:cxnLst/>
              <a:rect l="0" t="0" r="0" b="0"/>
              <a:pathLst>
                <a:path w="255938" h="40066">
                  <a:moveTo>
                    <a:pt x="27337" y="19050"/>
                  </a:moveTo>
                  <a:lnTo>
                    <a:pt x="27337" y="19050"/>
                  </a:lnTo>
                  <a:lnTo>
                    <a:pt x="5517" y="28484"/>
                  </a:lnTo>
                  <a:lnTo>
                    <a:pt x="0" y="33356"/>
                  </a:lnTo>
                  <a:lnTo>
                    <a:pt x="646" y="35643"/>
                  </a:lnTo>
                  <a:lnTo>
                    <a:pt x="7008" y="40065"/>
                  </a:lnTo>
                  <a:lnTo>
                    <a:pt x="46086" y="36409"/>
                  </a:lnTo>
                  <a:lnTo>
                    <a:pt x="88352" y="28176"/>
                  </a:lnTo>
                  <a:lnTo>
                    <a:pt x="112464" y="23017"/>
                  </a:lnTo>
                  <a:lnTo>
                    <a:pt x="139121" y="18167"/>
                  </a:lnTo>
                  <a:lnTo>
                    <a:pt x="167477" y="13523"/>
                  </a:lnTo>
                  <a:lnTo>
                    <a:pt x="196964" y="9015"/>
                  </a:lnTo>
                  <a:lnTo>
                    <a:pt x="2559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692">
              <a:extLst>
                <a:ext uri="{FF2B5EF4-FFF2-40B4-BE49-F238E27FC236}">
                  <a16:creationId xmlns:a16="http://schemas.microsoft.com/office/drawing/2014/main" xmlns="" id="{19C2D31E-FC48-4AB1-AA60-691F0655CEB3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5614806" y="1381988"/>
              <a:ext cx="208145" cy="21101"/>
            </a:xfrm>
            <a:custGeom>
              <a:avLst/>
              <a:gdLst/>
              <a:ahLst/>
              <a:cxnLst/>
              <a:rect l="0" t="0" r="0" b="0"/>
              <a:pathLst>
                <a:path w="208145" h="21101">
                  <a:moveTo>
                    <a:pt x="17644" y="15012"/>
                  </a:moveTo>
                  <a:lnTo>
                    <a:pt x="17644" y="15012"/>
                  </a:lnTo>
                  <a:lnTo>
                    <a:pt x="5711" y="20038"/>
                  </a:lnTo>
                  <a:lnTo>
                    <a:pt x="0" y="21100"/>
                  </a:lnTo>
                  <a:lnTo>
                    <a:pt x="36475" y="15535"/>
                  </a:lnTo>
                  <a:lnTo>
                    <a:pt x="70699" y="9130"/>
                  </a:lnTo>
                  <a:lnTo>
                    <a:pt x="109428" y="3461"/>
                  </a:lnTo>
                  <a:lnTo>
                    <a:pt x="147336" y="0"/>
                  </a:lnTo>
                  <a:lnTo>
                    <a:pt x="208144" y="2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685">
            <a:extLst>
              <a:ext uri="{FF2B5EF4-FFF2-40B4-BE49-F238E27FC236}">
                <a16:creationId xmlns:a16="http://schemas.microsoft.com/office/drawing/2014/main" xmlns="" id="{A307C158-A347-42EC-B946-F3CDD2C4FC4C}"/>
              </a:ext>
            </a:extLst>
          </p:cNvPr>
          <p:cNvGrpSpPr/>
          <p:nvPr/>
        </p:nvGrpSpPr>
        <p:grpSpPr>
          <a:xfrm>
            <a:off x="6298296" y="607267"/>
            <a:ext cx="1550394" cy="725991"/>
            <a:chOff x="6298296" y="607267"/>
            <a:chExt cx="1550394" cy="725991"/>
          </a:xfrm>
        </p:grpSpPr>
        <p:sp>
          <p:nvSpPr>
            <p:cNvPr id="25" name="SMARTInkShape-3693">
              <a:extLst>
                <a:ext uri="{FF2B5EF4-FFF2-40B4-BE49-F238E27FC236}">
                  <a16:creationId xmlns:a16="http://schemas.microsoft.com/office/drawing/2014/main" xmlns="" id="{1F3A96E9-7C03-4C8B-8FF8-5D8C138CDD31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6832600" y="607267"/>
              <a:ext cx="139701" cy="129334"/>
            </a:xfrm>
            <a:custGeom>
              <a:avLst/>
              <a:gdLst/>
              <a:ahLst/>
              <a:cxnLst/>
              <a:rect l="0" t="0" r="0" b="0"/>
              <a:pathLst>
                <a:path w="139701" h="129334">
                  <a:moveTo>
                    <a:pt x="0" y="21383"/>
                  </a:moveTo>
                  <a:lnTo>
                    <a:pt x="0" y="21383"/>
                  </a:lnTo>
                  <a:lnTo>
                    <a:pt x="3370" y="14641"/>
                  </a:lnTo>
                  <a:lnTo>
                    <a:pt x="5069" y="12655"/>
                  </a:lnTo>
                  <a:lnTo>
                    <a:pt x="22862" y="2008"/>
                  </a:lnTo>
                  <a:lnTo>
                    <a:pt x="27941" y="0"/>
                  </a:lnTo>
                  <a:lnTo>
                    <a:pt x="33444" y="72"/>
                  </a:lnTo>
                  <a:lnTo>
                    <a:pt x="45202" y="3915"/>
                  </a:lnTo>
                  <a:lnTo>
                    <a:pt x="53722" y="12208"/>
                  </a:lnTo>
                  <a:lnTo>
                    <a:pt x="56980" y="17383"/>
                  </a:lnTo>
                  <a:lnTo>
                    <a:pt x="56839" y="34422"/>
                  </a:lnTo>
                  <a:lnTo>
                    <a:pt x="50662" y="55400"/>
                  </a:lnTo>
                  <a:lnTo>
                    <a:pt x="22542" y="101444"/>
                  </a:lnTo>
                  <a:lnTo>
                    <a:pt x="2629" y="124138"/>
                  </a:lnTo>
                  <a:lnTo>
                    <a:pt x="3164" y="125870"/>
                  </a:lnTo>
                  <a:lnTo>
                    <a:pt x="4931" y="127024"/>
                  </a:lnTo>
                  <a:lnTo>
                    <a:pt x="12070" y="128307"/>
                  </a:lnTo>
                  <a:lnTo>
                    <a:pt x="50969" y="125827"/>
                  </a:lnTo>
                  <a:lnTo>
                    <a:pt x="87852" y="123826"/>
                  </a:lnTo>
                  <a:lnTo>
                    <a:pt x="139700" y="129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694">
              <a:extLst>
                <a:ext uri="{FF2B5EF4-FFF2-40B4-BE49-F238E27FC236}">
                  <a16:creationId xmlns:a16="http://schemas.microsoft.com/office/drawing/2014/main" xmlns="" id="{5EFE8998-2F3A-4C48-8529-EF28DB9C60B5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7747000" y="858133"/>
              <a:ext cx="101690" cy="278518"/>
            </a:xfrm>
            <a:custGeom>
              <a:avLst/>
              <a:gdLst/>
              <a:ahLst/>
              <a:cxnLst/>
              <a:rect l="0" t="0" r="0" b="0"/>
              <a:pathLst>
                <a:path w="101690" h="278518">
                  <a:moveTo>
                    <a:pt x="63500" y="5467"/>
                  </a:moveTo>
                  <a:lnTo>
                    <a:pt x="63500" y="5467"/>
                  </a:lnTo>
                  <a:lnTo>
                    <a:pt x="63500" y="2096"/>
                  </a:lnTo>
                  <a:lnTo>
                    <a:pt x="64205" y="1103"/>
                  </a:lnTo>
                  <a:lnTo>
                    <a:pt x="65381" y="441"/>
                  </a:lnTo>
                  <a:lnTo>
                    <a:pt x="66870" y="0"/>
                  </a:lnTo>
                  <a:lnTo>
                    <a:pt x="82450" y="9491"/>
                  </a:lnTo>
                  <a:lnTo>
                    <a:pt x="93324" y="25600"/>
                  </a:lnTo>
                  <a:lnTo>
                    <a:pt x="98199" y="35822"/>
                  </a:lnTo>
                  <a:lnTo>
                    <a:pt x="101689" y="77177"/>
                  </a:lnTo>
                  <a:lnTo>
                    <a:pt x="99758" y="108835"/>
                  </a:lnTo>
                  <a:lnTo>
                    <a:pt x="94431" y="141719"/>
                  </a:lnTo>
                  <a:lnTo>
                    <a:pt x="82656" y="175149"/>
                  </a:lnTo>
                  <a:lnTo>
                    <a:pt x="63532" y="218962"/>
                  </a:lnTo>
                  <a:lnTo>
                    <a:pt x="34346" y="252012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695">
              <a:extLst>
                <a:ext uri="{FF2B5EF4-FFF2-40B4-BE49-F238E27FC236}">
                  <a16:creationId xmlns:a16="http://schemas.microsoft.com/office/drawing/2014/main" xmlns="" id="{D2A01ECD-3544-4BB2-A897-BFBFFA25622D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7692478" y="880339"/>
              <a:ext cx="52583" cy="46762"/>
            </a:xfrm>
            <a:custGeom>
              <a:avLst/>
              <a:gdLst/>
              <a:ahLst/>
              <a:cxnLst/>
              <a:rect l="0" t="0" r="0" b="0"/>
              <a:pathLst>
                <a:path w="52583" h="46762">
                  <a:moveTo>
                    <a:pt x="35472" y="46761"/>
                  </a:moveTo>
                  <a:lnTo>
                    <a:pt x="35472" y="46761"/>
                  </a:lnTo>
                  <a:lnTo>
                    <a:pt x="32101" y="33277"/>
                  </a:lnTo>
                  <a:lnTo>
                    <a:pt x="28991" y="28599"/>
                  </a:lnTo>
                  <a:lnTo>
                    <a:pt x="19892" y="21521"/>
                  </a:lnTo>
                  <a:lnTo>
                    <a:pt x="0" y="15582"/>
                  </a:lnTo>
                  <a:lnTo>
                    <a:pt x="535" y="16098"/>
                  </a:lnTo>
                  <a:lnTo>
                    <a:pt x="4892" y="18551"/>
                  </a:lnTo>
                  <a:lnTo>
                    <a:pt x="36132" y="21114"/>
                  </a:lnTo>
                  <a:lnTo>
                    <a:pt x="44702" y="19370"/>
                  </a:lnTo>
                  <a:lnTo>
                    <a:pt x="47975" y="17917"/>
                  </a:lnTo>
                  <a:lnTo>
                    <a:pt x="50158" y="15537"/>
                  </a:lnTo>
                  <a:lnTo>
                    <a:pt x="52582" y="9130"/>
                  </a:lnTo>
                  <a:lnTo>
                    <a:pt x="51817" y="6151"/>
                  </a:lnTo>
                  <a:lnTo>
                    <a:pt x="47205" y="961"/>
                  </a:lnTo>
                  <a:lnTo>
                    <a:pt x="43294" y="0"/>
                  </a:lnTo>
                  <a:lnTo>
                    <a:pt x="33304" y="813"/>
                  </a:lnTo>
                  <a:lnTo>
                    <a:pt x="23691" y="5408"/>
                  </a:lnTo>
                  <a:lnTo>
                    <a:pt x="10072" y="15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696">
              <a:extLst>
                <a:ext uri="{FF2B5EF4-FFF2-40B4-BE49-F238E27FC236}">
                  <a16:creationId xmlns:a16="http://schemas.microsoft.com/office/drawing/2014/main" xmlns="" id="{084F1673-5A8C-47D7-A2D4-009869B0793D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7696200" y="9906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4686" y="41927"/>
                  </a:lnTo>
                  <a:lnTo>
                    <a:pt x="7804" y="8802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697">
              <a:extLst>
                <a:ext uri="{FF2B5EF4-FFF2-40B4-BE49-F238E27FC236}">
                  <a16:creationId xmlns:a16="http://schemas.microsoft.com/office/drawing/2014/main" xmlns="" id="{44E10561-A42C-42AD-BC65-5B39E8FFE371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7455556" y="867468"/>
              <a:ext cx="126345" cy="243783"/>
            </a:xfrm>
            <a:custGeom>
              <a:avLst/>
              <a:gdLst/>
              <a:ahLst/>
              <a:cxnLst/>
              <a:rect l="0" t="0" r="0" b="0"/>
              <a:pathLst>
                <a:path w="126345" h="243783">
                  <a:moveTo>
                    <a:pt x="126344" y="15182"/>
                  </a:moveTo>
                  <a:lnTo>
                    <a:pt x="126344" y="15182"/>
                  </a:lnTo>
                  <a:lnTo>
                    <a:pt x="121318" y="3248"/>
                  </a:lnTo>
                  <a:lnTo>
                    <a:pt x="120877" y="876"/>
                  </a:lnTo>
                  <a:lnTo>
                    <a:pt x="119171" y="0"/>
                  </a:lnTo>
                  <a:lnTo>
                    <a:pt x="113512" y="909"/>
                  </a:lnTo>
                  <a:lnTo>
                    <a:pt x="71694" y="33668"/>
                  </a:lnTo>
                  <a:lnTo>
                    <a:pt x="50549" y="56559"/>
                  </a:lnTo>
                  <a:lnTo>
                    <a:pt x="26745" y="97919"/>
                  </a:lnTo>
                  <a:lnTo>
                    <a:pt x="7698" y="144903"/>
                  </a:lnTo>
                  <a:lnTo>
                    <a:pt x="0" y="175376"/>
                  </a:lnTo>
                  <a:lnTo>
                    <a:pt x="1752" y="197857"/>
                  </a:lnTo>
                  <a:lnTo>
                    <a:pt x="5182" y="206816"/>
                  </a:lnTo>
                  <a:lnTo>
                    <a:pt x="20283" y="222414"/>
                  </a:lnTo>
                  <a:lnTo>
                    <a:pt x="41106" y="234285"/>
                  </a:lnTo>
                  <a:lnTo>
                    <a:pt x="88244" y="24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698">
              <a:extLst>
                <a:ext uri="{FF2B5EF4-FFF2-40B4-BE49-F238E27FC236}">
                  <a16:creationId xmlns:a16="http://schemas.microsoft.com/office/drawing/2014/main" xmlns="" id="{6BE9531A-9385-4EA4-98B6-B01B1D1FA25E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7241702" y="1123950"/>
              <a:ext cx="117949" cy="139701"/>
            </a:xfrm>
            <a:custGeom>
              <a:avLst/>
              <a:gdLst/>
              <a:ahLst/>
              <a:cxnLst/>
              <a:rect l="0" t="0" r="0" b="0"/>
              <a:pathLst>
                <a:path w="117949" h="139701">
                  <a:moveTo>
                    <a:pt x="117948" y="0"/>
                  </a:moveTo>
                  <a:lnTo>
                    <a:pt x="117948" y="0"/>
                  </a:lnTo>
                  <a:lnTo>
                    <a:pt x="107835" y="0"/>
                  </a:lnTo>
                  <a:lnTo>
                    <a:pt x="99107" y="3763"/>
                  </a:lnTo>
                  <a:lnTo>
                    <a:pt x="54675" y="41427"/>
                  </a:lnTo>
                  <a:lnTo>
                    <a:pt x="23997" y="81090"/>
                  </a:lnTo>
                  <a:lnTo>
                    <a:pt x="1789" y="122766"/>
                  </a:lnTo>
                  <a:lnTo>
                    <a:pt x="0" y="132174"/>
                  </a:lnTo>
                  <a:lnTo>
                    <a:pt x="509" y="134683"/>
                  </a:lnTo>
                  <a:lnTo>
                    <a:pt x="364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699">
              <a:extLst>
                <a:ext uri="{FF2B5EF4-FFF2-40B4-BE49-F238E27FC236}">
                  <a16:creationId xmlns:a16="http://schemas.microsoft.com/office/drawing/2014/main" xmlns="" id="{2F2AE8B4-712D-4477-899C-A0F81860B10B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7232649" y="1112133"/>
              <a:ext cx="107952" cy="145168"/>
            </a:xfrm>
            <a:custGeom>
              <a:avLst/>
              <a:gdLst/>
              <a:ahLst/>
              <a:cxnLst/>
              <a:rect l="0" t="0" r="0" b="0"/>
              <a:pathLst>
                <a:path w="107952" h="1451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38872" y="46788"/>
                  </a:lnTo>
                  <a:lnTo>
                    <a:pt x="61142" y="74390"/>
                  </a:lnTo>
                  <a:lnTo>
                    <a:pt x="90160" y="105629"/>
                  </a:lnTo>
                  <a:lnTo>
                    <a:pt x="103705" y="130772"/>
                  </a:lnTo>
                  <a:lnTo>
                    <a:pt x="107951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700">
              <a:extLst>
                <a:ext uri="{FF2B5EF4-FFF2-40B4-BE49-F238E27FC236}">
                  <a16:creationId xmlns:a16="http://schemas.microsoft.com/office/drawing/2014/main" xmlns="" id="{88657C61-17CE-4B9E-A1C7-332EE6EA40AD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7105789" y="794221"/>
              <a:ext cx="167873" cy="539037"/>
            </a:xfrm>
            <a:custGeom>
              <a:avLst/>
              <a:gdLst/>
              <a:ahLst/>
              <a:cxnLst/>
              <a:rect l="0" t="0" r="0" b="0"/>
              <a:pathLst>
                <a:path w="167873" h="539037">
                  <a:moveTo>
                    <a:pt x="25261" y="190029"/>
                  </a:moveTo>
                  <a:lnTo>
                    <a:pt x="25261" y="190029"/>
                  </a:lnTo>
                  <a:lnTo>
                    <a:pt x="28631" y="190029"/>
                  </a:lnTo>
                  <a:lnTo>
                    <a:pt x="32168" y="193792"/>
                  </a:lnTo>
                  <a:lnTo>
                    <a:pt x="34099" y="196771"/>
                  </a:lnTo>
                  <a:lnTo>
                    <a:pt x="36817" y="217819"/>
                  </a:lnTo>
                  <a:lnTo>
                    <a:pt x="34251" y="256511"/>
                  </a:lnTo>
                  <a:lnTo>
                    <a:pt x="34666" y="291308"/>
                  </a:lnTo>
                  <a:lnTo>
                    <a:pt x="35791" y="330997"/>
                  </a:lnTo>
                  <a:lnTo>
                    <a:pt x="33939" y="374507"/>
                  </a:lnTo>
                  <a:lnTo>
                    <a:pt x="28882" y="421597"/>
                  </a:lnTo>
                  <a:lnTo>
                    <a:pt x="21932" y="467220"/>
                  </a:lnTo>
                  <a:lnTo>
                    <a:pt x="14138" y="503960"/>
                  </a:lnTo>
                  <a:lnTo>
                    <a:pt x="5189" y="535556"/>
                  </a:lnTo>
                  <a:lnTo>
                    <a:pt x="3412" y="538914"/>
                  </a:lnTo>
                  <a:lnTo>
                    <a:pt x="2228" y="539036"/>
                  </a:lnTo>
                  <a:lnTo>
                    <a:pt x="1439" y="537000"/>
                  </a:lnTo>
                  <a:lnTo>
                    <a:pt x="173" y="491060"/>
                  </a:lnTo>
                  <a:lnTo>
                    <a:pt x="0" y="452467"/>
                  </a:lnTo>
                  <a:lnTo>
                    <a:pt x="659" y="428488"/>
                  </a:lnTo>
                  <a:lnTo>
                    <a:pt x="1804" y="401918"/>
                  </a:lnTo>
                  <a:lnTo>
                    <a:pt x="3272" y="373622"/>
                  </a:lnTo>
                  <a:lnTo>
                    <a:pt x="4958" y="343468"/>
                  </a:lnTo>
                  <a:lnTo>
                    <a:pt x="6786" y="312077"/>
                  </a:lnTo>
                  <a:lnTo>
                    <a:pt x="8712" y="279861"/>
                  </a:lnTo>
                  <a:lnTo>
                    <a:pt x="11405" y="247800"/>
                  </a:lnTo>
                  <a:lnTo>
                    <a:pt x="14612" y="215843"/>
                  </a:lnTo>
                  <a:lnTo>
                    <a:pt x="18162" y="183955"/>
                  </a:lnTo>
                  <a:lnTo>
                    <a:pt x="21939" y="154230"/>
                  </a:lnTo>
                  <a:lnTo>
                    <a:pt x="25869" y="125946"/>
                  </a:lnTo>
                  <a:lnTo>
                    <a:pt x="29899" y="98624"/>
                  </a:lnTo>
                  <a:lnTo>
                    <a:pt x="40022" y="55095"/>
                  </a:lnTo>
                  <a:lnTo>
                    <a:pt x="57622" y="12230"/>
                  </a:lnTo>
                  <a:lnTo>
                    <a:pt x="63768" y="3763"/>
                  </a:lnTo>
                  <a:lnTo>
                    <a:pt x="70688" y="235"/>
                  </a:lnTo>
                  <a:lnTo>
                    <a:pt x="78124" y="0"/>
                  </a:lnTo>
                  <a:lnTo>
                    <a:pt x="85902" y="1960"/>
                  </a:lnTo>
                  <a:lnTo>
                    <a:pt x="117077" y="28315"/>
                  </a:lnTo>
                  <a:lnTo>
                    <a:pt x="135212" y="61241"/>
                  </a:lnTo>
                  <a:lnTo>
                    <a:pt x="150328" y="99629"/>
                  </a:lnTo>
                  <a:lnTo>
                    <a:pt x="164101" y="135505"/>
                  </a:lnTo>
                  <a:lnTo>
                    <a:pt x="167872" y="168383"/>
                  </a:lnTo>
                  <a:lnTo>
                    <a:pt x="166901" y="184065"/>
                  </a:lnTo>
                  <a:lnTo>
                    <a:pt x="154534" y="210897"/>
                  </a:lnTo>
                  <a:lnTo>
                    <a:pt x="145310" y="222991"/>
                  </a:lnTo>
                  <a:lnTo>
                    <a:pt x="120009" y="238310"/>
                  </a:lnTo>
                  <a:lnTo>
                    <a:pt x="90654" y="246059"/>
                  </a:lnTo>
                  <a:lnTo>
                    <a:pt x="48478" y="245750"/>
                  </a:lnTo>
                  <a:lnTo>
                    <a:pt x="19988" y="237740"/>
                  </a:lnTo>
                  <a:lnTo>
                    <a:pt x="6211" y="228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701">
              <a:extLst>
                <a:ext uri="{FF2B5EF4-FFF2-40B4-BE49-F238E27FC236}">
                  <a16:creationId xmlns:a16="http://schemas.microsoft.com/office/drawing/2014/main" xmlns="" id="{2CEFC5EF-BCA5-406E-86C6-6DDF7B4BA556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6940550" y="1079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702">
              <a:extLst>
                <a:ext uri="{FF2B5EF4-FFF2-40B4-BE49-F238E27FC236}">
                  <a16:creationId xmlns:a16="http://schemas.microsoft.com/office/drawing/2014/main" xmlns="" id="{EEF1B7F2-1605-45E4-A6A7-13B15EEE767F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6812150" y="839774"/>
              <a:ext cx="64901" cy="32747"/>
            </a:xfrm>
            <a:custGeom>
              <a:avLst/>
              <a:gdLst/>
              <a:ahLst/>
              <a:cxnLst/>
              <a:rect l="0" t="0" r="0" b="0"/>
              <a:pathLst>
                <a:path w="64901" h="32747">
                  <a:moveTo>
                    <a:pt x="64900" y="11126"/>
                  </a:moveTo>
                  <a:lnTo>
                    <a:pt x="64900" y="11126"/>
                  </a:lnTo>
                  <a:lnTo>
                    <a:pt x="42295" y="6100"/>
                  </a:lnTo>
                  <a:lnTo>
                    <a:pt x="28042" y="6775"/>
                  </a:lnTo>
                  <a:lnTo>
                    <a:pt x="9529" y="14384"/>
                  </a:lnTo>
                  <a:lnTo>
                    <a:pt x="1955" y="19159"/>
                  </a:lnTo>
                  <a:lnTo>
                    <a:pt x="359" y="21420"/>
                  </a:lnTo>
                  <a:lnTo>
                    <a:pt x="0" y="23633"/>
                  </a:lnTo>
                  <a:lnTo>
                    <a:pt x="467" y="25814"/>
                  </a:lnTo>
                  <a:lnTo>
                    <a:pt x="6629" y="30119"/>
                  </a:lnTo>
                  <a:lnTo>
                    <a:pt x="11236" y="32255"/>
                  </a:lnTo>
                  <a:lnTo>
                    <a:pt x="22000" y="32746"/>
                  </a:lnTo>
                  <a:lnTo>
                    <a:pt x="33133" y="29907"/>
                  </a:lnTo>
                  <a:lnTo>
                    <a:pt x="42785" y="23942"/>
                  </a:lnTo>
                  <a:lnTo>
                    <a:pt x="52781" y="12650"/>
                  </a:lnTo>
                  <a:lnTo>
                    <a:pt x="56841" y="3738"/>
                  </a:lnTo>
                  <a:lnTo>
                    <a:pt x="55294" y="1967"/>
                  </a:lnTo>
                  <a:lnTo>
                    <a:pt x="47930" y="0"/>
                  </a:lnTo>
                  <a:lnTo>
                    <a:pt x="43709" y="886"/>
                  </a:lnTo>
                  <a:lnTo>
                    <a:pt x="35255" y="5634"/>
                  </a:lnTo>
                  <a:lnTo>
                    <a:pt x="32437" y="9582"/>
                  </a:lnTo>
                  <a:lnTo>
                    <a:pt x="26800" y="30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703">
              <a:extLst>
                <a:ext uri="{FF2B5EF4-FFF2-40B4-BE49-F238E27FC236}">
                  <a16:creationId xmlns:a16="http://schemas.microsoft.com/office/drawing/2014/main" xmlns="" id="{1222910D-4BF6-4544-944D-C3C343E92C27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6832684" y="958850"/>
              <a:ext cx="12617" cy="107951"/>
            </a:xfrm>
            <a:custGeom>
              <a:avLst/>
              <a:gdLst/>
              <a:ahLst/>
              <a:cxnLst/>
              <a:rect l="0" t="0" r="0" b="0"/>
              <a:pathLst>
                <a:path w="12617" h="107951">
                  <a:moveTo>
                    <a:pt x="12616" y="0"/>
                  </a:moveTo>
                  <a:lnTo>
                    <a:pt x="12616" y="0"/>
                  </a:lnTo>
                  <a:lnTo>
                    <a:pt x="9245" y="3371"/>
                  </a:lnTo>
                  <a:lnTo>
                    <a:pt x="3156" y="44813"/>
                  </a:lnTo>
                  <a:lnTo>
                    <a:pt x="200" y="90471"/>
                  </a:lnTo>
                  <a:lnTo>
                    <a:pt x="0" y="101673"/>
                  </a:lnTo>
                  <a:lnTo>
                    <a:pt x="677" y="103766"/>
                  </a:lnTo>
                  <a:lnTo>
                    <a:pt x="1834" y="105160"/>
                  </a:lnTo>
                  <a:lnTo>
                    <a:pt x="626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704">
              <a:extLst>
                <a:ext uri="{FF2B5EF4-FFF2-40B4-BE49-F238E27FC236}">
                  <a16:creationId xmlns:a16="http://schemas.microsoft.com/office/drawing/2014/main" xmlns="" id="{69175327-8B76-4EAE-B508-5A810F84A037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6298296" y="781150"/>
              <a:ext cx="400955" cy="374551"/>
            </a:xfrm>
            <a:custGeom>
              <a:avLst/>
              <a:gdLst/>
              <a:ahLst/>
              <a:cxnLst/>
              <a:rect l="0" t="0" r="0" b="0"/>
              <a:pathLst>
                <a:path w="400955" h="374551">
                  <a:moveTo>
                    <a:pt x="267604" y="12600"/>
                  </a:moveTo>
                  <a:lnTo>
                    <a:pt x="267604" y="12600"/>
                  </a:lnTo>
                  <a:lnTo>
                    <a:pt x="278435" y="2474"/>
                  </a:lnTo>
                  <a:lnTo>
                    <a:pt x="284611" y="663"/>
                  </a:lnTo>
                  <a:lnTo>
                    <a:pt x="289498" y="126"/>
                  </a:lnTo>
                  <a:lnTo>
                    <a:pt x="289255" y="51"/>
                  </a:lnTo>
                  <a:lnTo>
                    <a:pt x="288389" y="0"/>
                  </a:lnTo>
                  <a:lnTo>
                    <a:pt x="280426" y="3301"/>
                  </a:lnTo>
                  <a:lnTo>
                    <a:pt x="235797" y="32506"/>
                  </a:lnTo>
                  <a:lnTo>
                    <a:pt x="192093" y="61067"/>
                  </a:lnTo>
                  <a:lnTo>
                    <a:pt x="145668" y="89598"/>
                  </a:lnTo>
                  <a:lnTo>
                    <a:pt x="104004" y="115926"/>
                  </a:lnTo>
                  <a:lnTo>
                    <a:pt x="58661" y="154836"/>
                  </a:lnTo>
                  <a:lnTo>
                    <a:pt x="54226" y="160340"/>
                  </a:lnTo>
                  <a:lnTo>
                    <a:pt x="52680" y="164716"/>
                  </a:lnTo>
                  <a:lnTo>
                    <a:pt x="53060" y="168338"/>
                  </a:lnTo>
                  <a:lnTo>
                    <a:pt x="54725" y="171459"/>
                  </a:lnTo>
                  <a:lnTo>
                    <a:pt x="77293" y="182593"/>
                  </a:lnTo>
                  <a:lnTo>
                    <a:pt x="114163" y="188087"/>
                  </a:lnTo>
                  <a:lnTo>
                    <a:pt x="152995" y="193086"/>
                  </a:lnTo>
                  <a:lnTo>
                    <a:pt x="184570" y="202406"/>
                  </a:lnTo>
                  <a:lnTo>
                    <a:pt x="190376" y="207576"/>
                  </a:lnTo>
                  <a:lnTo>
                    <a:pt x="193541" y="213845"/>
                  </a:lnTo>
                  <a:lnTo>
                    <a:pt x="194946" y="220847"/>
                  </a:lnTo>
                  <a:lnTo>
                    <a:pt x="192354" y="228337"/>
                  </a:lnTo>
                  <a:lnTo>
                    <a:pt x="180067" y="244185"/>
                  </a:lnTo>
                  <a:lnTo>
                    <a:pt x="146574" y="272345"/>
                  </a:lnTo>
                  <a:lnTo>
                    <a:pt x="113859" y="292672"/>
                  </a:lnTo>
                  <a:lnTo>
                    <a:pt x="77917" y="312054"/>
                  </a:lnTo>
                  <a:lnTo>
                    <a:pt x="32738" y="334866"/>
                  </a:lnTo>
                  <a:lnTo>
                    <a:pt x="2723" y="357774"/>
                  </a:lnTo>
                  <a:lnTo>
                    <a:pt x="0" y="361249"/>
                  </a:lnTo>
                  <a:lnTo>
                    <a:pt x="1007" y="364272"/>
                  </a:lnTo>
                  <a:lnTo>
                    <a:pt x="9652" y="369511"/>
                  </a:lnTo>
                  <a:lnTo>
                    <a:pt x="43870" y="373057"/>
                  </a:lnTo>
                  <a:lnTo>
                    <a:pt x="81384" y="373887"/>
                  </a:lnTo>
                  <a:lnTo>
                    <a:pt x="126984" y="373550"/>
                  </a:lnTo>
                  <a:lnTo>
                    <a:pt x="151985" y="372472"/>
                  </a:lnTo>
                  <a:lnTo>
                    <a:pt x="177825" y="371048"/>
                  </a:lnTo>
                  <a:lnTo>
                    <a:pt x="203518" y="370099"/>
                  </a:lnTo>
                  <a:lnTo>
                    <a:pt x="229113" y="369466"/>
                  </a:lnTo>
                  <a:lnTo>
                    <a:pt x="254644" y="369044"/>
                  </a:lnTo>
                  <a:lnTo>
                    <a:pt x="299943" y="370457"/>
                  </a:lnTo>
                  <a:lnTo>
                    <a:pt x="339127" y="372731"/>
                  </a:lnTo>
                  <a:lnTo>
                    <a:pt x="380753" y="374011"/>
                  </a:lnTo>
                  <a:lnTo>
                    <a:pt x="400954" y="374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686">
            <a:extLst>
              <a:ext uri="{FF2B5EF4-FFF2-40B4-BE49-F238E27FC236}">
                <a16:creationId xmlns:a16="http://schemas.microsoft.com/office/drawing/2014/main" xmlns="" id="{B6532575-7650-4329-9EDB-B88B6D2EFE17}"/>
              </a:ext>
            </a:extLst>
          </p:cNvPr>
          <p:cNvGrpSpPr/>
          <p:nvPr/>
        </p:nvGrpSpPr>
        <p:grpSpPr>
          <a:xfrm>
            <a:off x="6327438" y="714706"/>
            <a:ext cx="4321513" cy="942645"/>
            <a:chOff x="6327438" y="714706"/>
            <a:chExt cx="4321513" cy="942645"/>
          </a:xfrm>
        </p:grpSpPr>
        <p:sp>
          <p:nvSpPr>
            <p:cNvPr id="38" name="SMARTInkShape-3705">
              <a:extLst>
                <a:ext uri="{FF2B5EF4-FFF2-40B4-BE49-F238E27FC236}">
                  <a16:creationId xmlns:a16="http://schemas.microsoft.com/office/drawing/2014/main" xmlns="" id="{6AA79B94-AA46-40D2-A563-AFCAB4C6A729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6327438" y="1516049"/>
              <a:ext cx="3934163" cy="141302"/>
            </a:xfrm>
            <a:custGeom>
              <a:avLst/>
              <a:gdLst/>
              <a:ahLst/>
              <a:cxnLst/>
              <a:rect l="0" t="0" r="0" b="0"/>
              <a:pathLst>
                <a:path w="3934163" h="141302">
                  <a:moveTo>
                    <a:pt x="67012" y="141301"/>
                  </a:moveTo>
                  <a:lnTo>
                    <a:pt x="67012" y="141301"/>
                  </a:lnTo>
                  <a:lnTo>
                    <a:pt x="26192" y="137930"/>
                  </a:lnTo>
                  <a:lnTo>
                    <a:pt x="0" y="135125"/>
                  </a:lnTo>
                  <a:lnTo>
                    <a:pt x="41420" y="129897"/>
                  </a:lnTo>
                  <a:lnTo>
                    <a:pt x="78686" y="126119"/>
                  </a:lnTo>
                  <a:lnTo>
                    <a:pt x="103722" y="123419"/>
                  </a:lnTo>
                  <a:lnTo>
                    <a:pt x="132408" y="120207"/>
                  </a:lnTo>
                  <a:lnTo>
                    <a:pt x="163525" y="116655"/>
                  </a:lnTo>
                  <a:lnTo>
                    <a:pt x="200498" y="112170"/>
                  </a:lnTo>
                  <a:lnTo>
                    <a:pt x="241375" y="107064"/>
                  </a:lnTo>
                  <a:lnTo>
                    <a:pt x="284854" y="101543"/>
                  </a:lnTo>
                  <a:lnTo>
                    <a:pt x="335006" y="97157"/>
                  </a:lnTo>
                  <a:lnTo>
                    <a:pt x="389609" y="93527"/>
                  </a:lnTo>
                  <a:lnTo>
                    <a:pt x="447176" y="90402"/>
                  </a:lnTo>
                  <a:lnTo>
                    <a:pt x="510249" y="86202"/>
                  </a:lnTo>
                  <a:lnTo>
                    <a:pt x="576992" y="81285"/>
                  </a:lnTo>
                  <a:lnTo>
                    <a:pt x="646182" y="75890"/>
                  </a:lnTo>
                  <a:lnTo>
                    <a:pt x="723353" y="70883"/>
                  </a:lnTo>
                  <a:lnTo>
                    <a:pt x="805845" y="66133"/>
                  </a:lnTo>
                  <a:lnTo>
                    <a:pt x="891883" y="61556"/>
                  </a:lnTo>
                  <a:lnTo>
                    <a:pt x="982404" y="56387"/>
                  </a:lnTo>
                  <a:lnTo>
                    <a:pt x="1075912" y="50825"/>
                  </a:lnTo>
                  <a:lnTo>
                    <a:pt x="1171411" y="45001"/>
                  </a:lnTo>
                  <a:lnTo>
                    <a:pt x="1272473" y="39706"/>
                  </a:lnTo>
                  <a:lnTo>
                    <a:pt x="1377241" y="34766"/>
                  </a:lnTo>
                  <a:lnTo>
                    <a:pt x="1484481" y="30061"/>
                  </a:lnTo>
                  <a:lnTo>
                    <a:pt x="1599013" y="24808"/>
                  </a:lnTo>
                  <a:lnTo>
                    <a:pt x="1718408" y="19189"/>
                  </a:lnTo>
                  <a:lnTo>
                    <a:pt x="1841042" y="13326"/>
                  </a:lnTo>
                  <a:lnTo>
                    <a:pt x="1965133" y="8712"/>
                  </a:lnTo>
                  <a:lnTo>
                    <a:pt x="2090192" y="4931"/>
                  </a:lnTo>
                  <a:lnTo>
                    <a:pt x="2215899" y="1704"/>
                  </a:lnTo>
                  <a:lnTo>
                    <a:pt x="2339919" y="259"/>
                  </a:lnTo>
                  <a:lnTo>
                    <a:pt x="2462817" y="0"/>
                  </a:lnTo>
                  <a:lnTo>
                    <a:pt x="2584965" y="534"/>
                  </a:lnTo>
                  <a:lnTo>
                    <a:pt x="2705909" y="2301"/>
                  </a:lnTo>
                  <a:lnTo>
                    <a:pt x="2826048" y="4890"/>
                  </a:lnTo>
                  <a:lnTo>
                    <a:pt x="2945653" y="8027"/>
                  </a:lnTo>
                  <a:lnTo>
                    <a:pt x="3058551" y="11529"/>
                  </a:lnTo>
                  <a:lnTo>
                    <a:pt x="3166976" y="15276"/>
                  </a:lnTo>
                  <a:lnTo>
                    <a:pt x="3272422" y="19184"/>
                  </a:lnTo>
                  <a:lnTo>
                    <a:pt x="3368119" y="22495"/>
                  </a:lnTo>
                  <a:lnTo>
                    <a:pt x="3457317" y="25408"/>
                  </a:lnTo>
                  <a:lnTo>
                    <a:pt x="3542181" y="28056"/>
                  </a:lnTo>
                  <a:lnTo>
                    <a:pt x="3616397" y="31232"/>
                  </a:lnTo>
                  <a:lnTo>
                    <a:pt x="3683514" y="34761"/>
                  </a:lnTo>
                  <a:lnTo>
                    <a:pt x="3745896" y="38524"/>
                  </a:lnTo>
                  <a:lnTo>
                    <a:pt x="3794540" y="41739"/>
                  </a:lnTo>
                  <a:lnTo>
                    <a:pt x="3834025" y="44587"/>
                  </a:lnTo>
                  <a:lnTo>
                    <a:pt x="3867405" y="47192"/>
                  </a:lnTo>
                  <a:lnTo>
                    <a:pt x="3934162" y="5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706">
              <a:extLst>
                <a:ext uri="{FF2B5EF4-FFF2-40B4-BE49-F238E27FC236}">
                  <a16:creationId xmlns:a16="http://schemas.microsoft.com/office/drawing/2014/main" xmlns="" id="{F8B00DB3-6E24-4B82-AEED-7C1DC38CBE6E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0422115" y="714706"/>
              <a:ext cx="226836" cy="161595"/>
            </a:xfrm>
            <a:custGeom>
              <a:avLst/>
              <a:gdLst/>
              <a:ahLst/>
              <a:cxnLst/>
              <a:rect l="0" t="0" r="0" b="0"/>
              <a:pathLst>
                <a:path w="226836" h="161595">
                  <a:moveTo>
                    <a:pt x="4585" y="21894"/>
                  </a:moveTo>
                  <a:lnTo>
                    <a:pt x="4585" y="21894"/>
                  </a:lnTo>
                  <a:lnTo>
                    <a:pt x="4584" y="18523"/>
                  </a:lnTo>
                  <a:lnTo>
                    <a:pt x="6466" y="14986"/>
                  </a:lnTo>
                  <a:lnTo>
                    <a:pt x="13423" y="6967"/>
                  </a:lnTo>
                  <a:lnTo>
                    <a:pt x="22882" y="695"/>
                  </a:lnTo>
                  <a:lnTo>
                    <a:pt x="26661" y="0"/>
                  </a:lnTo>
                  <a:lnTo>
                    <a:pt x="34622" y="1110"/>
                  </a:lnTo>
                  <a:lnTo>
                    <a:pt x="47037" y="9072"/>
                  </a:lnTo>
                  <a:lnTo>
                    <a:pt x="56283" y="23739"/>
                  </a:lnTo>
                  <a:lnTo>
                    <a:pt x="57430" y="39177"/>
                  </a:lnTo>
                  <a:lnTo>
                    <a:pt x="52228" y="65821"/>
                  </a:lnTo>
                  <a:lnTo>
                    <a:pt x="44104" y="83045"/>
                  </a:lnTo>
                  <a:lnTo>
                    <a:pt x="19657" y="111454"/>
                  </a:lnTo>
                  <a:lnTo>
                    <a:pt x="0" y="128257"/>
                  </a:lnTo>
                  <a:lnTo>
                    <a:pt x="116" y="128786"/>
                  </a:lnTo>
                  <a:lnTo>
                    <a:pt x="900" y="129139"/>
                  </a:lnTo>
                  <a:lnTo>
                    <a:pt x="46465" y="133174"/>
                  </a:lnTo>
                  <a:lnTo>
                    <a:pt x="77291" y="134852"/>
                  </a:lnTo>
                  <a:lnTo>
                    <a:pt x="114510" y="137008"/>
                  </a:lnTo>
                  <a:lnTo>
                    <a:pt x="154570" y="142671"/>
                  </a:lnTo>
                  <a:lnTo>
                    <a:pt x="199935" y="153792"/>
                  </a:lnTo>
                  <a:lnTo>
                    <a:pt x="226835" y="161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707">
              <a:extLst>
                <a:ext uri="{FF2B5EF4-FFF2-40B4-BE49-F238E27FC236}">
                  <a16:creationId xmlns:a16="http://schemas.microsoft.com/office/drawing/2014/main" xmlns="" id="{041CAEEF-5FFD-4AC0-AF78-2314983CB61B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0312400" y="908573"/>
              <a:ext cx="132977" cy="437628"/>
            </a:xfrm>
            <a:custGeom>
              <a:avLst/>
              <a:gdLst/>
              <a:ahLst/>
              <a:cxnLst/>
              <a:rect l="0" t="0" r="0" b="0"/>
              <a:pathLst>
                <a:path w="132977" h="437628">
                  <a:moveTo>
                    <a:pt x="0" y="12177"/>
                  </a:moveTo>
                  <a:lnTo>
                    <a:pt x="0" y="12177"/>
                  </a:lnTo>
                  <a:lnTo>
                    <a:pt x="3370" y="5435"/>
                  </a:lnTo>
                  <a:lnTo>
                    <a:pt x="5069" y="3449"/>
                  </a:lnTo>
                  <a:lnTo>
                    <a:pt x="8838" y="1242"/>
                  </a:lnTo>
                  <a:lnTo>
                    <a:pt x="14926" y="0"/>
                  </a:lnTo>
                  <a:lnTo>
                    <a:pt x="20981" y="3472"/>
                  </a:lnTo>
                  <a:lnTo>
                    <a:pt x="60044" y="34131"/>
                  </a:lnTo>
                  <a:lnTo>
                    <a:pt x="90540" y="77557"/>
                  </a:lnTo>
                  <a:lnTo>
                    <a:pt x="108915" y="117199"/>
                  </a:lnTo>
                  <a:lnTo>
                    <a:pt x="122726" y="162570"/>
                  </a:lnTo>
                  <a:lnTo>
                    <a:pt x="128384" y="186522"/>
                  </a:lnTo>
                  <a:lnTo>
                    <a:pt x="131449" y="210957"/>
                  </a:lnTo>
                  <a:lnTo>
                    <a:pt x="132789" y="235714"/>
                  </a:lnTo>
                  <a:lnTo>
                    <a:pt x="132976" y="260685"/>
                  </a:lnTo>
                  <a:lnTo>
                    <a:pt x="129572" y="285093"/>
                  </a:lnTo>
                  <a:lnTo>
                    <a:pt x="123777" y="309127"/>
                  </a:lnTo>
                  <a:lnTo>
                    <a:pt x="105811" y="353705"/>
                  </a:lnTo>
                  <a:lnTo>
                    <a:pt x="79012" y="389980"/>
                  </a:lnTo>
                  <a:lnTo>
                    <a:pt x="41869" y="426752"/>
                  </a:lnTo>
                  <a:lnTo>
                    <a:pt x="19050" y="437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08">
              <a:extLst>
                <a:ext uri="{FF2B5EF4-FFF2-40B4-BE49-F238E27FC236}">
                  <a16:creationId xmlns:a16="http://schemas.microsoft.com/office/drawing/2014/main" xmlns="" id="{C5B69DCB-84AF-4270-A33E-6BD91BAEEF73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0191750" y="1074915"/>
              <a:ext cx="78940" cy="226836"/>
            </a:xfrm>
            <a:custGeom>
              <a:avLst/>
              <a:gdLst/>
              <a:ahLst/>
              <a:cxnLst/>
              <a:rect l="0" t="0" r="0" b="0"/>
              <a:pathLst>
                <a:path w="78940" h="226836">
                  <a:moveTo>
                    <a:pt x="25400" y="10935"/>
                  </a:moveTo>
                  <a:lnTo>
                    <a:pt x="25400" y="10935"/>
                  </a:lnTo>
                  <a:lnTo>
                    <a:pt x="28770" y="4193"/>
                  </a:lnTo>
                  <a:lnTo>
                    <a:pt x="31175" y="2207"/>
                  </a:lnTo>
                  <a:lnTo>
                    <a:pt x="37609" y="0"/>
                  </a:lnTo>
                  <a:lnTo>
                    <a:pt x="47054" y="4664"/>
                  </a:lnTo>
                  <a:lnTo>
                    <a:pt x="58308" y="15203"/>
                  </a:lnTo>
                  <a:lnTo>
                    <a:pt x="70364" y="31647"/>
                  </a:lnTo>
                  <a:lnTo>
                    <a:pt x="78939" y="70851"/>
                  </a:lnTo>
                  <a:lnTo>
                    <a:pt x="71368" y="118215"/>
                  </a:lnTo>
                  <a:lnTo>
                    <a:pt x="55718" y="161255"/>
                  </a:lnTo>
                  <a:lnTo>
                    <a:pt x="23445" y="205832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09">
              <a:extLst>
                <a:ext uri="{FF2B5EF4-FFF2-40B4-BE49-F238E27FC236}">
                  <a16:creationId xmlns:a16="http://schemas.microsoft.com/office/drawing/2014/main" xmlns="" id="{976954DE-AB38-4496-98EC-1110B25EAD39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0113699" y="1060973"/>
              <a:ext cx="43587" cy="22656"/>
            </a:xfrm>
            <a:custGeom>
              <a:avLst/>
              <a:gdLst/>
              <a:ahLst/>
              <a:cxnLst/>
              <a:rect l="0" t="0" r="0" b="0"/>
              <a:pathLst>
                <a:path w="43587" h="22656">
                  <a:moveTo>
                    <a:pt x="27251" y="12177"/>
                  </a:moveTo>
                  <a:lnTo>
                    <a:pt x="27251" y="12177"/>
                  </a:lnTo>
                  <a:lnTo>
                    <a:pt x="23880" y="5435"/>
                  </a:lnTo>
                  <a:lnTo>
                    <a:pt x="20771" y="3449"/>
                  </a:lnTo>
                  <a:lnTo>
                    <a:pt x="1389" y="0"/>
                  </a:lnTo>
                  <a:lnTo>
                    <a:pt x="133" y="1237"/>
                  </a:lnTo>
                  <a:lnTo>
                    <a:pt x="0" y="3472"/>
                  </a:lnTo>
                  <a:lnTo>
                    <a:pt x="617" y="6374"/>
                  </a:lnTo>
                  <a:lnTo>
                    <a:pt x="8227" y="17200"/>
                  </a:lnTo>
                  <a:lnTo>
                    <a:pt x="17385" y="21465"/>
                  </a:lnTo>
                  <a:lnTo>
                    <a:pt x="27805" y="22655"/>
                  </a:lnTo>
                  <a:lnTo>
                    <a:pt x="37140" y="20832"/>
                  </a:lnTo>
                  <a:lnTo>
                    <a:pt x="40194" y="19358"/>
                  </a:lnTo>
                  <a:lnTo>
                    <a:pt x="42228" y="17670"/>
                  </a:lnTo>
                  <a:lnTo>
                    <a:pt x="43586" y="15839"/>
                  </a:lnTo>
                  <a:lnTo>
                    <a:pt x="42374" y="13207"/>
                  </a:lnTo>
                  <a:lnTo>
                    <a:pt x="35384" y="6520"/>
                  </a:lnTo>
                  <a:lnTo>
                    <a:pt x="31262" y="4878"/>
                  </a:lnTo>
                  <a:lnTo>
                    <a:pt x="22919" y="4935"/>
                  </a:lnTo>
                  <a:lnTo>
                    <a:pt x="1851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710">
              <a:extLst>
                <a:ext uri="{FF2B5EF4-FFF2-40B4-BE49-F238E27FC236}">
                  <a16:creationId xmlns:a16="http://schemas.microsoft.com/office/drawing/2014/main" xmlns="" id="{42B99ADB-D4F1-4B59-8B30-72C1F494B556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0084760" y="1168400"/>
              <a:ext cx="11741" cy="101601"/>
            </a:xfrm>
            <a:custGeom>
              <a:avLst/>
              <a:gdLst/>
              <a:ahLst/>
              <a:cxnLst/>
              <a:rect l="0" t="0" r="0" b="0"/>
              <a:pathLst>
                <a:path w="11741" h="101601">
                  <a:moveTo>
                    <a:pt x="11740" y="0"/>
                  </a:moveTo>
                  <a:lnTo>
                    <a:pt x="11740" y="0"/>
                  </a:lnTo>
                  <a:lnTo>
                    <a:pt x="6273" y="47530"/>
                  </a:lnTo>
                  <a:lnTo>
                    <a:pt x="0" y="90709"/>
                  </a:lnTo>
                  <a:lnTo>
                    <a:pt x="1092" y="94340"/>
                  </a:lnTo>
                  <a:lnTo>
                    <a:pt x="3230" y="96760"/>
                  </a:lnTo>
                  <a:lnTo>
                    <a:pt x="1174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711">
              <a:extLst>
                <a:ext uri="{FF2B5EF4-FFF2-40B4-BE49-F238E27FC236}">
                  <a16:creationId xmlns:a16="http://schemas.microsoft.com/office/drawing/2014/main" xmlns="" id="{0425C85D-5DB2-4925-ACBE-EFD69322CBD5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9894946" y="1042961"/>
              <a:ext cx="131705" cy="229862"/>
            </a:xfrm>
            <a:custGeom>
              <a:avLst/>
              <a:gdLst/>
              <a:ahLst/>
              <a:cxnLst/>
              <a:rect l="0" t="0" r="0" b="0"/>
              <a:pathLst>
                <a:path w="131705" h="229862">
                  <a:moveTo>
                    <a:pt x="106304" y="30189"/>
                  </a:moveTo>
                  <a:lnTo>
                    <a:pt x="106304" y="30189"/>
                  </a:lnTo>
                  <a:lnTo>
                    <a:pt x="113046" y="23447"/>
                  </a:lnTo>
                  <a:lnTo>
                    <a:pt x="116355" y="16374"/>
                  </a:lnTo>
                  <a:lnTo>
                    <a:pt x="117238" y="12512"/>
                  </a:lnTo>
                  <a:lnTo>
                    <a:pt x="116416" y="9232"/>
                  </a:lnTo>
                  <a:lnTo>
                    <a:pt x="111739" y="3706"/>
                  </a:lnTo>
                  <a:lnTo>
                    <a:pt x="104956" y="780"/>
                  </a:lnTo>
                  <a:lnTo>
                    <a:pt x="101172" y="0"/>
                  </a:lnTo>
                  <a:lnTo>
                    <a:pt x="78992" y="9014"/>
                  </a:lnTo>
                  <a:lnTo>
                    <a:pt x="50076" y="35204"/>
                  </a:lnTo>
                  <a:lnTo>
                    <a:pt x="22538" y="76517"/>
                  </a:lnTo>
                  <a:lnTo>
                    <a:pt x="8867" y="108164"/>
                  </a:lnTo>
                  <a:lnTo>
                    <a:pt x="204" y="139634"/>
                  </a:lnTo>
                  <a:lnTo>
                    <a:pt x="0" y="179739"/>
                  </a:lnTo>
                  <a:lnTo>
                    <a:pt x="5201" y="200608"/>
                  </a:lnTo>
                  <a:lnTo>
                    <a:pt x="12090" y="208712"/>
                  </a:lnTo>
                  <a:lnTo>
                    <a:pt x="32916" y="221481"/>
                  </a:lnTo>
                  <a:lnTo>
                    <a:pt x="65665" y="229861"/>
                  </a:lnTo>
                  <a:lnTo>
                    <a:pt x="104454" y="222230"/>
                  </a:lnTo>
                  <a:lnTo>
                    <a:pt x="131704" y="214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12">
              <a:extLst>
                <a:ext uri="{FF2B5EF4-FFF2-40B4-BE49-F238E27FC236}">
                  <a16:creationId xmlns:a16="http://schemas.microsoft.com/office/drawing/2014/main" xmlns="" id="{83E0A4E6-0AF0-4089-AEDC-A2CBA684C3DA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9759950" y="123190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114300" y="0"/>
                  </a:moveTo>
                  <a:lnTo>
                    <a:pt x="114300" y="0"/>
                  </a:lnTo>
                  <a:lnTo>
                    <a:pt x="73771" y="20970"/>
                  </a:lnTo>
                  <a:lnTo>
                    <a:pt x="29871" y="54424"/>
                  </a:lnTo>
                  <a:lnTo>
                    <a:pt x="11045" y="75392"/>
                  </a:lnTo>
                  <a:lnTo>
                    <a:pt x="4910" y="9042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13">
              <a:extLst>
                <a:ext uri="{FF2B5EF4-FFF2-40B4-BE49-F238E27FC236}">
                  <a16:creationId xmlns:a16="http://schemas.microsoft.com/office/drawing/2014/main" xmlns="" id="{CFB77BD3-3D2F-4F1E-A203-210304D3C5FB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9766300" y="121285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0" y="0"/>
                  </a:moveTo>
                  <a:lnTo>
                    <a:pt x="0" y="0"/>
                  </a:lnTo>
                  <a:lnTo>
                    <a:pt x="16628" y="41427"/>
                  </a:lnTo>
                  <a:lnTo>
                    <a:pt x="49264" y="88077"/>
                  </a:lnTo>
                  <a:lnTo>
                    <a:pt x="635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14">
              <a:extLst>
                <a:ext uri="{FF2B5EF4-FFF2-40B4-BE49-F238E27FC236}">
                  <a16:creationId xmlns:a16="http://schemas.microsoft.com/office/drawing/2014/main" xmlns="" id="{89AC70A2-DAB6-4D21-AF36-C7C31106814A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9595638" y="1011059"/>
              <a:ext cx="163705" cy="414971"/>
            </a:xfrm>
            <a:custGeom>
              <a:avLst/>
              <a:gdLst/>
              <a:ahLst/>
              <a:cxnLst/>
              <a:rect l="0" t="0" r="0" b="0"/>
              <a:pathLst>
                <a:path w="163705" h="414971">
                  <a:moveTo>
                    <a:pt x="5562" y="131941"/>
                  </a:moveTo>
                  <a:lnTo>
                    <a:pt x="5562" y="131941"/>
                  </a:lnTo>
                  <a:lnTo>
                    <a:pt x="8932" y="131941"/>
                  </a:lnTo>
                  <a:lnTo>
                    <a:pt x="12469" y="135704"/>
                  </a:lnTo>
                  <a:lnTo>
                    <a:pt x="14399" y="138683"/>
                  </a:lnTo>
                  <a:lnTo>
                    <a:pt x="17118" y="159731"/>
                  </a:lnTo>
                  <a:lnTo>
                    <a:pt x="14552" y="198422"/>
                  </a:lnTo>
                  <a:lnTo>
                    <a:pt x="12694" y="245635"/>
                  </a:lnTo>
                  <a:lnTo>
                    <a:pt x="12260" y="280544"/>
                  </a:lnTo>
                  <a:lnTo>
                    <a:pt x="12066" y="316520"/>
                  </a:lnTo>
                  <a:lnTo>
                    <a:pt x="11980" y="351324"/>
                  </a:lnTo>
                  <a:lnTo>
                    <a:pt x="5190" y="392539"/>
                  </a:lnTo>
                  <a:lnTo>
                    <a:pt x="393" y="414970"/>
                  </a:lnTo>
                  <a:lnTo>
                    <a:pt x="0" y="413760"/>
                  </a:lnTo>
                  <a:lnTo>
                    <a:pt x="2738" y="379755"/>
                  </a:lnTo>
                  <a:lnTo>
                    <a:pt x="8070" y="341094"/>
                  </a:lnTo>
                  <a:lnTo>
                    <a:pt x="11467" y="317943"/>
                  </a:lnTo>
                  <a:lnTo>
                    <a:pt x="15144" y="291925"/>
                  </a:lnTo>
                  <a:lnTo>
                    <a:pt x="19005" y="263997"/>
                  </a:lnTo>
                  <a:lnTo>
                    <a:pt x="22990" y="234795"/>
                  </a:lnTo>
                  <a:lnTo>
                    <a:pt x="28470" y="204744"/>
                  </a:lnTo>
                  <a:lnTo>
                    <a:pt x="34945" y="174126"/>
                  </a:lnTo>
                  <a:lnTo>
                    <a:pt x="42084" y="143131"/>
                  </a:lnTo>
                  <a:lnTo>
                    <a:pt x="49666" y="115412"/>
                  </a:lnTo>
                  <a:lnTo>
                    <a:pt x="57543" y="89877"/>
                  </a:lnTo>
                  <a:lnTo>
                    <a:pt x="73820" y="46924"/>
                  </a:lnTo>
                  <a:lnTo>
                    <a:pt x="97439" y="9698"/>
                  </a:lnTo>
                  <a:lnTo>
                    <a:pt x="108956" y="0"/>
                  </a:lnTo>
                  <a:lnTo>
                    <a:pt x="115413" y="236"/>
                  </a:lnTo>
                  <a:lnTo>
                    <a:pt x="130115" y="8024"/>
                  </a:lnTo>
                  <a:lnTo>
                    <a:pt x="150887" y="38388"/>
                  </a:lnTo>
                  <a:lnTo>
                    <a:pt x="163704" y="78665"/>
                  </a:lnTo>
                  <a:lnTo>
                    <a:pt x="161859" y="125249"/>
                  </a:lnTo>
                  <a:lnTo>
                    <a:pt x="150286" y="148722"/>
                  </a:lnTo>
                  <a:lnTo>
                    <a:pt x="133384" y="165505"/>
                  </a:lnTo>
                  <a:lnTo>
                    <a:pt x="114113" y="177668"/>
                  </a:lnTo>
                  <a:lnTo>
                    <a:pt x="80058" y="185706"/>
                  </a:lnTo>
                  <a:lnTo>
                    <a:pt x="38669" y="183327"/>
                  </a:lnTo>
                  <a:lnTo>
                    <a:pt x="38217" y="183131"/>
                  </a:lnTo>
                  <a:lnTo>
                    <a:pt x="50012" y="182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15">
              <a:extLst>
                <a:ext uri="{FF2B5EF4-FFF2-40B4-BE49-F238E27FC236}">
                  <a16:creationId xmlns:a16="http://schemas.microsoft.com/office/drawing/2014/main" xmlns="" id="{5172D1D6-6666-4D71-91F7-F2F208519E49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9480550" y="12255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716">
              <a:extLst>
                <a:ext uri="{FF2B5EF4-FFF2-40B4-BE49-F238E27FC236}">
                  <a16:creationId xmlns:a16="http://schemas.microsoft.com/office/drawing/2014/main" xmlns="" id="{CFA39F1A-7C43-4A73-83FA-09B58CF5EB7D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9384324" y="973432"/>
              <a:ext cx="51777" cy="44160"/>
            </a:xfrm>
            <a:custGeom>
              <a:avLst/>
              <a:gdLst/>
              <a:ahLst/>
              <a:cxnLst/>
              <a:rect l="0" t="0" r="0" b="0"/>
              <a:pathLst>
                <a:path w="51777" h="44160">
                  <a:moveTo>
                    <a:pt x="51776" y="10818"/>
                  </a:moveTo>
                  <a:lnTo>
                    <a:pt x="51776" y="10818"/>
                  </a:lnTo>
                  <a:lnTo>
                    <a:pt x="45034" y="4076"/>
                  </a:lnTo>
                  <a:lnTo>
                    <a:pt x="34199" y="766"/>
                  </a:lnTo>
                  <a:lnTo>
                    <a:pt x="21386" y="0"/>
                  </a:lnTo>
                  <a:lnTo>
                    <a:pt x="10987" y="2012"/>
                  </a:lnTo>
                  <a:lnTo>
                    <a:pt x="6945" y="4947"/>
                  </a:lnTo>
                  <a:lnTo>
                    <a:pt x="571" y="13853"/>
                  </a:lnTo>
                  <a:lnTo>
                    <a:pt x="0" y="19192"/>
                  </a:lnTo>
                  <a:lnTo>
                    <a:pt x="3129" y="30767"/>
                  </a:lnTo>
                  <a:lnTo>
                    <a:pt x="7349" y="35406"/>
                  </a:lnTo>
                  <a:lnTo>
                    <a:pt x="19566" y="42443"/>
                  </a:lnTo>
                  <a:lnTo>
                    <a:pt x="30640" y="44159"/>
                  </a:lnTo>
                  <a:lnTo>
                    <a:pt x="39560" y="42569"/>
                  </a:lnTo>
                  <a:lnTo>
                    <a:pt x="45876" y="39511"/>
                  </a:lnTo>
                  <a:lnTo>
                    <a:pt x="46431" y="37002"/>
                  </a:lnTo>
                  <a:lnTo>
                    <a:pt x="40323" y="22201"/>
                  </a:lnTo>
                  <a:lnTo>
                    <a:pt x="39202" y="20524"/>
                  </a:lnTo>
                  <a:lnTo>
                    <a:pt x="37749" y="19405"/>
                  </a:lnTo>
                  <a:lnTo>
                    <a:pt x="36075" y="18659"/>
                  </a:lnTo>
                  <a:lnTo>
                    <a:pt x="35664" y="19573"/>
                  </a:lnTo>
                  <a:lnTo>
                    <a:pt x="39076" y="29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717">
              <a:extLst>
                <a:ext uri="{FF2B5EF4-FFF2-40B4-BE49-F238E27FC236}">
                  <a16:creationId xmlns:a16="http://schemas.microsoft.com/office/drawing/2014/main" xmlns="" id="{E1367E8C-4939-486C-93EE-7D6F17428EA4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9378950" y="1092200"/>
              <a:ext cx="22421" cy="127001"/>
            </a:xfrm>
            <a:custGeom>
              <a:avLst/>
              <a:gdLst/>
              <a:ahLst/>
              <a:cxnLst/>
              <a:rect l="0" t="0" r="0" b="0"/>
              <a:pathLst>
                <a:path w="22421" h="127001">
                  <a:moveTo>
                    <a:pt x="19050" y="0"/>
                  </a:moveTo>
                  <a:lnTo>
                    <a:pt x="19050" y="0"/>
                  </a:lnTo>
                  <a:lnTo>
                    <a:pt x="22420" y="6742"/>
                  </a:lnTo>
                  <a:lnTo>
                    <a:pt x="18100" y="46453"/>
                  </a:lnTo>
                  <a:lnTo>
                    <a:pt x="7024" y="8717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718">
              <a:extLst>
                <a:ext uri="{FF2B5EF4-FFF2-40B4-BE49-F238E27FC236}">
                  <a16:creationId xmlns:a16="http://schemas.microsoft.com/office/drawing/2014/main" xmlns="" id="{A9458065-674E-4375-9F24-5DDB15F38166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8931515" y="940062"/>
              <a:ext cx="282336" cy="286775"/>
            </a:xfrm>
            <a:custGeom>
              <a:avLst/>
              <a:gdLst/>
              <a:ahLst/>
              <a:cxnLst/>
              <a:rect l="0" t="0" r="0" b="0"/>
              <a:pathLst>
                <a:path w="282336" h="286775">
                  <a:moveTo>
                    <a:pt x="250585" y="6088"/>
                  </a:moveTo>
                  <a:lnTo>
                    <a:pt x="250585" y="6088"/>
                  </a:lnTo>
                  <a:lnTo>
                    <a:pt x="247214" y="2717"/>
                  </a:lnTo>
                  <a:lnTo>
                    <a:pt x="241796" y="1062"/>
                  </a:lnTo>
                  <a:lnTo>
                    <a:pt x="223449" y="0"/>
                  </a:lnTo>
                  <a:lnTo>
                    <a:pt x="183528" y="10634"/>
                  </a:lnTo>
                  <a:lnTo>
                    <a:pt x="143071" y="27191"/>
                  </a:lnTo>
                  <a:lnTo>
                    <a:pt x="101215" y="49657"/>
                  </a:lnTo>
                  <a:lnTo>
                    <a:pt x="58515" y="80650"/>
                  </a:lnTo>
                  <a:lnTo>
                    <a:pt x="50572" y="87546"/>
                  </a:lnTo>
                  <a:lnTo>
                    <a:pt x="46687" y="94260"/>
                  </a:lnTo>
                  <a:lnTo>
                    <a:pt x="45508" y="100853"/>
                  </a:lnTo>
                  <a:lnTo>
                    <a:pt x="46133" y="107364"/>
                  </a:lnTo>
                  <a:lnTo>
                    <a:pt x="51489" y="113117"/>
                  </a:lnTo>
                  <a:lnTo>
                    <a:pt x="95572" y="132488"/>
                  </a:lnTo>
                  <a:lnTo>
                    <a:pt x="133629" y="143729"/>
                  </a:lnTo>
                  <a:lnTo>
                    <a:pt x="145098" y="146532"/>
                  </a:lnTo>
                  <a:lnTo>
                    <a:pt x="152038" y="151223"/>
                  </a:lnTo>
                  <a:lnTo>
                    <a:pt x="155959" y="157172"/>
                  </a:lnTo>
                  <a:lnTo>
                    <a:pt x="157867" y="163961"/>
                  </a:lnTo>
                  <a:lnTo>
                    <a:pt x="154201" y="172014"/>
                  </a:lnTo>
                  <a:lnTo>
                    <a:pt x="136957" y="190370"/>
                  </a:lnTo>
                  <a:lnTo>
                    <a:pt x="96111" y="217167"/>
                  </a:lnTo>
                  <a:lnTo>
                    <a:pt x="64572" y="234427"/>
                  </a:lnTo>
                  <a:lnTo>
                    <a:pt x="22609" y="256248"/>
                  </a:lnTo>
                  <a:lnTo>
                    <a:pt x="5329" y="266848"/>
                  </a:lnTo>
                  <a:lnTo>
                    <a:pt x="1709" y="271650"/>
                  </a:lnTo>
                  <a:lnTo>
                    <a:pt x="0" y="276263"/>
                  </a:lnTo>
                  <a:lnTo>
                    <a:pt x="2390" y="280043"/>
                  </a:lnTo>
                  <a:lnTo>
                    <a:pt x="14451" y="286126"/>
                  </a:lnTo>
                  <a:lnTo>
                    <a:pt x="54560" y="286774"/>
                  </a:lnTo>
                  <a:lnTo>
                    <a:pt x="94318" y="284178"/>
                  </a:lnTo>
                  <a:lnTo>
                    <a:pt x="138800" y="281378"/>
                  </a:lnTo>
                  <a:lnTo>
                    <a:pt x="182088" y="280134"/>
                  </a:lnTo>
                  <a:lnTo>
                    <a:pt x="222963" y="277699"/>
                  </a:lnTo>
                  <a:lnTo>
                    <a:pt x="282335" y="272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719">
              <a:extLst>
                <a:ext uri="{FF2B5EF4-FFF2-40B4-BE49-F238E27FC236}">
                  <a16:creationId xmlns:a16="http://schemas.microsoft.com/office/drawing/2014/main" xmlns="" id="{F5DF39C6-751A-4344-AFB5-17B3CAAB5666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8693404" y="813831"/>
              <a:ext cx="136827" cy="454979"/>
            </a:xfrm>
            <a:custGeom>
              <a:avLst/>
              <a:gdLst/>
              <a:ahLst/>
              <a:cxnLst/>
              <a:rect l="0" t="0" r="0" b="0"/>
              <a:pathLst>
                <a:path w="136827" h="454979">
                  <a:moveTo>
                    <a:pt x="126746" y="56119"/>
                  </a:moveTo>
                  <a:lnTo>
                    <a:pt x="126746" y="56119"/>
                  </a:lnTo>
                  <a:lnTo>
                    <a:pt x="133487" y="42635"/>
                  </a:lnTo>
                  <a:lnTo>
                    <a:pt x="134915" y="32252"/>
                  </a:lnTo>
                  <a:lnTo>
                    <a:pt x="134610" y="22228"/>
                  </a:lnTo>
                  <a:lnTo>
                    <a:pt x="136826" y="10717"/>
                  </a:lnTo>
                  <a:lnTo>
                    <a:pt x="135583" y="6801"/>
                  </a:lnTo>
                  <a:lnTo>
                    <a:pt x="132636" y="4190"/>
                  </a:lnTo>
                  <a:lnTo>
                    <a:pt x="123720" y="1290"/>
                  </a:lnTo>
                  <a:lnTo>
                    <a:pt x="112700" y="0"/>
                  </a:lnTo>
                  <a:lnTo>
                    <a:pt x="96985" y="8835"/>
                  </a:lnTo>
                  <a:lnTo>
                    <a:pt x="64540" y="43050"/>
                  </a:lnTo>
                  <a:lnTo>
                    <a:pt x="40537" y="79944"/>
                  </a:lnTo>
                  <a:lnTo>
                    <a:pt x="22814" y="124563"/>
                  </a:lnTo>
                  <a:lnTo>
                    <a:pt x="15830" y="149021"/>
                  </a:lnTo>
                  <a:lnTo>
                    <a:pt x="9762" y="174498"/>
                  </a:lnTo>
                  <a:lnTo>
                    <a:pt x="4307" y="200655"/>
                  </a:lnTo>
                  <a:lnTo>
                    <a:pt x="1375" y="227265"/>
                  </a:lnTo>
                  <a:lnTo>
                    <a:pt x="127" y="254178"/>
                  </a:lnTo>
                  <a:lnTo>
                    <a:pt x="0" y="281291"/>
                  </a:lnTo>
                  <a:lnTo>
                    <a:pt x="5502" y="328351"/>
                  </a:lnTo>
                  <a:lnTo>
                    <a:pt x="15710" y="368317"/>
                  </a:lnTo>
                  <a:lnTo>
                    <a:pt x="37324" y="413205"/>
                  </a:lnTo>
                  <a:lnTo>
                    <a:pt x="61601" y="442890"/>
                  </a:lnTo>
                  <a:lnTo>
                    <a:pt x="78272" y="453325"/>
                  </a:lnTo>
                  <a:lnTo>
                    <a:pt x="85963" y="454978"/>
                  </a:lnTo>
                  <a:lnTo>
                    <a:pt x="114046" y="449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720">
              <a:extLst>
                <a:ext uri="{FF2B5EF4-FFF2-40B4-BE49-F238E27FC236}">
                  <a16:creationId xmlns:a16="http://schemas.microsoft.com/office/drawing/2014/main" xmlns="" id="{B49BE899-07AC-4F96-A759-C398FE740AD1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8275349" y="1061796"/>
              <a:ext cx="284452" cy="11355"/>
            </a:xfrm>
            <a:custGeom>
              <a:avLst/>
              <a:gdLst/>
              <a:ahLst/>
              <a:cxnLst/>
              <a:rect l="0" t="0" r="0" b="0"/>
              <a:pathLst>
                <a:path w="284452" h="11355">
                  <a:moveTo>
                    <a:pt x="24101" y="11354"/>
                  </a:moveTo>
                  <a:lnTo>
                    <a:pt x="24101" y="11354"/>
                  </a:lnTo>
                  <a:lnTo>
                    <a:pt x="0" y="11354"/>
                  </a:lnTo>
                  <a:lnTo>
                    <a:pt x="46853" y="11354"/>
                  </a:lnTo>
                  <a:lnTo>
                    <a:pt x="92775" y="10648"/>
                  </a:lnTo>
                  <a:lnTo>
                    <a:pt x="128001" y="7983"/>
                  </a:lnTo>
                  <a:lnTo>
                    <a:pt x="166705" y="6328"/>
                  </a:lnTo>
                  <a:lnTo>
                    <a:pt x="205308" y="4887"/>
                  </a:lnTo>
                  <a:lnTo>
                    <a:pt x="251280" y="814"/>
                  </a:lnTo>
                  <a:lnTo>
                    <a:pt x="273995" y="0"/>
                  </a:lnTo>
                  <a:lnTo>
                    <a:pt x="277480" y="962"/>
                  </a:lnTo>
                  <a:lnTo>
                    <a:pt x="284451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687">
            <a:extLst>
              <a:ext uri="{FF2B5EF4-FFF2-40B4-BE49-F238E27FC236}">
                <a16:creationId xmlns:a16="http://schemas.microsoft.com/office/drawing/2014/main" xmlns="" id="{FF0178B4-93FD-4257-8DCB-A926E2CC9C02}"/>
              </a:ext>
            </a:extLst>
          </p:cNvPr>
          <p:cNvGrpSpPr/>
          <p:nvPr/>
        </p:nvGrpSpPr>
        <p:grpSpPr>
          <a:xfrm>
            <a:off x="7096209" y="1912756"/>
            <a:ext cx="522648" cy="509443"/>
            <a:chOff x="7096209" y="1912756"/>
            <a:chExt cx="522648" cy="509443"/>
          </a:xfrm>
        </p:grpSpPr>
        <p:sp>
          <p:nvSpPr>
            <p:cNvPr id="55" name="SMARTInkShape-3721">
              <a:extLst>
                <a:ext uri="{FF2B5EF4-FFF2-40B4-BE49-F238E27FC236}">
                  <a16:creationId xmlns:a16="http://schemas.microsoft.com/office/drawing/2014/main" xmlns="" id="{81A1FB4D-4ED1-4C51-A501-517618D81899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7360749" y="2001394"/>
              <a:ext cx="258108" cy="334617"/>
            </a:xfrm>
            <a:custGeom>
              <a:avLst/>
              <a:gdLst/>
              <a:ahLst/>
              <a:cxnLst/>
              <a:rect l="0" t="0" r="0" b="0"/>
              <a:pathLst>
                <a:path w="258108" h="334617">
                  <a:moveTo>
                    <a:pt x="246551" y="11556"/>
                  </a:moveTo>
                  <a:lnTo>
                    <a:pt x="246551" y="11556"/>
                  </a:lnTo>
                  <a:lnTo>
                    <a:pt x="249921" y="11556"/>
                  </a:lnTo>
                  <a:lnTo>
                    <a:pt x="253458" y="9675"/>
                  </a:lnTo>
                  <a:lnTo>
                    <a:pt x="255389" y="8185"/>
                  </a:lnTo>
                  <a:lnTo>
                    <a:pt x="257535" y="4648"/>
                  </a:lnTo>
                  <a:lnTo>
                    <a:pt x="258107" y="2717"/>
                  </a:lnTo>
                  <a:lnTo>
                    <a:pt x="257077" y="1430"/>
                  </a:lnTo>
                  <a:lnTo>
                    <a:pt x="252170" y="0"/>
                  </a:lnTo>
                  <a:lnTo>
                    <a:pt x="231360" y="2566"/>
                  </a:lnTo>
                  <a:lnTo>
                    <a:pt x="186948" y="19893"/>
                  </a:lnTo>
                  <a:lnTo>
                    <a:pt x="144302" y="38250"/>
                  </a:lnTo>
                  <a:lnTo>
                    <a:pt x="110090" y="53289"/>
                  </a:lnTo>
                  <a:lnTo>
                    <a:pt x="68613" y="77622"/>
                  </a:lnTo>
                  <a:lnTo>
                    <a:pt x="39612" y="104647"/>
                  </a:lnTo>
                  <a:lnTo>
                    <a:pt x="34633" y="112432"/>
                  </a:lnTo>
                  <a:lnTo>
                    <a:pt x="36834" y="116201"/>
                  </a:lnTo>
                  <a:lnTo>
                    <a:pt x="48686" y="124152"/>
                  </a:lnTo>
                  <a:lnTo>
                    <a:pt x="90815" y="136390"/>
                  </a:lnTo>
                  <a:lnTo>
                    <a:pt x="129537" y="146930"/>
                  </a:lnTo>
                  <a:lnTo>
                    <a:pt x="157709" y="156246"/>
                  </a:lnTo>
                  <a:lnTo>
                    <a:pt x="167791" y="166174"/>
                  </a:lnTo>
                  <a:lnTo>
                    <a:pt x="168644" y="173195"/>
                  </a:lnTo>
                  <a:lnTo>
                    <a:pt x="163948" y="190405"/>
                  </a:lnTo>
                  <a:lnTo>
                    <a:pt x="135920" y="219927"/>
                  </a:lnTo>
                  <a:lnTo>
                    <a:pt x="96335" y="251017"/>
                  </a:lnTo>
                  <a:lnTo>
                    <a:pt x="53327" y="279201"/>
                  </a:lnTo>
                  <a:lnTo>
                    <a:pt x="6138" y="313763"/>
                  </a:lnTo>
                  <a:lnTo>
                    <a:pt x="1609" y="318860"/>
                  </a:lnTo>
                  <a:lnTo>
                    <a:pt x="0" y="322965"/>
                  </a:lnTo>
                  <a:lnTo>
                    <a:pt x="339" y="326406"/>
                  </a:lnTo>
                  <a:lnTo>
                    <a:pt x="1976" y="329406"/>
                  </a:lnTo>
                  <a:lnTo>
                    <a:pt x="5890" y="331406"/>
                  </a:lnTo>
                  <a:lnTo>
                    <a:pt x="39975" y="334616"/>
                  </a:lnTo>
                  <a:lnTo>
                    <a:pt x="84213" y="333290"/>
                  </a:lnTo>
                  <a:lnTo>
                    <a:pt x="116546" y="330938"/>
                  </a:lnTo>
                  <a:lnTo>
                    <a:pt x="149730" y="329892"/>
                  </a:lnTo>
                  <a:lnTo>
                    <a:pt x="196775" y="325933"/>
                  </a:lnTo>
                  <a:lnTo>
                    <a:pt x="252901" y="32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22">
              <a:extLst>
                <a:ext uri="{FF2B5EF4-FFF2-40B4-BE49-F238E27FC236}">
                  <a16:creationId xmlns:a16="http://schemas.microsoft.com/office/drawing/2014/main" xmlns="" id="{67093B05-535E-490B-8A35-49A20DC96DCC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7096209" y="1912756"/>
              <a:ext cx="225342" cy="509443"/>
            </a:xfrm>
            <a:custGeom>
              <a:avLst/>
              <a:gdLst/>
              <a:ahLst/>
              <a:cxnLst/>
              <a:rect l="0" t="0" r="0" b="0"/>
              <a:pathLst>
                <a:path w="225342" h="509443">
                  <a:moveTo>
                    <a:pt x="136441" y="17644"/>
                  </a:moveTo>
                  <a:lnTo>
                    <a:pt x="136441" y="17644"/>
                  </a:lnTo>
                  <a:lnTo>
                    <a:pt x="127602" y="3338"/>
                  </a:lnTo>
                  <a:lnTo>
                    <a:pt x="123576" y="702"/>
                  </a:lnTo>
                  <a:lnTo>
                    <a:pt x="121513" y="0"/>
                  </a:lnTo>
                  <a:lnTo>
                    <a:pt x="115460" y="1100"/>
                  </a:lnTo>
                  <a:lnTo>
                    <a:pt x="111870" y="2382"/>
                  </a:lnTo>
                  <a:lnTo>
                    <a:pt x="93334" y="17669"/>
                  </a:lnTo>
                  <a:lnTo>
                    <a:pt x="66597" y="56927"/>
                  </a:lnTo>
                  <a:lnTo>
                    <a:pt x="44720" y="96486"/>
                  </a:lnTo>
                  <a:lnTo>
                    <a:pt x="23710" y="142996"/>
                  </a:lnTo>
                  <a:lnTo>
                    <a:pt x="16131" y="168240"/>
                  </a:lnTo>
                  <a:lnTo>
                    <a:pt x="9668" y="194241"/>
                  </a:lnTo>
                  <a:lnTo>
                    <a:pt x="5359" y="220748"/>
                  </a:lnTo>
                  <a:lnTo>
                    <a:pt x="2486" y="247591"/>
                  </a:lnTo>
                  <a:lnTo>
                    <a:pt x="571" y="274659"/>
                  </a:lnTo>
                  <a:lnTo>
                    <a:pt x="0" y="301170"/>
                  </a:lnTo>
                  <a:lnTo>
                    <a:pt x="325" y="327312"/>
                  </a:lnTo>
                  <a:lnTo>
                    <a:pt x="1247" y="353206"/>
                  </a:lnTo>
                  <a:lnTo>
                    <a:pt x="11679" y="398910"/>
                  </a:lnTo>
                  <a:lnTo>
                    <a:pt x="28780" y="438274"/>
                  </a:lnTo>
                  <a:lnTo>
                    <a:pt x="50491" y="469879"/>
                  </a:lnTo>
                  <a:lnTo>
                    <a:pt x="89886" y="501360"/>
                  </a:lnTo>
                  <a:lnTo>
                    <a:pt x="122099" y="509442"/>
                  </a:lnTo>
                  <a:lnTo>
                    <a:pt x="156879" y="509271"/>
                  </a:lnTo>
                  <a:lnTo>
                    <a:pt x="202547" y="499391"/>
                  </a:lnTo>
                  <a:lnTo>
                    <a:pt x="225341" y="493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688">
            <a:extLst>
              <a:ext uri="{FF2B5EF4-FFF2-40B4-BE49-F238E27FC236}">
                <a16:creationId xmlns:a16="http://schemas.microsoft.com/office/drawing/2014/main" xmlns="" id="{5A98A659-AFA8-4A97-816E-CDFF6F348E39}"/>
              </a:ext>
            </a:extLst>
          </p:cNvPr>
          <p:cNvGrpSpPr/>
          <p:nvPr/>
        </p:nvGrpSpPr>
        <p:grpSpPr>
          <a:xfrm>
            <a:off x="7862130" y="1874472"/>
            <a:ext cx="1459671" cy="652502"/>
            <a:chOff x="7862130" y="1874472"/>
            <a:chExt cx="1459671" cy="652502"/>
          </a:xfrm>
        </p:grpSpPr>
        <p:sp>
          <p:nvSpPr>
            <p:cNvPr id="58" name="SMARTInkShape-3723">
              <a:extLst>
                <a:ext uri="{FF2B5EF4-FFF2-40B4-BE49-F238E27FC236}">
                  <a16:creationId xmlns:a16="http://schemas.microsoft.com/office/drawing/2014/main" xmlns="" id="{703E17D6-D077-4C70-A9F6-2219C7EDB657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9165136" y="1874472"/>
              <a:ext cx="156665" cy="125779"/>
            </a:xfrm>
            <a:custGeom>
              <a:avLst/>
              <a:gdLst/>
              <a:ahLst/>
              <a:cxnLst/>
              <a:rect l="0" t="0" r="0" b="0"/>
              <a:pathLst>
                <a:path w="156665" h="125779">
                  <a:moveTo>
                    <a:pt x="4264" y="17828"/>
                  </a:moveTo>
                  <a:lnTo>
                    <a:pt x="4264" y="17828"/>
                  </a:lnTo>
                  <a:lnTo>
                    <a:pt x="10039" y="12758"/>
                  </a:lnTo>
                  <a:lnTo>
                    <a:pt x="27738" y="1527"/>
                  </a:lnTo>
                  <a:lnTo>
                    <a:pt x="34923" y="0"/>
                  </a:lnTo>
                  <a:lnTo>
                    <a:pt x="50271" y="2511"/>
                  </a:lnTo>
                  <a:lnTo>
                    <a:pt x="61483" y="7724"/>
                  </a:lnTo>
                  <a:lnTo>
                    <a:pt x="62165" y="11797"/>
                  </a:lnTo>
                  <a:lnTo>
                    <a:pt x="59161" y="23849"/>
                  </a:lnTo>
                  <a:lnTo>
                    <a:pt x="17973" y="71087"/>
                  </a:lnTo>
                  <a:lnTo>
                    <a:pt x="1043" y="92401"/>
                  </a:lnTo>
                  <a:lnTo>
                    <a:pt x="0" y="95060"/>
                  </a:lnTo>
                  <a:lnTo>
                    <a:pt x="723" y="101777"/>
                  </a:lnTo>
                  <a:lnTo>
                    <a:pt x="1903" y="105544"/>
                  </a:lnTo>
                  <a:lnTo>
                    <a:pt x="5512" y="108761"/>
                  </a:lnTo>
                  <a:lnTo>
                    <a:pt x="17048" y="114217"/>
                  </a:lnTo>
                  <a:lnTo>
                    <a:pt x="56883" y="118399"/>
                  </a:lnTo>
                  <a:lnTo>
                    <a:pt x="99454" y="119225"/>
                  </a:lnTo>
                  <a:lnTo>
                    <a:pt x="144531" y="123765"/>
                  </a:lnTo>
                  <a:lnTo>
                    <a:pt x="156664" y="12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724">
              <a:extLst>
                <a:ext uri="{FF2B5EF4-FFF2-40B4-BE49-F238E27FC236}">
                  <a16:creationId xmlns:a16="http://schemas.microsoft.com/office/drawing/2014/main" xmlns="" id="{EFFEEAE8-4D32-4806-A3B7-52559FD4C89A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9004300" y="2015929"/>
              <a:ext cx="148326" cy="397072"/>
            </a:xfrm>
            <a:custGeom>
              <a:avLst/>
              <a:gdLst/>
              <a:ahLst/>
              <a:cxnLst/>
              <a:rect l="0" t="0" r="0" b="0"/>
              <a:pathLst>
                <a:path w="148326" h="3970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10670" y="226"/>
                  </a:lnTo>
                  <a:lnTo>
                    <a:pt x="21675" y="4090"/>
                  </a:lnTo>
                  <a:lnTo>
                    <a:pt x="45150" y="20988"/>
                  </a:lnTo>
                  <a:lnTo>
                    <a:pt x="78289" y="58136"/>
                  </a:lnTo>
                  <a:lnTo>
                    <a:pt x="102529" y="93563"/>
                  </a:lnTo>
                  <a:lnTo>
                    <a:pt x="121769" y="134708"/>
                  </a:lnTo>
                  <a:lnTo>
                    <a:pt x="136669" y="178160"/>
                  </a:lnTo>
                  <a:lnTo>
                    <a:pt x="147996" y="220990"/>
                  </a:lnTo>
                  <a:lnTo>
                    <a:pt x="148325" y="261663"/>
                  </a:lnTo>
                  <a:lnTo>
                    <a:pt x="140005" y="299495"/>
                  </a:lnTo>
                  <a:lnTo>
                    <a:pt x="114783" y="346444"/>
                  </a:lnTo>
                  <a:lnTo>
                    <a:pt x="82928" y="377053"/>
                  </a:lnTo>
                  <a:lnTo>
                    <a:pt x="5080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725">
              <a:extLst>
                <a:ext uri="{FF2B5EF4-FFF2-40B4-BE49-F238E27FC236}">
                  <a16:creationId xmlns:a16="http://schemas.microsoft.com/office/drawing/2014/main" xmlns="" id="{19DB1289-3D45-400D-90CA-5549DB2A5C60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8870950" y="2139950"/>
              <a:ext cx="48518" cy="222251"/>
            </a:xfrm>
            <a:custGeom>
              <a:avLst/>
              <a:gdLst/>
              <a:ahLst/>
              <a:cxnLst/>
              <a:rect l="0" t="0" r="0" b="0"/>
              <a:pathLst>
                <a:path w="48518" h="22225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31259" y="13484"/>
                  </a:lnTo>
                  <a:lnTo>
                    <a:pt x="45477" y="58533"/>
                  </a:lnTo>
                  <a:lnTo>
                    <a:pt x="48517" y="100520"/>
                  </a:lnTo>
                  <a:lnTo>
                    <a:pt x="43147" y="143535"/>
                  </a:lnTo>
                  <a:lnTo>
                    <a:pt x="20883" y="19070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26">
              <a:extLst>
                <a:ext uri="{FF2B5EF4-FFF2-40B4-BE49-F238E27FC236}">
                  <a16:creationId xmlns:a16="http://schemas.microsoft.com/office/drawing/2014/main" xmlns="" id="{5EBFA0A4-3EF8-4E45-A41A-6F7E13BB8F99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8788400" y="2129942"/>
              <a:ext cx="12701" cy="21471"/>
            </a:xfrm>
            <a:custGeom>
              <a:avLst/>
              <a:gdLst/>
              <a:ahLst/>
              <a:cxnLst/>
              <a:rect l="0" t="0" r="0" b="0"/>
              <a:pathLst>
                <a:path w="12701" h="21471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8336" y="0"/>
                  </a:lnTo>
                  <a:lnTo>
                    <a:pt x="7674" y="513"/>
                  </a:lnTo>
                  <a:lnTo>
                    <a:pt x="6938" y="2966"/>
                  </a:lnTo>
                  <a:lnTo>
                    <a:pt x="6611" y="6408"/>
                  </a:lnTo>
                  <a:lnTo>
                    <a:pt x="8348" y="10289"/>
                  </a:lnTo>
                  <a:lnTo>
                    <a:pt x="10765" y="14366"/>
                  </a:lnTo>
                  <a:lnTo>
                    <a:pt x="12444" y="21470"/>
                  </a:lnTo>
                  <a:lnTo>
                    <a:pt x="12586" y="20276"/>
                  </a:lnTo>
                  <a:lnTo>
                    <a:pt x="12624" y="18970"/>
                  </a:lnTo>
                  <a:lnTo>
                    <a:pt x="8903" y="15638"/>
                  </a:lnTo>
                  <a:lnTo>
                    <a:pt x="3957" y="11804"/>
                  </a:lnTo>
                  <a:lnTo>
                    <a:pt x="1172" y="7091"/>
                  </a:lnTo>
                  <a:lnTo>
                    <a:pt x="781" y="7358"/>
                  </a:lnTo>
                  <a:lnTo>
                    <a:pt x="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27">
              <a:extLst>
                <a:ext uri="{FF2B5EF4-FFF2-40B4-BE49-F238E27FC236}">
                  <a16:creationId xmlns:a16="http://schemas.microsoft.com/office/drawing/2014/main" xmlns="" id="{D9E6F57A-2820-4599-8187-E8FE48BD41B4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8763000" y="22669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0" y="42690"/>
                  </a:lnTo>
                  <a:lnTo>
                    <a:pt x="1881" y="6109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728">
              <a:extLst>
                <a:ext uri="{FF2B5EF4-FFF2-40B4-BE49-F238E27FC236}">
                  <a16:creationId xmlns:a16="http://schemas.microsoft.com/office/drawing/2014/main" xmlns="" id="{0E43D177-5657-4BBF-8BD3-E203C590F6E1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8545220" y="2103379"/>
              <a:ext cx="141581" cy="233422"/>
            </a:xfrm>
            <a:custGeom>
              <a:avLst/>
              <a:gdLst/>
              <a:ahLst/>
              <a:cxnLst/>
              <a:rect l="0" t="0" r="0" b="0"/>
              <a:pathLst>
                <a:path w="141581" h="233422">
                  <a:moveTo>
                    <a:pt x="90780" y="36571"/>
                  </a:moveTo>
                  <a:lnTo>
                    <a:pt x="90780" y="36571"/>
                  </a:lnTo>
                  <a:lnTo>
                    <a:pt x="110553" y="22265"/>
                  </a:lnTo>
                  <a:lnTo>
                    <a:pt x="117884" y="12185"/>
                  </a:lnTo>
                  <a:lnTo>
                    <a:pt x="121153" y="3632"/>
                  </a:lnTo>
                  <a:lnTo>
                    <a:pt x="120201" y="1911"/>
                  </a:lnTo>
                  <a:lnTo>
                    <a:pt x="118155" y="765"/>
                  </a:lnTo>
                  <a:lnTo>
                    <a:pt x="115379" y="0"/>
                  </a:lnTo>
                  <a:lnTo>
                    <a:pt x="94619" y="2295"/>
                  </a:lnTo>
                  <a:lnTo>
                    <a:pt x="66125" y="14185"/>
                  </a:lnTo>
                  <a:lnTo>
                    <a:pt x="35340" y="41227"/>
                  </a:lnTo>
                  <a:lnTo>
                    <a:pt x="10618" y="82792"/>
                  </a:lnTo>
                  <a:lnTo>
                    <a:pt x="0" y="124114"/>
                  </a:lnTo>
                  <a:lnTo>
                    <a:pt x="5042" y="150268"/>
                  </a:lnTo>
                  <a:lnTo>
                    <a:pt x="17397" y="175297"/>
                  </a:lnTo>
                  <a:lnTo>
                    <a:pt x="34647" y="198181"/>
                  </a:lnTo>
                  <a:lnTo>
                    <a:pt x="57835" y="214466"/>
                  </a:lnTo>
                  <a:lnTo>
                    <a:pt x="84604" y="224997"/>
                  </a:lnTo>
                  <a:lnTo>
                    <a:pt x="141580" y="23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729">
              <a:extLst>
                <a:ext uri="{FF2B5EF4-FFF2-40B4-BE49-F238E27FC236}">
                  <a16:creationId xmlns:a16="http://schemas.microsoft.com/office/drawing/2014/main" xmlns="" id="{37528C64-39F2-487D-ABC6-CC97F2F7D3CF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8362950" y="2306815"/>
              <a:ext cx="133351" cy="118886"/>
            </a:xfrm>
            <a:custGeom>
              <a:avLst/>
              <a:gdLst/>
              <a:ahLst/>
              <a:cxnLst/>
              <a:rect l="0" t="0" r="0" b="0"/>
              <a:pathLst>
                <a:path w="133351" h="118886">
                  <a:moveTo>
                    <a:pt x="133350" y="10935"/>
                  </a:moveTo>
                  <a:lnTo>
                    <a:pt x="133350" y="10935"/>
                  </a:lnTo>
                  <a:lnTo>
                    <a:pt x="133350" y="4193"/>
                  </a:lnTo>
                  <a:lnTo>
                    <a:pt x="132644" y="2207"/>
                  </a:lnTo>
                  <a:lnTo>
                    <a:pt x="131469" y="883"/>
                  </a:lnTo>
                  <a:lnTo>
                    <a:pt x="129979" y="0"/>
                  </a:lnTo>
                  <a:lnTo>
                    <a:pt x="117770" y="2129"/>
                  </a:lnTo>
                  <a:lnTo>
                    <a:pt x="77850" y="33773"/>
                  </a:lnTo>
                  <a:lnTo>
                    <a:pt x="34192" y="73066"/>
                  </a:lnTo>
                  <a:lnTo>
                    <a:pt x="0" y="1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730">
              <a:extLst>
                <a:ext uri="{FF2B5EF4-FFF2-40B4-BE49-F238E27FC236}">
                  <a16:creationId xmlns:a16="http://schemas.microsoft.com/office/drawing/2014/main" xmlns="" id="{111A2366-5BD5-4BBF-8691-F17F70F6EC34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8382000" y="2280533"/>
              <a:ext cx="95251" cy="113418"/>
            </a:xfrm>
            <a:custGeom>
              <a:avLst/>
              <a:gdLst/>
              <a:ahLst/>
              <a:cxnLst/>
              <a:rect l="0" t="0" r="0" b="0"/>
              <a:pathLst>
                <a:path w="95251" h="1134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21668" y="2750"/>
                  </a:lnTo>
                  <a:lnTo>
                    <a:pt x="38876" y="18146"/>
                  </a:lnTo>
                  <a:lnTo>
                    <a:pt x="69952" y="61848"/>
                  </a:lnTo>
                  <a:lnTo>
                    <a:pt x="85167" y="87789"/>
                  </a:lnTo>
                  <a:lnTo>
                    <a:pt x="9525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731">
              <a:extLst>
                <a:ext uri="{FF2B5EF4-FFF2-40B4-BE49-F238E27FC236}">
                  <a16:creationId xmlns:a16="http://schemas.microsoft.com/office/drawing/2014/main" xmlns="" id="{11784BB1-51B6-449C-A46E-E4E823D86BB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8230482" y="2062401"/>
              <a:ext cx="135285" cy="464573"/>
            </a:xfrm>
            <a:custGeom>
              <a:avLst/>
              <a:gdLst/>
              <a:ahLst/>
              <a:cxnLst/>
              <a:rect l="0" t="0" r="0" b="0"/>
              <a:pathLst>
                <a:path w="135285" h="464573">
                  <a:moveTo>
                    <a:pt x="5468" y="198199"/>
                  </a:moveTo>
                  <a:lnTo>
                    <a:pt x="5468" y="198199"/>
                  </a:lnTo>
                  <a:lnTo>
                    <a:pt x="5468" y="191457"/>
                  </a:lnTo>
                  <a:lnTo>
                    <a:pt x="3586" y="186266"/>
                  </a:lnTo>
                  <a:lnTo>
                    <a:pt x="2097" y="183893"/>
                  </a:lnTo>
                  <a:lnTo>
                    <a:pt x="1809" y="181606"/>
                  </a:lnTo>
                  <a:lnTo>
                    <a:pt x="3371" y="177184"/>
                  </a:lnTo>
                  <a:lnTo>
                    <a:pt x="4070" y="177133"/>
                  </a:lnTo>
                  <a:lnTo>
                    <a:pt x="4846" y="180840"/>
                  </a:lnTo>
                  <a:lnTo>
                    <a:pt x="5385" y="226949"/>
                  </a:lnTo>
                  <a:lnTo>
                    <a:pt x="5431" y="259660"/>
                  </a:lnTo>
                  <a:lnTo>
                    <a:pt x="5451" y="295365"/>
                  </a:lnTo>
                  <a:lnTo>
                    <a:pt x="5460" y="334282"/>
                  </a:lnTo>
                  <a:lnTo>
                    <a:pt x="5464" y="373686"/>
                  </a:lnTo>
                  <a:lnTo>
                    <a:pt x="5466" y="410013"/>
                  </a:lnTo>
                  <a:lnTo>
                    <a:pt x="5468" y="456227"/>
                  </a:lnTo>
                  <a:lnTo>
                    <a:pt x="5468" y="464572"/>
                  </a:lnTo>
                  <a:lnTo>
                    <a:pt x="2097" y="421825"/>
                  </a:lnTo>
                  <a:lnTo>
                    <a:pt x="441" y="382490"/>
                  </a:lnTo>
                  <a:lnTo>
                    <a:pt x="0" y="359160"/>
                  </a:lnTo>
                  <a:lnTo>
                    <a:pt x="411" y="333023"/>
                  </a:lnTo>
                  <a:lnTo>
                    <a:pt x="1391" y="305015"/>
                  </a:lnTo>
                  <a:lnTo>
                    <a:pt x="2750" y="275760"/>
                  </a:lnTo>
                  <a:lnTo>
                    <a:pt x="4362" y="246378"/>
                  </a:lnTo>
                  <a:lnTo>
                    <a:pt x="6142" y="216913"/>
                  </a:lnTo>
                  <a:lnTo>
                    <a:pt x="8034" y="187392"/>
                  </a:lnTo>
                  <a:lnTo>
                    <a:pt x="11412" y="158538"/>
                  </a:lnTo>
                  <a:lnTo>
                    <a:pt x="15780" y="130131"/>
                  </a:lnTo>
                  <a:lnTo>
                    <a:pt x="20810" y="102020"/>
                  </a:lnTo>
                  <a:lnTo>
                    <a:pt x="32042" y="57616"/>
                  </a:lnTo>
                  <a:lnTo>
                    <a:pt x="48384" y="14258"/>
                  </a:lnTo>
                  <a:lnTo>
                    <a:pt x="53129" y="5721"/>
                  </a:lnTo>
                  <a:lnTo>
                    <a:pt x="59819" y="1442"/>
                  </a:lnTo>
                  <a:lnTo>
                    <a:pt x="67808" y="0"/>
                  </a:lnTo>
                  <a:lnTo>
                    <a:pt x="76661" y="449"/>
                  </a:lnTo>
                  <a:lnTo>
                    <a:pt x="95905" y="14119"/>
                  </a:lnTo>
                  <a:lnTo>
                    <a:pt x="114102" y="37363"/>
                  </a:lnTo>
                  <a:lnTo>
                    <a:pt x="130867" y="82183"/>
                  </a:lnTo>
                  <a:lnTo>
                    <a:pt x="135284" y="114651"/>
                  </a:lnTo>
                  <a:lnTo>
                    <a:pt x="131603" y="142252"/>
                  </a:lnTo>
                  <a:lnTo>
                    <a:pt x="127658" y="154551"/>
                  </a:lnTo>
                  <a:lnTo>
                    <a:pt x="113867" y="173861"/>
                  </a:lnTo>
                  <a:lnTo>
                    <a:pt x="95273" y="188088"/>
                  </a:lnTo>
                  <a:lnTo>
                    <a:pt x="72898" y="196762"/>
                  </a:lnTo>
                  <a:lnTo>
                    <a:pt x="39871" y="198871"/>
                  </a:lnTo>
                  <a:lnTo>
                    <a:pt x="7829" y="193262"/>
                  </a:lnTo>
                  <a:lnTo>
                    <a:pt x="5468" y="191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732">
              <a:extLst>
                <a:ext uri="{FF2B5EF4-FFF2-40B4-BE49-F238E27FC236}">
                  <a16:creationId xmlns:a16="http://schemas.microsoft.com/office/drawing/2014/main" xmlns="" id="{037C4CEA-0259-4ECB-9B15-081CA05A120C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8013700" y="22542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733">
              <a:extLst>
                <a:ext uri="{FF2B5EF4-FFF2-40B4-BE49-F238E27FC236}">
                  <a16:creationId xmlns:a16="http://schemas.microsoft.com/office/drawing/2014/main" xmlns="" id="{FADDCA17-F117-4729-9D2C-827940AF2132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7862130" y="2032523"/>
              <a:ext cx="72198" cy="53201"/>
            </a:xfrm>
            <a:custGeom>
              <a:avLst/>
              <a:gdLst/>
              <a:ahLst/>
              <a:cxnLst/>
              <a:rect l="0" t="0" r="0" b="0"/>
              <a:pathLst>
                <a:path w="72198" h="53201">
                  <a:moveTo>
                    <a:pt x="43620" y="12177"/>
                  </a:moveTo>
                  <a:lnTo>
                    <a:pt x="43620" y="12177"/>
                  </a:lnTo>
                  <a:lnTo>
                    <a:pt x="29116" y="3449"/>
                  </a:lnTo>
                  <a:lnTo>
                    <a:pt x="11048" y="0"/>
                  </a:lnTo>
                  <a:lnTo>
                    <a:pt x="7794" y="2648"/>
                  </a:lnTo>
                  <a:lnTo>
                    <a:pt x="416" y="13116"/>
                  </a:lnTo>
                  <a:lnTo>
                    <a:pt x="0" y="18447"/>
                  </a:lnTo>
                  <a:lnTo>
                    <a:pt x="1840" y="23413"/>
                  </a:lnTo>
                  <a:lnTo>
                    <a:pt x="16424" y="39024"/>
                  </a:lnTo>
                  <a:lnTo>
                    <a:pt x="30827" y="48803"/>
                  </a:lnTo>
                  <a:lnTo>
                    <a:pt x="46636" y="53150"/>
                  </a:lnTo>
                  <a:lnTo>
                    <a:pt x="59307" y="53200"/>
                  </a:lnTo>
                  <a:lnTo>
                    <a:pt x="64661" y="52226"/>
                  </a:lnTo>
                  <a:lnTo>
                    <a:pt x="68230" y="50165"/>
                  </a:lnTo>
                  <a:lnTo>
                    <a:pt x="70611" y="47380"/>
                  </a:lnTo>
                  <a:lnTo>
                    <a:pt x="72197" y="44112"/>
                  </a:lnTo>
                  <a:lnTo>
                    <a:pt x="72079" y="34837"/>
                  </a:lnTo>
                  <a:lnTo>
                    <a:pt x="71059" y="29400"/>
                  </a:lnTo>
                  <a:lnTo>
                    <a:pt x="62400" y="19597"/>
                  </a:lnTo>
                  <a:lnTo>
                    <a:pt x="49850" y="11947"/>
                  </a:lnTo>
                  <a:lnTo>
                    <a:pt x="37217" y="8547"/>
                  </a:lnTo>
                  <a:lnTo>
                    <a:pt x="33002" y="8346"/>
                  </a:lnTo>
                  <a:lnTo>
                    <a:pt x="30191" y="8917"/>
                  </a:lnTo>
                  <a:lnTo>
                    <a:pt x="28317" y="10004"/>
                  </a:lnTo>
                  <a:lnTo>
                    <a:pt x="27774" y="12845"/>
                  </a:lnTo>
                  <a:lnTo>
                    <a:pt x="30920" y="31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734">
              <a:extLst>
                <a:ext uri="{FF2B5EF4-FFF2-40B4-BE49-F238E27FC236}">
                  <a16:creationId xmlns:a16="http://schemas.microsoft.com/office/drawing/2014/main" xmlns="" id="{69A72718-1A57-415C-8CDE-36FD41804675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7880350" y="214630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9459" y="48184"/>
                  </a:lnTo>
                  <a:lnTo>
                    <a:pt x="11740" y="87027"/>
                  </a:lnTo>
                  <a:lnTo>
                    <a:pt x="17580" y="132849"/>
                  </a:lnTo>
                  <a:lnTo>
                    <a:pt x="254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3735">
            <a:extLst>
              <a:ext uri="{FF2B5EF4-FFF2-40B4-BE49-F238E27FC236}">
                <a16:creationId xmlns:a16="http://schemas.microsoft.com/office/drawing/2014/main" xmlns="" id="{A5CE333F-FA7C-4DEB-9477-96B34B5BC60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1512" y="230947"/>
            <a:ext cx="1123689" cy="632654"/>
          </a:xfrm>
          <a:custGeom>
            <a:avLst/>
            <a:gdLst/>
            <a:ahLst/>
            <a:cxnLst/>
            <a:rect l="0" t="0" r="0" b="0"/>
            <a:pathLst>
              <a:path w="1123689" h="632654">
                <a:moveTo>
                  <a:pt x="6088" y="632653"/>
                </a:moveTo>
                <a:lnTo>
                  <a:pt x="6088" y="632653"/>
                </a:lnTo>
                <a:lnTo>
                  <a:pt x="0" y="632653"/>
                </a:lnTo>
                <a:lnTo>
                  <a:pt x="3186" y="632653"/>
                </a:lnTo>
                <a:lnTo>
                  <a:pt x="16359" y="621808"/>
                </a:lnTo>
                <a:lnTo>
                  <a:pt x="58188" y="580477"/>
                </a:lnTo>
                <a:lnTo>
                  <a:pt x="88510" y="548316"/>
                </a:lnTo>
                <a:lnTo>
                  <a:pt x="127387" y="506270"/>
                </a:lnTo>
                <a:lnTo>
                  <a:pt x="152571" y="479253"/>
                </a:lnTo>
                <a:lnTo>
                  <a:pt x="179943" y="449953"/>
                </a:lnTo>
                <a:lnTo>
                  <a:pt x="209480" y="418425"/>
                </a:lnTo>
                <a:lnTo>
                  <a:pt x="240461" y="385412"/>
                </a:lnTo>
                <a:lnTo>
                  <a:pt x="272403" y="351409"/>
                </a:lnTo>
                <a:lnTo>
                  <a:pt x="304987" y="318863"/>
                </a:lnTo>
                <a:lnTo>
                  <a:pt x="337998" y="287287"/>
                </a:lnTo>
                <a:lnTo>
                  <a:pt x="371295" y="256359"/>
                </a:lnTo>
                <a:lnTo>
                  <a:pt x="402665" y="227274"/>
                </a:lnTo>
                <a:lnTo>
                  <a:pt x="432750" y="199417"/>
                </a:lnTo>
                <a:lnTo>
                  <a:pt x="461980" y="172379"/>
                </a:lnTo>
                <a:lnTo>
                  <a:pt x="488521" y="148004"/>
                </a:lnTo>
                <a:lnTo>
                  <a:pt x="513271" y="125403"/>
                </a:lnTo>
                <a:lnTo>
                  <a:pt x="556764" y="85475"/>
                </a:lnTo>
                <a:lnTo>
                  <a:pt x="603638" y="41313"/>
                </a:lnTo>
                <a:lnTo>
                  <a:pt x="645564" y="115"/>
                </a:lnTo>
                <a:lnTo>
                  <a:pt x="646188" y="0"/>
                </a:lnTo>
                <a:lnTo>
                  <a:pt x="646605" y="629"/>
                </a:lnTo>
                <a:lnTo>
                  <a:pt x="646883" y="1754"/>
                </a:lnTo>
                <a:lnTo>
                  <a:pt x="647773" y="2503"/>
                </a:lnTo>
                <a:lnTo>
                  <a:pt x="652398" y="4264"/>
                </a:lnTo>
                <a:lnTo>
                  <a:pt x="699382" y="37406"/>
                </a:lnTo>
                <a:lnTo>
                  <a:pt x="738950" y="55293"/>
                </a:lnTo>
                <a:lnTo>
                  <a:pt x="773953" y="75247"/>
                </a:lnTo>
                <a:lnTo>
                  <a:pt x="812322" y="100578"/>
                </a:lnTo>
                <a:lnTo>
                  <a:pt x="850542" y="128299"/>
                </a:lnTo>
                <a:lnTo>
                  <a:pt x="890577" y="160846"/>
                </a:lnTo>
                <a:lnTo>
                  <a:pt x="931183" y="195066"/>
                </a:lnTo>
                <a:lnTo>
                  <a:pt x="970397" y="226739"/>
                </a:lnTo>
                <a:lnTo>
                  <a:pt x="1005229" y="257278"/>
                </a:lnTo>
                <a:lnTo>
                  <a:pt x="1052606" y="300357"/>
                </a:lnTo>
                <a:lnTo>
                  <a:pt x="1099377" y="346097"/>
                </a:lnTo>
                <a:lnTo>
                  <a:pt x="1122959" y="377613"/>
                </a:lnTo>
                <a:lnTo>
                  <a:pt x="1123202" y="377254"/>
                </a:lnTo>
                <a:lnTo>
                  <a:pt x="1123688" y="37230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Shape-3736">
            <a:extLst>
              <a:ext uri="{FF2B5EF4-FFF2-40B4-BE49-F238E27FC236}">
                <a16:creationId xmlns:a16="http://schemas.microsoft.com/office/drawing/2014/main" xmlns="" id="{76453AEA-E2D6-4602-B3FF-E08FF006AA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33741" y="516604"/>
            <a:ext cx="295760" cy="206630"/>
          </a:xfrm>
          <a:custGeom>
            <a:avLst/>
            <a:gdLst/>
            <a:ahLst/>
            <a:cxnLst/>
            <a:rect l="0" t="0" r="0" b="0"/>
            <a:pathLst>
              <a:path w="295760" h="206630">
                <a:moveTo>
                  <a:pt x="3659" y="181896"/>
                </a:moveTo>
                <a:lnTo>
                  <a:pt x="3659" y="181896"/>
                </a:lnTo>
                <a:lnTo>
                  <a:pt x="288" y="188638"/>
                </a:lnTo>
                <a:lnTo>
                  <a:pt x="0" y="191330"/>
                </a:lnTo>
                <a:lnTo>
                  <a:pt x="3475" y="200530"/>
                </a:lnTo>
                <a:lnTo>
                  <a:pt x="6975" y="197452"/>
                </a:lnTo>
                <a:lnTo>
                  <a:pt x="37532" y="158219"/>
                </a:lnTo>
                <a:lnTo>
                  <a:pt x="66299" y="120004"/>
                </a:lnTo>
                <a:lnTo>
                  <a:pt x="93794" y="80772"/>
                </a:lnTo>
                <a:lnTo>
                  <a:pt x="136390" y="36071"/>
                </a:lnTo>
                <a:lnTo>
                  <a:pt x="170708" y="2818"/>
                </a:lnTo>
                <a:lnTo>
                  <a:pt x="176210" y="0"/>
                </a:lnTo>
                <a:lnTo>
                  <a:pt x="179371" y="660"/>
                </a:lnTo>
                <a:lnTo>
                  <a:pt x="186646" y="5156"/>
                </a:lnTo>
                <a:lnTo>
                  <a:pt x="192701" y="15621"/>
                </a:lnTo>
                <a:lnTo>
                  <a:pt x="214690" y="59941"/>
                </a:lnTo>
                <a:lnTo>
                  <a:pt x="231992" y="98646"/>
                </a:lnTo>
                <a:lnTo>
                  <a:pt x="247075" y="136533"/>
                </a:lnTo>
                <a:lnTo>
                  <a:pt x="268896" y="177535"/>
                </a:lnTo>
                <a:lnTo>
                  <a:pt x="288901" y="206629"/>
                </a:lnTo>
                <a:lnTo>
                  <a:pt x="290014" y="197731"/>
                </a:lnTo>
                <a:lnTo>
                  <a:pt x="295759" y="18824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3737">
            <a:extLst>
              <a:ext uri="{FF2B5EF4-FFF2-40B4-BE49-F238E27FC236}">
                <a16:creationId xmlns:a16="http://schemas.microsoft.com/office/drawing/2014/main" xmlns="" id="{E3BB8CB1-2183-455F-968A-75626E4802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588500" y="760091"/>
            <a:ext cx="222251" cy="185133"/>
          </a:xfrm>
          <a:custGeom>
            <a:avLst/>
            <a:gdLst/>
            <a:ahLst/>
            <a:cxnLst/>
            <a:rect l="0" t="0" r="0" b="0"/>
            <a:pathLst>
              <a:path w="222251" h="185133">
                <a:moveTo>
                  <a:pt x="0" y="179709"/>
                </a:moveTo>
                <a:lnTo>
                  <a:pt x="0" y="179709"/>
                </a:lnTo>
                <a:lnTo>
                  <a:pt x="3370" y="176338"/>
                </a:lnTo>
                <a:lnTo>
                  <a:pt x="33626" y="129490"/>
                </a:lnTo>
                <a:lnTo>
                  <a:pt x="64526" y="92000"/>
                </a:lnTo>
                <a:lnTo>
                  <a:pt x="102848" y="47012"/>
                </a:lnTo>
                <a:lnTo>
                  <a:pt x="145870" y="103"/>
                </a:lnTo>
                <a:lnTo>
                  <a:pt x="148752" y="0"/>
                </a:lnTo>
                <a:lnTo>
                  <a:pt x="151380" y="1342"/>
                </a:lnTo>
                <a:lnTo>
                  <a:pt x="153836" y="3647"/>
                </a:lnTo>
                <a:lnTo>
                  <a:pt x="171918" y="49097"/>
                </a:lnTo>
                <a:lnTo>
                  <a:pt x="184288" y="85270"/>
                </a:lnTo>
                <a:lnTo>
                  <a:pt x="201110" y="132048"/>
                </a:lnTo>
                <a:lnTo>
                  <a:pt x="214818" y="179019"/>
                </a:lnTo>
                <a:lnTo>
                  <a:pt x="215757" y="185132"/>
                </a:lnTo>
                <a:lnTo>
                  <a:pt x="217718" y="183765"/>
                </a:lnTo>
                <a:lnTo>
                  <a:pt x="222250" y="1797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Shape-3738">
            <a:extLst>
              <a:ext uri="{FF2B5EF4-FFF2-40B4-BE49-F238E27FC236}">
                <a16:creationId xmlns:a16="http://schemas.microsoft.com/office/drawing/2014/main" xmlns="" id="{7759D5E5-5186-49C8-A96E-F87379AB8B4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257433" y="1831184"/>
            <a:ext cx="169018" cy="162717"/>
          </a:xfrm>
          <a:custGeom>
            <a:avLst/>
            <a:gdLst/>
            <a:ahLst/>
            <a:cxnLst/>
            <a:rect l="0" t="0" r="0" b="0"/>
            <a:pathLst>
              <a:path w="169018" h="162717">
                <a:moveTo>
                  <a:pt x="73767" y="67466"/>
                </a:moveTo>
                <a:lnTo>
                  <a:pt x="73767" y="67466"/>
                </a:lnTo>
                <a:lnTo>
                  <a:pt x="70396" y="64095"/>
                </a:lnTo>
                <a:lnTo>
                  <a:pt x="68740" y="60558"/>
                </a:lnTo>
                <a:lnTo>
                  <a:pt x="68299" y="58627"/>
                </a:lnTo>
                <a:lnTo>
                  <a:pt x="67299" y="57340"/>
                </a:lnTo>
                <a:lnTo>
                  <a:pt x="62027" y="55105"/>
                </a:lnTo>
                <a:lnTo>
                  <a:pt x="19683" y="102272"/>
                </a:lnTo>
                <a:lnTo>
                  <a:pt x="158" y="122004"/>
                </a:lnTo>
                <a:lnTo>
                  <a:pt x="0" y="121463"/>
                </a:lnTo>
                <a:lnTo>
                  <a:pt x="10003" y="99968"/>
                </a:lnTo>
                <a:lnTo>
                  <a:pt x="41495" y="55632"/>
                </a:lnTo>
                <a:lnTo>
                  <a:pt x="76307" y="9686"/>
                </a:lnTo>
                <a:lnTo>
                  <a:pt x="82657" y="2981"/>
                </a:lnTo>
                <a:lnTo>
                  <a:pt x="87831" y="0"/>
                </a:lnTo>
                <a:lnTo>
                  <a:pt x="96245" y="2439"/>
                </a:lnTo>
                <a:lnTo>
                  <a:pt x="101453" y="5064"/>
                </a:lnTo>
                <a:lnTo>
                  <a:pt x="109119" y="17389"/>
                </a:lnTo>
                <a:lnTo>
                  <a:pt x="122793" y="64164"/>
                </a:lnTo>
                <a:lnTo>
                  <a:pt x="135871" y="103868"/>
                </a:lnTo>
                <a:lnTo>
                  <a:pt x="141585" y="120334"/>
                </a:lnTo>
                <a:lnTo>
                  <a:pt x="169017" y="1627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SMARTInkShape-Group693">
            <a:extLst>
              <a:ext uri="{FF2B5EF4-FFF2-40B4-BE49-F238E27FC236}">
                <a16:creationId xmlns:a16="http://schemas.microsoft.com/office/drawing/2014/main" xmlns="" id="{2D5C1F01-D46C-412B-8E68-4F51BB4ECD38}"/>
              </a:ext>
            </a:extLst>
          </p:cNvPr>
          <p:cNvGrpSpPr/>
          <p:nvPr/>
        </p:nvGrpSpPr>
        <p:grpSpPr>
          <a:xfrm>
            <a:off x="2325452" y="2925064"/>
            <a:ext cx="799984" cy="671085"/>
            <a:chOff x="2325452" y="2925064"/>
            <a:chExt cx="799984" cy="671085"/>
          </a:xfrm>
        </p:grpSpPr>
        <p:sp>
          <p:nvSpPr>
            <p:cNvPr id="75" name="SMARTInkShape-3739">
              <a:extLst>
                <a:ext uri="{FF2B5EF4-FFF2-40B4-BE49-F238E27FC236}">
                  <a16:creationId xmlns:a16="http://schemas.microsoft.com/office/drawing/2014/main" xmlns="" id="{DC5B2332-1736-4129-A1AC-0F4C85A179F5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016250" y="3140762"/>
              <a:ext cx="109186" cy="275539"/>
            </a:xfrm>
            <a:custGeom>
              <a:avLst/>
              <a:gdLst/>
              <a:ahLst/>
              <a:cxnLst/>
              <a:rect l="0" t="0" r="0" b="0"/>
              <a:pathLst>
                <a:path w="109186" h="27553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5644" y="1931"/>
                  </a:lnTo>
                  <a:lnTo>
                    <a:pt x="10113" y="0"/>
                  </a:lnTo>
                  <a:lnTo>
                    <a:pt x="24485" y="1618"/>
                  </a:lnTo>
                  <a:lnTo>
                    <a:pt x="43338" y="9157"/>
                  </a:lnTo>
                  <a:lnTo>
                    <a:pt x="76341" y="34646"/>
                  </a:lnTo>
                  <a:lnTo>
                    <a:pt x="95547" y="59349"/>
                  </a:lnTo>
                  <a:lnTo>
                    <a:pt x="105965" y="92435"/>
                  </a:lnTo>
                  <a:lnTo>
                    <a:pt x="109185" y="129953"/>
                  </a:lnTo>
                  <a:lnTo>
                    <a:pt x="105912" y="167795"/>
                  </a:lnTo>
                  <a:lnTo>
                    <a:pt x="89394" y="214686"/>
                  </a:lnTo>
                  <a:lnTo>
                    <a:pt x="59883" y="248649"/>
                  </a:lnTo>
                  <a:lnTo>
                    <a:pt x="19050" y="275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740">
              <a:extLst>
                <a:ext uri="{FF2B5EF4-FFF2-40B4-BE49-F238E27FC236}">
                  <a16:creationId xmlns:a16="http://schemas.microsoft.com/office/drawing/2014/main" xmlns="" id="{2E8D3CAD-63C1-45AA-98B9-047FCE705905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2891015" y="3132904"/>
              <a:ext cx="45462" cy="27703"/>
            </a:xfrm>
            <a:custGeom>
              <a:avLst/>
              <a:gdLst/>
              <a:ahLst/>
              <a:cxnLst/>
              <a:rect l="0" t="0" r="0" b="0"/>
              <a:pathLst>
                <a:path w="45462" h="27703">
                  <a:moveTo>
                    <a:pt x="10935" y="3996"/>
                  </a:moveTo>
                  <a:lnTo>
                    <a:pt x="10935" y="3996"/>
                  </a:lnTo>
                  <a:lnTo>
                    <a:pt x="4193" y="7367"/>
                  </a:lnTo>
                  <a:lnTo>
                    <a:pt x="2207" y="9771"/>
                  </a:lnTo>
                  <a:lnTo>
                    <a:pt x="0" y="16205"/>
                  </a:lnTo>
                  <a:lnTo>
                    <a:pt x="823" y="19191"/>
                  </a:lnTo>
                  <a:lnTo>
                    <a:pt x="5500" y="24390"/>
                  </a:lnTo>
                  <a:lnTo>
                    <a:pt x="14164" y="27171"/>
                  </a:lnTo>
                  <a:lnTo>
                    <a:pt x="25070" y="27702"/>
                  </a:lnTo>
                  <a:lnTo>
                    <a:pt x="36973" y="25586"/>
                  </a:lnTo>
                  <a:lnTo>
                    <a:pt x="40994" y="23328"/>
                  </a:lnTo>
                  <a:lnTo>
                    <a:pt x="43674" y="20411"/>
                  </a:lnTo>
                  <a:lnTo>
                    <a:pt x="45461" y="17056"/>
                  </a:lnTo>
                  <a:lnTo>
                    <a:pt x="45241" y="13409"/>
                  </a:lnTo>
                  <a:lnTo>
                    <a:pt x="41234" y="5592"/>
                  </a:lnTo>
                  <a:lnTo>
                    <a:pt x="36779" y="2944"/>
                  </a:lnTo>
                  <a:lnTo>
                    <a:pt x="24303" y="0"/>
                  </a:lnTo>
                  <a:lnTo>
                    <a:pt x="18436" y="627"/>
                  </a:lnTo>
                  <a:lnTo>
                    <a:pt x="8153" y="5085"/>
                  </a:lnTo>
                  <a:lnTo>
                    <a:pt x="5553" y="8250"/>
                  </a:lnTo>
                  <a:lnTo>
                    <a:pt x="4525" y="11771"/>
                  </a:lnTo>
                  <a:lnTo>
                    <a:pt x="4585" y="23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41">
              <a:extLst>
                <a:ext uri="{FF2B5EF4-FFF2-40B4-BE49-F238E27FC236}">
                  <a16:creationId xmlns:a16="http://schemas.microsoft.com/office/drawing/2014/main" xmlns="" id="{5C80851F-84AA-401C-9725-15DEC602C4E5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902211" y="3257550"/>
              <a:ext cx="12440" cy="114301"/>
            </a:xfrm>
            <a:custGeom>
              <a:avLst/>
              <a:gdLst/>
              <a:ahLst/>
              <a:cxnLst/>
              <a:rect l="0" t="0" r="0" b="0"/>
              <a:pathLst>
                <a:path w="12440" h="114301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0" y="47530"/>
                  </a:lnTo>
                  <a:lnTo>
                    <a:pt x="1202" y="87940"/>
                  </a:lnTo>
                  <a:lnTo>
                    <a:pt x="12439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42">
              <a:extLst>
                <a:ext uri="{FF2B5EF4-FFF2-40B4-BE49-F238E27FC236}">
                  <a16:creationId xmlns:a16="http://schemas.microsoft.com/office/drawing/2014/main" xmlns="" id="{C329C9F7-E1F2-4A0B-8461-35A3E2231F19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2710513" y="3096319"/>
              <a:ext cx="108888" cy="304391"/>
            </a:xfrm>
            <a:custGeom>
              <a:avLst/>
              <a:gdLst/>
              <a:ahLst/>
              <a:cxnLst/>
              <a:rect l="0" t="0" r="0" b="0"/>
              <a:pathLst>
                <a:path w="108888" h="304391">
                  <a:moveTo>
                    <a:pt x="102537" y="15181"/>
                  </a:moveTo>
                  <a:lnTo>
                    <a:pt x="102537" y="15181"/>
                  </a:lnTo>
                  <a:lnTo>
                    <a:pt x="93699" y="876"/>
                  </a:lnTo>
                  <a:lnTo>
                    <a:pt x="90295" y="0"/>
                  </a:lnTo>
                  <a:lnTo>
                    <a:pt x="80868" y="908"/>
                  </a:lnTo>
                  <a:lnTo>
                    <a:pt x="60290" y="15499"/>
                  </a:lnTo>
                  <a:lnTo>
                    <a:pt x="36319" y="44438"/>
                  </a:lnTo>
                  <a:lnTo>
                    <a:pt x="14713" y="89937"/>
                  </a:lnTo>
                  <a:lnTo>
                    <a:pt x="5178" y="129074"/>
                  </a:lnTo>
                  <a:lnTo>
                    <a:pt x="0" y="170222"/>
                  </a:lnTo>
                  <a:lnTo>
                    <a:pt x="50" y="207325"/>
                  </a:lnTo>
                  <a:lnTo>
                    <a:pt x="7416" y="249834"/>
                  </a:lnTo>
                  <a:lnTo>
                    <a:pt x="20280" y="271636"/>
                  </a:lnTo>
                  <a:lnTo>
                    <a:pt x="45473" y="296014"/>
                  </a:lnTo>
                  <a:lnTo>
                    <a:pt x="53911" y="301886"/>
                  </a:lnTo>
                  <a:lnTo>
                    <a:pt x="63770" y="304390"/>
                  </a:lnTo>
                  <a:lnTo>
                    <a:pt x="108887" y="300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743">
              <a:extLst>
                <a:ext uri="{FF2B5EF4-FFF2-40B4-BE49-F238E27FC236}">
                  <a16:creationId xmlns:a16="http://schemas.microsoft.com/office/drawing/2014/main" xmlns="" id="{190900D0-D52B-400E-AA23-8D6266464EFB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325452" y="2925064"/>
              <a:ext cx="163749" cy="137729"/>
            </a:xfrm>
            <a:custGeom>
              <a:avLst/>
              <a:gdLst/>
              <a:ahLst/>
              <a:cxnLst/>
              <a:rect l="0" t="0" r="0" b="0"/>
              <a:pathLst>
                <a:path w="163749" h="137729">
                  <a:moveTo>
                    <a:pt x="43098" y="27686"/>
                  </a:moveTo>
                  <a:lnTo>
                    <a:pt x="43098" y="27686"/>
                  </a:lnTo>
                  <a:lnTo>
                    <a:pt x="41216" y="40238"/>
                  </a:lnTo>
                  <a:lnTo>
                    <a:pt x="27197" y="85914"/>
                  </a:lnTo>
                  <a:lnTo>
                    <a:pt x="7856" y="132406"/>
                  </a:lnTo>
                  <a:lnTo>
                    <a:pt x="3211" y="137728"/>
                  </a:lnTo>
                  <a:lnTo>
                    <a:pt x="1690" y="137030"/>
                  </a:lnTo>
                  <a:lnTo>
                    <a:pt x="0" y="130611"/>
                  </a:lnTo>
                  <a:lnTo>
                    <a:pt x="2419" y="111726"/>
                  </a:lnTo>
                  <a:lnTo>
                    <a:pt x="14347" y="74773"/>
                  </a:lnTo>
                  <a:lnTo>
                    <a:pt x="31287" y="34817"/>
                  </a:lnTo>
                  <a:lnTo>
                    <a:pt x="49711" y="9652"/>
                  </a:lnTo>
                  <a:lnTo>
                    <a:pt x="62265" y="2032"/>
                  </a:lnTo>
                  <a:lnTo>
                    <a:pt x="68576" y="0"/>
                  </a:lnTo>
                  <a:lnTo>
                    <a:pt x="74194" y="56"/>
                  </a:lnTo>
                  <a:lnTo>
                    <a:pt x="84200" y="3882"/>
                  </a:lnTo>
                  <a:lnTo>
                    <a:pt x="119562" y="49039"/>
                  </a:lnTo>
                  <a:lnTo>
                    <a:pt x="149201" y="91210"/>
                  </a:lnTo>
                  <a:lnTo>
                    <a:pt x="163748" y="1165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744">
              <a:extLst>
                <a:ext uri="{FF2B5EF4-FFF2-40B4-BE49-F238E27FC236}">
                  <a16:creationId xmlns:a16="http://schemas.microsoft.com/office/drawing/2014/main" xmlns="" id="{B7F37230-F54D-457E-B89A-7B752BDCDED8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482850" y="337820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111420" y="6742"/>
                  </a:lnTo>
                  <a:lnTo>
                    <a:pt x="69205" y="50901"/>
                  </a:lnTo>
                  <a:lnTo>
                    <a:pt x="39398" y="9120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745">
              <a:extLst>
                <a:ext uri="{FF2B5EF4-FFF2-40B4-BE49-F238E27FC236}">
                  <a16:creationId xmlns:a16="http://schemas.microsoft.com/office/drawing/2014/main" xmlns="" id="{96C04CC3-D24F-44F9-9F84-20733411BD9E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477383" y="3398133"/>
              <a:ext cx="100718" cy="94368"/>
            </a:xfrm>
            <a:custGeom>
              <a:avLst/>
              <a:gdLst/>
              <a:ahLst/>
              <a:cxnLst/>
              <a:rect l="0" t="0" r="0" b="0"/>
              <a:pathLst>
                <a:path w="100718" h="94368">
                  <a:moveTo>
                    <a:pt x="5467" y="5467"/>
                  </a:moveTo>
                  <a:lnTo>
                    <a:pt x="5467" y="5467"/>
                  </a:lnTo>
                  <a:lnTo>
                    <a:pt x="2096" y="5467"/>
                  </a:lnTo>
                  <a:lnTo>
                    <a:pt x="1103" y="4761"/>
                  </a:lnTo>
                  <a:lnTo>
                    <a:pt x="441" y="3585"/>
                  </a:lnTo>
                  <a:lnTo>
                    <a:pt x="0" y="2096"/>
                  </a:lnTo>
                  <a:lnTo>
                    <a:pt x="1116" y="1103"/>
                  </a:lnTo>
                  <a:lnTo>
                    <a:pt x="6121" y="0"/>
                  </a:lnTo>
                  <a:lnTo>
                    <a:pt x="27312" y="5066"/>
                  </a:lnTo>
                  <a:lnTo>
                    <a:pt x="70755" y="26276"/>
                  </a:lnTo>
                  <a:lnTo>
                    <a:pt x="84108" y="41762"/>
                  </a:lnTo>
                  <a:lnTo>
                    <a:pt x="93335" y="59698"/>
                  </a:lnTo>
                  <a:lnTo>
                    <a:pt x="100717" y="94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746">
              <a:extLst>
                <a:ext uri="{FF2B5EF4-FFF2-40B4-BE49-F238E27FC236}">
                  <a16:creationId xmlns:a16="http://schemas.microsoft.com/office/drawing/2014/main" xmlns="" id="{C0231389-A1D5-4544-9069-7E4B7657799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330973" y="3123281"/>
              <a:ext cx="137289" cy="472868"/>
            </a:xfrm>
            <a:custGeom>
              <a:avLst/>
              <a:gdLst/>
              <a:ahLst/>
              <a:cxnLst/>
              <a:rect l="0" t="0" r="0" b="0"/>
              <a:pathLst>
                <a:path w="137289" h="472868">
                  <a:moveTo>
                    <a:pt x="12177" y="159669"/>
                  </a:moveTo>
                  <a:lnTo>
                    <a:pt x="12177" y="159669"/>
                  </a:lnTo>
                  <a:lnTo>
                    <a:pt x="0" y="153581"/>
                  </a:lnTo>
                  <a:lnTo>
                    <a:pt x="9014" y="177176"/>
                  </a:lnTo>
                  <a:lnTo>
                    <a:pt x="16100" y="223417"/>
                  </a:lnTo>
                  <a:lnTo>
                    <a:pt x="20506" y="263967"/>
                  </a:lnTo>
                  <a:lnTo>
                    <a:pt x="26697" y="307858"/>
                  </a:lnTo>
                  <a:lnTo>
                    <a:pt x="32741" y="351120"/>
                  </a:lnTo>
                  <a:lnTo>
                    <a:pt x="35428" y="389162"/>
                  </a:lnTo>
                  <a:lnTo>
                    <a:pt x="36940" y="435571"/>
                  </a:lnTo>
                  <a:lnTo>
                    <a:pt x="37521" y="472867"/>
                  </a:lnTo>
                  <a:lnTo>
                    <a:pt x="30818" y="459039"/>
                  </a:lnTo>
                  <a:lnTo>
                    <a:pt x="16524" y="412373"/>
                  </a:lnTo>
                  <a:lnTo>
                    <a:pt x="8700" y="369349"/>
                  </a:lnTo>
                  <a:lnTo>
                    <a:pt x="5626" y="346022"/>
                  </a:lnTo>
                  <a:lnTo>
                    <a:pt x="3576" y="319182"/>
                  </a:lnTo>
                  <a:lnTo>
                    <a:pt x="2210" y="290000"/>
                  </a:lnTo>
                  <a:lnTo>
                    <a:pt x="1299" y="259256"/>
                  </a:lnTo>
                  <a:lnTo>
                    <a:pt x="691" y="229588"/>
                  </a:lnTo>
                  <a:lnTo>
                    <a:pt x="287" y="200637"/>
                  </a:lnTo>
                  <a:lnTo>
                    <a:pt x="17" y="172164"/>
                  </a:lnTo>
                  <a:lnTo>
                    <a:pt x="1953" y="146127"/>
                  </a:lnTo>
                  <a:lnTo>
                    <a:pt x="5361" y="121713"/>
                  </a:lnTo>
                  <a:lnTo>
                    <a:pt x="14087" y="78594"/>
                  </a:lnTo>
                  <a:lnTo>
                    <a:pt x="28343" y="32636"/>
                  </a:lnTo>
                  <a:lnTo>
                    <a:pt x="42175" y="12899"/>
                  </a:lnTo>
                  <a:lnTo>
                    <a:pt x="57730" y="2715"/>
                  </a:lnTo>
                  <a:lnTo>
                    <a:pt x="65829" y="0"/>
                  </a:lnTo>
                  <a:lnTo>
                    <a:pt x="74756" y="1012"/>
                  </a:lnTo>
                  <a:lnTo>
                    <a:pt x="94082" y="9662"/>
                  </a:lnTo>
                  <a:lnTo>
                    <a:pt x="121426" y="43883"/>
                  </a:lnTo>
                  <a:lnTo>
                    <a:pt x="137288" y="89771"/>
                  </a:lnTo>
                  <a:lnTo>
                    <a:pt x="136344" y="135744"/>
                  </a:lnTo>
                  <a:lnTo>
                    <a:pt x="120385" y="173903"/>
                  </a:lnTo>
                  <a:lnTo>
                    <a:pt x="94411" y="200810"/>
                  </a:lnTo>
                  <a:lnTo>
                    <a:pt x="70833" y="209704"/>
                  </a:lnTo>
                  <a:lnTo>
                    <a:pt x="46007" y="212246"/>
                  </a:lnTo>
                  <a:lnTo>
                    <a:pt x="8305" y="205468"/>
                  </a:lnTo>
                  <a:lnTo>
                    <a:pt x="7479" y="206429"/>
                  </a:lnTo>
                  <a:lnTo>
                    <a:pt x="18527" y="2168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694">
            <a:extLst>
              <a:ext uri="{FF2B5EF4-FFF2-40B4-BE49-F238E27FC236}">
                <a16:creationId xmlns:a16="http://schemas.microsoft.com/office/drawing/2014/main" xmlns="" id="{EF1FC820-9525-4A10-8601-1F318F577395}"/>
              </a:ext>
            </a:extLst>
          </p:cNvPr>
          <p:cNvGrpSpPr/>
          <p:nvPr/>
        </p:nvGrpSpPr>
        <p:grpSpPr>
          <a:xfrm>
            <a:off x="3479800" y="3267180"/>
            <a:ext cx="184151" cy="107423"/>
            <a:chOff x="3479800" y="3267180"/>
            <a:chExt cx="184151" cy="107423"/>
          </a:xfrm>
        </p:grpSpPr>
        <p:sp>
          <p:nvSpPr>
            <p:cNvPr id="84" name="SMARTInkShape-3747">
              <a:extLst>
                <a:ext uri="{FF2B5EF4-FFF2-40B4-BE49-F238E27FC236}">
                  <a16:creationId xmlns:a16="http://schemas.microsoft.com/office/drawing/2014/main" xmlns="" id="{CA1D0ABF-64E9-42B3-BB8D-EA3668CD878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480352" y="3359150"/>
              <a:ext cx="183599" cy="15453"/>
            </a:xfrm>
            <a:custGeom>
              <a:avLst/>
              <a:gdLst/>
              <a:ahLst/>
              <a:cxnLst/>
              <a:rect l="0" t="0" r="0" b="0"/>
              <a:pathLst>
                <a:path w="183599" h="15453">
                  <a:moveTo>
                    <a:pt x="18498" y="6350"/>
                  </a:moveTo>
                  <a:lnTo>
                    <a:pt x="18498" y="6350"/>
                  </a:lnTo>
                  <a:lnTo>
                    <a:pt x="5014" y="9721"/>
                  </a:lnTo>
                  <a:lnTo>
                    <a:pt x="1747" y="11419"/>
                  </a:lnTo>
                  <a:lnTo>
                    <a:pt x="275" y="13257"/>
                  </a:lnTo>
                  <a:lnTo>
                    <a:pt x="0" y="15188"/>
                  </a:lnTo>
                  <a:lnTo>
                    <a:pt x="10982" y="15452"/>
                  </a:lnTo>
                  <a:lnTo>
                    <a:pt x="48492" y="11634"/>
                  </a:lnTo>
                  <a:lnTo>
                    <a:pt x="86862" y="7993"/>
                  </a:lnTo>
                  <a:lnTo>
                    <a:pt x="109935" y="6034"/>
                  </a:lnTo>
                  <a:lnTo>
                    <a:pt x="150859" y="2682"/>
                  </a:lnTo>
                  <a:lnTo>
                    <a:pt x="1835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748">
              <a:extLst>
                <a:ext uri="{FF2B5EF4-FFF2-40B4-BE49-F238E27FC236}">
                  <a16:creationId xmlns:a16="http://schemas.microsoft.com/office/drawing/2014/main" xmlns="" id="{ECC6FB26-5681-4BBB-A528-566366DD1ACF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479800" y="3267180"/>
              <a:ext cx="133351" cy="9421"/>
            </a:xfrm>
            <a:custGeom>
              <a:avLst/>
              <a:gdLst/>
              <a:ahLst/>
              <a:cxnLst/>
              <a:rect l="0" t="0" r="0" b="0"/>
              <a:pathLst>
                <a:path w="133351" h="9421">
                  <a:moveTo>
                    <a:pt x="0" y="9420"/>
                  </a:moveTo>
                  <a:lnTo>
                    <a:pt x="0" y="9420"/>
                  </a:lnTo>
                  <a:lnTo>
                    <a:pt x="12961" y="4351"/>
                  </a:lnTo>
                  <a:lnTo>
                    <a:pt x="42646" y="0"/>
                  </a:lnTo>
                  <a:lnTo>
                    <a:pt x="81702" y="2552"/>
                  </a:lnTo>
                  <a:lnTo>
                    <a:pt x="133350" y="9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695">
            <a:extLst>
              <a:ext uri="{FF2B5EF4-FFF2-40B4-BE49-F238E27FC236}">
                <a16:creationId xmlns:a16="http://schemas.microsoft.com/office/drawing/2014/main" xmlns="" id="{83382A37-4E28-4916-8C62-3A22EBD5BB7E}"/>
              </a:ext>
            </a:extLst>
          </p:cNvPr>
          <p:cNvGrpSpPr/>
          <p:nvPr/>
        </p:nvGrpSpPr>
        <p:grpSpPr>
          <a:xfrm>
            <a:off x="4183376" y="2900057"/>
            <a:ext cx="1552392" cy="391209"/>
            <a:chOff x="4183376" y="2900057"/>
            <a:chExt cx="1552392" cy="391209"/>
          </a:xfrm>
        </p:grpSpPr>
        <p:sp>
          <p:nvSpPr>
            <p:cNvPr id="87" name="SMARTInkShape-3749">
              <a:extLst>
                <a:ext uri="{FF2B5EF4-FFF2-40B4-BE49-F238E27FC236}">
                  <a16:creationId xmlns:a16="http://schemas.microsoft.com/office/drawing/2014/main" xmlns="" id="{268739BA-8023-41F6-9545-158F932C1C34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695950" y="3086100"/>
              <a:ext cx="39818" cy="46418"/>
            </a:xfrm>
            <a:custGeom>
              <a:avLst/>
              <a:gdLst/>
              <a:ahLst/>
              <a:cxnLst/>
              <a:rect l="0" t="0" r="0" b="0"/>
              <a:pathLst>
                <a:path w="39818" h="46418">
                  <a:moveTo>
                    <a:pt x="19050" y="0"/>
                  </a:moveTo>
                  <a:lnTo>
                    <a:pt x="19050" y="0"/>
                  </a:lnTo>
                  <a:lnTo>
                    <a:pt x="4744" y="8838"/>
                  </a:lnTo>
                  <a:lnTo>
                    <a:pt x="3868" y="12242"/>
                  </a:lnTo>
                  <a:lnTo>
                    <a:pt x="4776" y="21669"/>
                  </a:lnTo>
                  <a:lnTo>
                    <a:pt x="9413" y="31032"/>
                  </a:lnTo>
                  <a:lnTo>
                    <a:pt x="12625" y="35505"/>
                  </a:lnTo>
                  <a:lnTo>
                    <a:pt x="21839" y="42356"/>
                  </a:lnTo>
                  <a:lnTo>
                    <a:pt x="31578" y="46342"/>
                  </a:lnTo>
                  <a:lnTo>
                    <a:pt x="35163" y="46417"/>
                  </a:lnTo>
                  <a:lnTo>
                    <a:pt x="38259" y="45761"/>
                  </a:lnTo>
                  <a:lnTo>
                    <a:pt x="39617" y="43913"/>
                  </a:lnTo>
                  <a:lnTo>
                    <a:pt x="39817" y="41270"/>
                  </a:lnTo>
                  <a:lnTo>
                    <a:pt x="39245" y="38097"/>
                  </a:lnTo>
                  <a:lnTo>
                    <a:pt x="34846" y="32689"/>
                  </a:lnTo>
                  <a:lnTo>
                    <a:pt x="26775" y="2793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750">
              <a:extLst>
                <a:ext uri="{FF2B5EF4-FFF2-40B4-BE49-F238E27FC236}">
                  <a16:creationId xmlns:a16="http://schemas.microsoft.com/office/drawing/2014/main" xmlns="" id="{5959EECA-30B3-4427-A6E2-ADEBB15DF5A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690924" y="3206750"/>
              <a:ext cx="11377" cy="69851"/>
            </a:xfrm>
            <a:custGeom>
              <a:avLst/>
              <a:gdLst/>
              <a:ahLst/>
              <a:cxnLst/>
              <a:rect l="0" t="0" r="0" b="0"/>
              <a:pathLst>
                <a:path w="11377" h="69851">
                  <a:moveTo>
                    <a:pt x="5026" y="0"/>
                  </a:moveTo>
                  <a:lnTo>
                    <a:pt x="5026" y="0"/>
                  </a:lnTo>
                  <a:lnTo>
                    <a:pt x="0" y="20722"/>
                  </a:lnTo>
                  <a:lnTo>
                    <a:pt x="950" y="40477"/>
                  </a:lnTo>
                  <a:lnTo>
                    <a:pt x="5700" y="58560"/>
                  </a:lnTo>
                  <a:lnTo>
                    <a:pt x="11376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751">
              <a:extLst>
                <a:ext uri="{FF2B5EF4-FFF2-40B4-BE49-F238E27FC236}">
                  <a16:creationId xmlns:a16="http://schemas.microsoft.com/office/drawing/2014/main" xmlns="" id="{3A410DD1-5A54-4FB4-A37E-0A26EDC4EBE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492750" y="2974779"/>
              <a:ext cx="152401" cy="276422"/>
            </a:xfrm>
            <a:custGeom>
              <a:avLst/>
              <a:gdLst/>
              <a:ahLst/>
              <a:cxnLst/>
              <a:rect l="0" t="0" r="0" b="0"/>
              <a:pathLst>
                <a:path w="152401" h="276422">
                  <a:moveTo>
                    <a:pt x="152400" y="3371"/>
                  </a:moveTo>
                  <a:lnTo>
                    <a:pt x="152400" y="3371"/>
                  </a:lnTo>
                  <a:lnTo>
                    <a:pt x="145658" y="0"/>
                  </a:lnTo>
                  <a:lnTo>
                    <a:pt x="142261" y="418"/>
                  </a:lnTo>
                  <a:lnTo>
                    <a:pt x="134723" y="4646"/>
                  </a:lnTo>
                  <a:lnTo>
                    <a:pt x="103178" y="41958"/>
                  </a:lnTo>
                  <a:lnTo>
                    <a:pt x="83487" y="75789"/>
                  </a:lnTo>
                  <a:lnTo>
                    <a:pt x="62975" y="112462"/>
                  </a:lnTo>
                  <a:lnTo>
                    <a:pt x="43511" y="149928"/>
                  </a:lnTo>
                  <a:lnTo>
                    <a:pt x="27805" y="187746"/>
                  </a:lnTo>
                  <a:lnTo>
                    <a:pt x="15650" y="223840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752">
              <a:extLst>
                <a:ext uri="{FF2B5EF4-FFF2-40B4-BE49-F238E27FC236}">
                  <a16:creationId xmlns:a16="http://schemas.microsoft.com/office/drawing/2014/main" xmlns="" id="{FE31B9C7-D41D-40B7-B829-0DA5AF1A478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457629" y="2997200"/>
              <a:ext cx="174822" cy="222251"/>
            </a:xfrm>
            <a:custGeom>
              <a:avLst/>
              <a:gdLst/>
              <a:ahLst/>
              <a:cxnLst/>
              <a:rect l="0" t="0" r="0" b="0"/>
              <a:pathLst>
                <a:path w="174822" h="2222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32525" y="37576"/>
                  </a:lnTo>
                  <a:lnTo>
                    <a:pt x="76686" y="72987"/>
                  </a:lnTo>
                  <a:lnTo>
                    <a:pt x="120265" y="117189"/>
                  </a:lnTo>
                  <a:lnTo>
                    <a:pt x="154031" y="157019"/>
                  </a:lnTo>
                  <a:lnTo>
                    <a:pt x="171796" y="190065"/>
                  </a:lnTo>
                  <a:lnTo>
                    <a:pt x="174821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53">
              <a:extLst>
                <a:ext uri="{FF2B5EF4-FFF2-40B4-BE49-F238E27FC236}">
                  <a16:creationId xmlns:a16="http://schemas.microsoft.com/office/drawing/2014/main" xmlns="" id="{0106F206-D194-42D1-B8C3-4AEC89D69B00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272969" y="2900057"/>
              <a:ext cx="156282" cy="363844"/>
            </a:xfrm>
            <a:custGeom>
              <a:avLst/>
              <a:gdLst/>
              <a:ahLst/>
              <a:cxnLst/>
              <a:rect l="0" t="0" r="0" b="0"/>
              <a:pathLst>
                <a:path w="156282" h="363844">
                  <a:moveTo>
                    <a:pt x="137231" y="20943"/>
                  </a:moveTo>
                  <a:lnTo>
                    <a:pt x="137231" y="20943"/>
                  </a:lnTo>
                  <a:lnTo>
                    <a:pt x="133860" y="10830"/>
                  </a:lnTo>
                  <a:lnTo>
                    <a:pt x="128442" y="3984"/>
                  </a:lnTo>
                  <a:lnTo>
                    <a:pt x="125022" y="1170"/>
                  </a:lnTo>
                  <a:lnTo>
                    <a:pt x="120624" y="0"/>
                  </a:lnTo>
                  <a:lnTo>
                    <a:pt x="110095" y="581"/>
                  </a:lnTo>
                  <a:lnTo>
                    <a:pt x="85525" y="21730"/>
                  </a:lnTo>
                  <a:lnTo>
                    <a:pt x="66038" y="52572"/>
                  </a:lnTo>
                  <a:lnTo>
                    <a:pt x="44911" y="94267"/>
                  </a:lnTo>
                  <a:lnTo>
                    <a:pt x="33351" y="119214"/>
                  </a:lnTo>
                  <a:lnTo>
                    <a:pt x="21411" y="145724"/>
                  </a:lnTo>
                  <a:lnTo>
                    <a:pt x="12746" y="171158"/>
                  </a:lnTo>
                  <a:lnTo>
                    <a:pt x="6263" y="195876"/>
                  </a:lnTo>
                  <a:lnTo>
                    <a:pt x="0" y="241919"/>
                  </a:lnTo>
                  <a:lnTo>
                    <a:pt x="4273" y="281197"/>
                  </a:lnTo>
                  <a:lnTo>
                    <a:pt x="16990" y="311824"/>
                  </a:lnTo>
                  <a:lnTo>
                    <a:pt x="25320" y="324931"/>
                  </a:lnTo>
                  <a:lnTo>
                    <a:pt x="51509" y="343256"/>
                  </a:lnTo>
                  <a:lnTo>
                    <a:pt x="84316" y="354693"/>
                  </a:lnTo>
                  <a:lnTo>
                    <a:pt x="120063" y="359776"/>
                  </a:lnTo>
                  <a:lnTo>
                    <a:pt x="156281" y="363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54">
              <a:extLst>
                <a:ext uri="{FF2B5EF4-FFF2-40B4-BE49-F238E27FC236}">
                  <a16:creationId xmlns:a16="http://schemas.microsoft.com/office/drawing/2014/main" xmlns="" id="{77F32694-6EC9-4961-9993-4CEF6251DB00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4714348" y="3219450"/>
              <a:ext cx="327553" cy="71816"/>
            </a:xfrm>
            <a:custGeom>
              <a:avLst/>
              <a:gdLst/>
              <a:ahLst/>
              <a:cxnLst/>
              <a:rect l="0" t="0" r="0" b="0"/>
              <a:pathLst>
                <a:path w="327553" h="71816">
                  <a:moveTo>
                    <a:pt x="16402" y="50800"/>
                  </a:moveTo>
                  <a:lnTo>
                    <a:pt x="16402" y="50800"/>
                  </a:lnTo>
                  <a:lnTo>
                    <a:pt x="3309" y="60234"/>
                  </a:lnTo>
                  <a:lnTo>
                    <a:pt x="0" y="65105"/>
                  </a:lnTo>
                  <a:lnTo>
                    <a:pt x="1939" y="67392"/>
                  </a:lnTo>
                  <a:lnTo>
                    <a:pt x="11621" y="71815"/>
                  </a:lnTo>
                  <a:lnTo>
                    <a:pt x="58862" y="65195"/>
                  </a:lnTo>
                  <a:lnTo>
                    <a:pt x="97127" y="58138"/>
                  </a:lnTo>
                  <a:lnTo>
                    <a:pt x="120313" y="52165"/>
                  </a:lnTo>
                  <a:lnTo>
                    <a:pt x="145648" y="44654"/>
                  </a:lnTo>
                  <a:lnTo>
                    <a:pt x="172417" y="36120"/>
                  </a:lnTo>
                  <a:lnTo>
                    <a:pt x="201551" y="28313"/>
                  </a:lnTo>
                  <a:lnTo>
                    <a:pt x="232262" y="20992"/>
                  </a:lnTo>
                  <a:lnTo>
                    <a:pt x="264025" y="13995"/>
                  </a:lnTo>
                  <a:lnTo>
                    <a:pt x="3275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755">
              <a:extLst>
                <a:ext uri="{FF2B5EF4-FFF2-40B4-BE49-F238E27FC236}">
                  <a16:creationId xmlns:a16="http://schemas.microsoft.com/office/drawing/2014/main" xmlns="" id="{32232DA7-BBA4-44FF-BA81-49AD35F3C63F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765479" y="2930622"/>
              <a:ext cx="301822" cy="41179"/>
            </a:xfrm>
            <a:custGeom>
              <a:avLst/>
              <a:gdLst/>
              <a:ahLst/>
              <a:cxnLst/>
              <a:rect l="0" t="0" r="0" b="0"/>
              <a:pathLst>
                <a:path w="301822" h="41179">
                  <a:moveTo>
                    <a:pt x="3371" y="41178"/>
                  </a:moveTo>
                  <a:lnTo>
                    <a:pt x="3371" y="41178"/>
                  </a:lnTo>
                  <a:lnTo>
                    <a:pt x="0" y="37807"/>
                  </a:lnTo>
                  <a:lnTo>
                    <a:pt x="418" y="36109"/>
                  </a:lnTo>
                  <a:lnTo>
                    <a:pt x="4646" y="32340"/>
                  </a:lnTo>
                  <a:lnTo>
                    <a:pt x="45298" y="22880"/>
                  </a:lnTo>
                  <a:lnTo>
                    <a:pt x="68011" y="18396"/>
                  </a:lnTo>
                  <a:lnTo>
                    <a:pt x="94442" y="13290"/>
                  </a:lnTo>
                  <a:lnTo>
                    <a:pt x="123352" y="7770"/>
                  </a:lnTo>
                  <a:lnTo>
                    <a:pt x="151797" y="4089"/>
                  </a:lnTo>
                  <a:lnTo>
                    <a:pt x="179933" y="1635"/>
                  </a:lnTo>
                  <a:lnTo>
                    <a:pt x="207862" y="0"/>
                  </a:lnTo>
                  <a:lnTo>
                    <a:pt x="250184" y="3826"/>
                  </a:lnTo>
                  <a:lnTo>
                    <a:pt x="301821" y="15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56">
              <a:extLst>
                <a:ext uri="{FF2B5EF4-FFF2-40B4-BE49-F238E27FC236}">
                  <a16:creationId xmlns:a16="http://schemas.microsoft.com/office/drawing/2014/main" xmlns="" id="{891F2351-38EA-451C-B34E-752441CE4C6D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183376" y="2909183"/>
              <a:ext cx="414025" cy="367782"/>
            </a:xfrm>
            <a:custGeom>
              <a:avLst/>
              <a:gdLst/>
              <a:ahLst/>
              <a:cxnLst/>
              <a:rect l="0" t="0" r="0" b="0"/>
              <a:pathLst>
                <a:path w="414025" h="367782">
                  <a:moveTo>
                    <a:pt x="293374" y="5467"/>
                  </a:moveTo>
                  <a:lnTo>
                    <a:pt x="293374" y="5467"/>
                  </a:lnTo>
                  <a:lnTo>
                    <a:pt x="296745" y="2096"/>
                  </a:lnTo>
                  <a:lnTo>
                    <a:pt x="297032" y="1103"/>
                  </a:lnTo>
                  <a:lnTo>
                    <a:pt x="296518" y="441"/>
                  </a:lnTo>
                  <a:lnTo>
                    <a:pt x="295470" y="0"/>
                  </a:lnTo>
                  <a:lnTo>
                    <a:pt x="259026" y="14775"/>
                  </a:lnTo>
                  <a:lnTo>
                    <a:pt x="225662" y="29595"/>
                  </a:lnTo>
                  <a:lnTo>
                    <a:pt x="184963" y="47941"/>
                  </a:lnTo>
                  <a:lnTo>
                    <a:pt x="141004" y="67854"/>
                  </a:lnTo>
                  <a:lnTo>
                    <a:pt x="95597" y="90345"/>
                  </a:lnTo>
                  <a:lnTo>
                    <a:pt x="53779" y="113746"/>
                  </a:lnTo>
                  <a:lnTo>
                    <a:pt x="13225" y="145343"/>
                  </a:lnTo>
                  <a:lnTo>
                    <a:pt x="0" y="161473"/>
                  </a:lnTo>
                  <a:lnTo>
                    <a:pt x="425" y="168032"/>
                  </a:lnTo>
                  <a:lnTo>
                    <a:pt x="4942" y="173816"/>
                  </a:lnTo>
                  <a:lnTo>
                    <a:pt x="12185" y="179083"/>
                  </a:lnTo>
                  <a:lnTo>
                    <a:pt x="42812" y="186817"/>
                  </a:lnTo>
                  <a:lnTo>
                    <a:pt x="85352" y="192606"/>
                  </a:lnTo>
                  <a:lnTo>
                    <a:pt x="109537" y="195137"/>
                  </a:lnTo>
                  <a:lnTo>
                    <a:pt x="134833" y="197530"/>
                  </a:lnTo>
                  <a:lnTo>
                    <a:pt x="177991" y="203953"/>
                  </a:lnTo>
                  <a:lnTo>
                    <a:pt x="210343" y="212216"/>
                  </a:lnTo>
                  <a:lnTo>
                    <a:pt x="218970" y="217383"/>
                  </a:lnTo>
                  <a:lnTo>
                    <a:pt x="224721" y="222944"/>
                  </a:lnTo>
                  <a:lnTo>
                    <a:pt x="223617" y="230180"/>
                  </a:lnTo>
                  <a:lnTo>
                    <a:pt x="209219" y="247626"/>
                  </a:lnTo>
                  <a:lnTo>
                    <a:pt x="176950" y="267140"/>
                  </a:lnTo>
                  <a:lnTo>
                    <a:pt x="135091" y="286866"/>
                  </a:lnTo>
                  <a:lnTo>
                    <a:pt x="90616" y="305041"/>
                  </a:lnTo>
                  <a:lnTo>
                    <a:pt x="52506" y="322526"/>
                  </a:lnTo>
                  <a:lnTo>
                    <a:pt x="12691" y="344473"/>
                  </a:lnTo>
                  <a:lnTo>
                    <a:pt x="4652" y="350004"/>
                  </a:lnTo>
                  <a:lnTo>
                    <a:pt x="2115" y="355103"/>
                  </a:lnTo>
                  <a:lnTo>
                    <a:pt x="3245" y="359913"/>
                  </a:lnTo>
                  <a:lnTo>
                    <a:pt x="6822" y="364531"/>
                  </a:lnTo>
                  <a:lnTo>
                    <a:pt x="31491" y="367781"/>
                  </a:lnTo>
                  <a:lnTo>
                    <a:pt x="73265" y="366167"/>
                  </a:lnTo>
                  <a:lnTo>
                    <a:pt x="102185" y="363762"/>
                  </a:lnTo>
                  <a:lnTo>
                    <a:pt x="134164" y="360747"/>
                  </a:lnTo>
                  <a:lnTo>
                    <a:pt x="168184" y="358737"/>
                  </a:lnTo>
                  <a:lnTo>
                    <a:pt x="203564" y="357397"/>
                  </a:lnTo>
                  <a:lnTo>
                    <a:pt x="239851" y="356504"/>
                  </a:lnTo>
                  <a:lnTo>
                    <a:pt x="275331" y="354497"/>
                  </a:lnTo>
                  <a:lnTo>
                    <a:pt x="310273" y="351748"/>
                  </a:lnTo>
                  <a:lnTo>
                    <a:pt x="344857" y="348504"/>
                  </a:lnTo>
                  <a:lnTo>
                    <a:pt x="414024" y="342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SMARTInkShape-3757">
            <a:extLst>
              <a:ext uri="{FF2B5EF4-FFF2-40B4-BE49-F238E27FC236}">
                <a16:creationId xmlns:a16="http://schemas.microsoft.com/office/drawing/2014/main" xmlns="" id="{9370B951-E061-4C94-9E14-E335D21237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89500" y="2946400"/>
            <a:ext cx="11557" cy="273051"/>
          </a:xfrm>
          <a:custGeom>
            <a:avLst/>
            <a:gdLst/>
            <a:ahLst/>
            <a:cxnLst/>
            <a:rect l="0" t="0" r="0" b="0"/>
            <a:pathLst>
              <a:path w="11557" h="273051">
                <a:moveTo>
                  <a:pt x="0" y="0"/>
                </a:moveTo>
                <a:lnTo>
                  <a:pt x="0" y="0"/>
                </a:lnTo>
                <a:lnTo>
                  <a:pt x="3371" y="3371"/>
                </a:lnTo>
                <a:lnTo>
                  <a:pt x="8838" y="18951"/>
                </a:lnTo>
                <a:lnTo>
                  <a:pt x="11556" y="61668"/>
                </a:lnTo>
                <a:lnTo>
                  <a:pt x="10310" y="101021"/>
                </a:lnTo>
                <a:lnTo>
                  <a:pt x="8110" y="142970"/>
                </a:lnTo>
                <a:lnTo>
                  <a:pt x="7133" y="182782"/>
                </a:lnTo>
                <a:lnTo>
                  <a:pt x="6698" y="219760"/>
                </a:lnTo>
                <a:lnTo>
                  <a:pt x="6350" y="273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697">
            <a:extLst>
              <a:ext uri="{FF2B5EF4-FFF2-40B4-BE49-F238E27FC236}">
                <a16:creationId xmlns:a16="http://schemas.microsoft.com/office/drawing/2014/main" xmlns="" id="{5C6C3421-7C29-4B6D-8E6A-F770FC4DB064}"/>
              </a:ext>
            </a:extLst>
          </p:cNvPr>
          <p:cNvGrpSpPr/>
          <p:nvPr/>
        </p:nvGrpSpPr>
        <p:grpSpPr>
          <a:xfrm>
            <a:off x="4044950" y="2760873"/>
            <a:ext cx="2372870" cy="1226928"/>
            <a:chOff x="4044950" y="2760873"/>
            <a:chExt cx="2372870" cy="1226928"/>
          </a:xfrm>
        </p:grpSpPr>
        <p:sp>
          <p:nvSpPr>
            <p:cNvPr id="97" name="SMARTInkShape-3758">
              <a:extLst>
                <a:ext uri="{FF2B5EF4-FFF2-40B4-BE49-F238E27FC236}">
                  <a16:creationId xmlns:a16="http://schemas.microsoft.com/office/drawing/2014/main" xmlns="" id="{B7C72B80-B3C4-4BD4-81E0-0D95845513B5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198233" y="2760873"/>
              <a:ext cx="132468" cy="104367"/>
            </a:xfrm>
            <a:custGeom>
              <a:avLst/>
              <a:gdLst/>
              <a:ahLst/>
              <a:cxnLst/>
              <a:rect l="0" t="0" r="0" b="0"/>
              <a:pathLst>
                <a:path w="132468" h="104367">
                  <a:moveTo>
                    <a:pt x="5467" y="33127"/>
                  </a:moveTo>
                  <a:lnTo>
                    <a:pt x="5467" y="33127"/>
                  </a:lnTo>
                  <a:lnTo>
                    <a:pt x="2096" y="36498"/>
                  </a:lnTo>
                  <a:lnTo>
                    <a:pt x="0" y="48707"/>
                  </a:lnTo>
                  <a:lnTo>
                    <a:pt x="4930" y="94796"/>
                  </a:lnTo>
                  <a:lnTo>
                    <a:pt x="5361" y="104366"/>
                  </a:lnTo>
                  <a:lnTo>
                    <a:pt x="11238" y="63352"/>
                  </a:lnTo>
                  <a:lnTo>
                    <a:pt x="25238" y="21511"/>
                  </a:lnTo>
                  <a:lnTo>
                    <a:pt x="33304" y="9620"/>
                  </a:lnTo>
                  <a:lnTo>
                    <a:pt x="41593" y="1983"/>
                  </a:lnTo>
                  <a:lnTo>
                    <a:pt x="55625" y="0"/>
                  </a:lnTo>
                  <a:lnTo>
                    <a:pt x="64306" y="459"/>
                  </a:lnTo>
                  <a:lnTo>
                    <a:pt x="81477" y="8495"/>
                  </a:lnTo>
                  <a:lnTo>
                    <a:pt x="97810" y="22885"/>
                  </a:lnTo>
                  <a:lnTo>
                    <a:pt x="117494" y="54081"/>
                  </a:lnTo>
                  <a:lnTo>
                    <a:pt x="132467" y="96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759">
              <a:extLst>
                <a:ext uri="{FF2B5EF4-FFF2-40B4-BE49-F238E27FC236}">
                  <a16:creationId xmlns:a16="http://schemas.microsoft.com/office/drawing/2014/main" xmlns="" id="{558F2619-B0DC-4D28-B5BC-A2366F77C467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419600" y="3457091"/>
              <a:ext cx="6351" cy="105260"/>
            </a:xfrm>
            <a:custGeom>
              <a:avLst/>
              <a:gdLst/>
              <a:ahLst/>
              <a:cxnLst/>
              <a:rect l="0" t="0" r="0" b="0"/>
              <a:pathLst>
                <a:path w="6351" h="1052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5026" y="20961"/>
                  </a:lnTo>
                  <a:lnTo>
                    <a:pt x="6175" y="64368"/>
                  </a:lnTo>
                  <a:lnTo>
                    <a:pt x="6350" y="1052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760">
              <a:extLst>
                <a:ext uri="{FF2B5EF4-FFF2-40B4-BE49-F238E27FC236}">
                  <a16:creationId xmlns:a16="http://schemas.microsoft.com/office/drawing/2014/main" xmlns="" id="{18E49BE4-41BC-4B0A-8B7E-B1036EA4A0A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298950" y="3511550"/>
              <a:ext cx="82551" cy="35122"/>
            </a:xfrm>
            <a:custGeom>
              <a:avLst/>
              <a:gdLst/>
              <a:ahLst/>
              <a:cxnLst/>
              <a:rect l="0" t="0" r="0" b="0"/>
              <a:pathLst>
                <a:path w="82551" h="35122">
                  <a:moveTo>
                    <a:pt x="0" y="31750"/>
                  </a:moveTo>
                  <a:lnTo>
                    <a:pt x="0" y="31750"/>
                  </a:lnTo>
                  <a:lnTo>
                    <a:pt x="3371" y="35121"/>
                  </a:lnTo>
                  <a:lnTo>
                    <a:pt x="12552" y="34894"/>
                  </a:lnTo>
                  <a:lnTo>
                    <a:pt x="33587" y="2891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761">
              <a:extLst>
                <a:ext uri="{FF2B5EF4-FFF2-40B4-BE49-F238E27FC236}">
                  <a16:creationId xmlns:a16="http://schemas.microsoft.com/office/drawing/2014/main" xmlns="" id="{B6DA89D7-7C50-41B4-89DC-F5321E4DF941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305300" y="3451679"/>
              <a:ext cx="69851" cy="21772"/>
            </a:xfrm>
            <a:custGeom>
              <a:avLst/>
              <a:gdLst/>
              <a:ahLst/>
              <a:cxnLst/>
              <a:rect l="0" t="0" r="0" b="0"/>
              <a:pathLst>
                <a:path w="69851" h="21772">
                  <a:moveTo>
                    <a:pt x="0" y="21771"/>
                  </a:moveTo>
                  <a:lnTo>
                    <a:pt x="0" y="21771"/>
                  </a:lnTo>
                  <a:lnTo>
                    <a:pt x="13815" y="9838"/>
                  </a:lnTo>
                  <a:lnTo>
                    <a:pt x="29493" y="2948"/>
                  </a:lnTo>
                  <a:lnTo>
                    <a:pt x="43447" y="0"/>
                  </a:lnTo>
                  <a:lnTo>
                    <a:pt x="69850" y="2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762">
              <a:extLst>
                <a:ext uri="{FF2B5EF4-FFF2-40B4-BE49-F238E27FC236}">
                  <a16:creationId xmlns:a16="http://schemas.microsoft.com/office/drawing/2014/main" xmlns="" id="{43751E60-F784-4A3B-BA00-C700255BF638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208082" y="3403600"/>
              <a:ext cx="21019" cy="12701"/>
            </a:xfrm>
            <a:custGeom>
              <a:avLst/>
              <a:gdLst/>
              <a:ahLst/>
              <a:cxnLst/>
              <a:rect l="0" t="0" r="0" b="0"/>
              <a:pathLst>
                <a:path w="21019" h="12701">
                  <a:moveTo>
                    <a:pt x="21018" y="12700"/>
                  </a:moveTo>
                  <a:lnTo>
                    <a:pt x="21018" y="12700"/>
                  </a:lnTo>
                  <a:lnTo>
                    <a:pt x="4059" y="5793"/>
                  </a:lnTo>
                  <a:lnTo>
                    <a:pt x="1245" y="3862"/>
                  </a:lnTo>
                  <a:lnTo>
                    <a:pt x="75" y="2575"/>
                  </a:lnTo>
                  <a:lnTo>
                    <a:pt x="0" y="1717"/>
                  </a:lnTo>
                  <a:lnTo>
                    <a:pt x="656" y="1145"/>
                  </a:lnTo>
                  <a:lnTo>
                    <a:pt x="210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763">
              <a:extLst>
                <a:ext uri="{FF2B5EF4-FFF2-40B4-BE49-F238E27FC236}">
                  <a16:creationId xmlns:a16="http://schemas.microsoft.com/office/drawing/2014/main" xmlns="" id="{D73EAFA6-F6E4-4780-A479-8E1EEB7A1555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197350" y="3467100"/>
              <a:ext cx="68361" cy="161698"/>
            </a:xfrm>
            <a:custGeom>
              <a:avLst/>
              <a:gdLst/>
              <a:ahLst/>
              <a:cxnLst/>
              <a:rect l="0" t="0" r="0" b="0"/>
              <a:pathLst>
                <a:path w="68361" h="161698">
                  <a:moveTo>
                    <a:pt x="38100" y="0"/>
                  </a:moveTo>
                  <a:lnTo>
                    <a:pt x="38100" y="0"/>
                  </a:lnTo>
                  <a:lnTo>
                    <a:pt x="41471" y="3371"/>
                  </a:lnTo>
                  <a:lnTo>
                    <a:pt x="43126" y="8789"/>
                  </a:lnTo>
                  <a:lnTo>
                    <a:pt x="45939" y="19772"/>
                  </a:lnTo>
                  <a:lnTo>
                    <a:pt x="62307" y="60210"/>
                  </a:lnTo>
                  <a:lnTo>
                    <a:pt x="68360" y="103458"/>
                  </a:lnTo>
                  <a:lnTo>
                    <a:pt x="64486" y="141217"/>
                  </a:lnTo>
                  <a:lnTo>
                    <a:pt x="60881" y="153544"/>
                  </a:lnTo>
                  <a:lnTo>
                    <a:pt x="57521" y="157396"/>
                  </a:lnTo>
                  <a:lnTo>
                    <a:pt x="48142" y="161676"/>
                  </a:lnTo>
                  <a:lnTo>
                    <a:pt x="38800" y="161697"/>
                  </a:lnTo>
                  <a:lnTo>
                    <a:pt x="34334" y="160714"/>
                  </a:lnTo>
                  <a:lnTo>
                    <a:pt x="17934" y="149219"/>
                  </a:lnTo>
                  <a:lnTo>
                    <a:pt x="9617" y="13452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764">
              <a:extLst>
                <a:ext uri="{FF2B5EF4-FFF2-40B4-BE49-F238E27FC236}">
                  <a16:creationId xmlns:a16="http://schemas.microsoft.com/office/drawing/2014/main" xmlns="" id="{9AE10529-FA0A-4737-9886-D4172BD8A60E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029283" y="3838432"/>
              <a:ext cx="158668" cy="149369"/>
            </a:xfrm>
            <a:custGeom>
              <a:avLst/>
              <a:gdLst/>
              <a:ahLst/>
              <a:cxnLst/>
              <a:rect l="0" t="0" r="0" b="0"/>
              <a:pathLst>
                <a:path w="158668" h="149369">
                  <a:moveTo>
                    <a:pt x="18967" y="73168"/>
                  </a:moveTo>
                  <a:lnTo>
                    <a:pt x="18967" y="73168"/>
                  </a:lnTo>
                  <a:lnTo>
                    <a:pt x="15596" y="69797"/>
                  </a:lnTo>
                  <a:lnTo>
                    <a:pt x="12059" y="68142"/>
                  </a:lnTo>
                  <a:lnTo>
                    <a:pt x="10128" y="67701"/>
                  </a:lnTo>
                  <a:lnTo>
                    <a:pt x="9547" y="68817"/>
                  </a:lnTo>
                  <a:lnTo>
                    <a:pt x="10688" y="78542"/>
                  </a:lnTo>
                  <a:lnTo>
                    <a:pt x="4706" y="123849"/>
                  </a:lnTo>
                  <a:lnTo>
                    <a:pt x="548" y="144152"/>
                  </a:lnTo>
                  <a:lnTo>
                    <a:pt x="338" y="144480"/>
                  </a:lnTo>
                  <a:lnTo>
                    <a:pt x="197" y="143992"/>
                  </a:lnTo>
                  <a:lnTo>
                    <a:pt x="0" y="129822"/>
                  </a:lnTo>
                  <a:lnTo>
                    <a:pt x="14436" y="84542"/>
                  </a:lnTo>
                  <a:lnTo>
                    <a:pt x="28051" y="44631"/>
                  </a:lnTo>
                  <a:lnTo>
                    <a:pt x="45883" y="15402"/>
                  </a:lnTo>
                  <a:lnTo>
                    <a:pt x="60798" y="2574"/>
                  </a:lnTo>
                  <a:lnTo>
                    <a:pt x="68727" y="0"/>
                  </a:lnTo>
                  <a:lnTo>
                    <a:pt x="85062" y="902"/>
                  </a:lnTo>
                  <a:lnTo>
                    <a:pt x="101729" y="9770"/>
                  </a:lnTo>
                  <a:lnTo>
                    <a:pt x="117839" y="24530"/>
                  </a:lnTo>
                  <a:lnTo>
                    <a:pt x="137397" y="56640"/>
                  </a:lnTo>
                  <a:lnTo>
                    <a:pt x="151043" y="101653"/>
                  </a:lnTo>
                  <a:lnTo>
                    <a:pt x="158667" y="149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765">
              <a:extLst>
                <a:ext uri="{FF2B5EF4-FFF2-40B4-BE49-F238E27FC236}">
                  <a16:creationId xmlns:a16="http://schemas.microsoft.com/office/drawing/2014/main" xmlns="" id="{A0EB28F1-09BE-44DF-8453-F277E85EE873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044950" y="3575050"/>
              <a:ext cx="1962151" cy="76201"/>
            </a:xfrm>
            <a:custGeom>
              <a:avLst/>
              <a:gdLst/>
              <a:ahLst/>
              <a:cxnLst/>
              <a:rect l="0" t="0" r="0" b="0"/>
              <a:pathLst>
                <a:path w="1962151" h="76201">
                  <a:moveTo>
                    <a:pt x="0" y="76200"/>
                  </a:moveTo>
                  <a:lnTo>
                    <a:pt x="0" y="76200"/>
                  </a:lnTo>
                  <a:lnTo>
                    <a:pt x="37081" y="76200"/>
                  </a:lnTo>
                  <a:lnTo>
                    <a:pt x="60704" y="76200"/>
                  </a:lnTo>
                  <a:lnTo>
                    <a:pt x="89152" y="76200"/>
                  </a:lnTo>
                  <a:lnTo>
                    <a:pt x="120818" y="76200"/>
                  </a:lnTo>
                  <a:lnTo>
                    <a:pt x="158862" y="75494"/>
                  </a:lnTo>
                  <a:lnTo>
                    <a:pt x="201158" y="74318"/>
                  </a:lnTo>
                  <a:lnTo>
                    <a:pt x="246288" y="72829"/>
                  </a:lnTo>
                  <a:lnTo>
                    <a:pt x="300364" y="69014"/>
                  </a:lnTo>
                  <a:lnTo>
                    <a:pt x="360404" y="63648"/>
                  </a:lnTo>
                  <a:lnTo>
                    <a:pt x="424419" y="57249"/>
                  </a:lnTo>
                  <a:lnTo>
                    <a:pt x="497435" y="50866"/>
                  </a:lnTo>
                  <a:lnTo>
                    <a:pt x="576451" y="44494"/>
                  </a:lnTo>
                  <a:lnTo>
                    <a:pt x="659467" y="38129"/>
                  </a:lnTo>
                  <a:lnTo>
                    <a:pt x="750089" y="32475"/>
                  </a:lnTo>
                  <a:lnTo>
                    <a:pt x="845782" y="27294"/>
                  </a:lnTo>
                  <a:lnTo>
                    <a:pt x="944854" y="22429"/>
                  </a:lnTo>
                  <a:lnTo>
                    <a:pt x="1045475" y="17775"/>
                  </a:lnTo>
                  <a:lnTo>
                    <a:pt x="1147128" y="13261"/>
                  </a:lnTo>
                  <a:lnTo>
                    <a:pt x="1249469" y="8841"/>
                  </a:lnTo>
                  <a:lnTo>
                    <a:pt x="1345212" y="5894"/>
                  </a:lnTo>
                  <a:lnTo>
                    <a:pt x="1436558" y="3929"/>
                  </a:lnTo>
                  <a:lnTo>
                    <a:pt x="1524972" y="2620"/>
                  </a:lnTo>
                  <a:lnTo>
                    <a:pt x="1601553" y="1746"/>
                  </a:lnTo>
                  <a:lnTo>
                    <a:pt x="1670248" y="1164"/>
                  </a:lnTo>
                  <a:lnTo>
                    <a:pt x="1733681" y="776"/>
                  </a:lnTo>
                  <a:lnTo>
                    <a:pt x="1785143" y="517"/>
                  </a:lnTo>
                  <a:lnTo>
                    <a:pt x="1828624" y="345"/>
                  </a:lnTo>
                  <a:lnTo>
                    <a:pt x="1866783" y="230"/>
                  </a:lnTo>
                  <a:lnTo>
                    <a:pt x="1894339" y="153"/>
                  </a:lnTo>
                  <a:lnTo>
                    <a:pt x="1941117" y="45"/>
                  </a:lnTo>
                  <a:lnTo>
                    <a:pt x="1962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766">
              <a:extLst>
                <a:ext uri="{FF2B5EF4-FFF2-40B4-BE49-F238E27FC236}">
                  <a16:creationId xmlns:a16="http://schemas.microsoft.com/office/drawing/2014/main" xmlns="" id="{E518D4EB-2FF1-4238-B618-D0484B53D3A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267450" y="2907701"/>
              <a:ext cx="150370" cy="368900"/>
            </a:xfrm>
            <a:custGeom>
              <a:avLst/>
              <a:gdLst/>
              <a:ahLst/>
              <a:cxnLst/>
              <a:rect l="0" t="0" r="0" b="0"/>
              <a:pathLst>
                <a:path w="150370" h="368900">
                  <a:moveTo>
                    <a:pt x="63500" y="25999"/>
                  </a:moveTo>
                  <a:lnTo>
                    <a:pt x="63500" y="25999"/>
                  </a:lnTo>
                  <a:lnTo>
                    <a:pt x="63500" y="759"/>
                  </a:lnTo>
                  <a:lnTo>
                    <a:pt x="64911" y="0"/>
                  </a:lnTo>
                  <a:lnTo>
                    <a:pt x="67263" y="905"/>
                  </a:lnTo>
                  <a:lnTo>
                    <a:pt x="91289" y="22610"/>
                  </a:lnTo>
                  <a:lnTo>
                    <a:pt x="116498" y="64271"/>
                  </a:lnTo>
                  <a:lnTo>
                    <a:pt x="133386" y="102511"/>
                  </a:lnTo>
                  <a:lnTo>
                    <a:pt x="146771" y="145377"/>
                  </a:lnTo>
                  <a:lnTo>
                    <a:pt x="150369" y="190298"/>
                  </a:lnTo>
                  <a:lnTo>
                    <a:pt x="142090" y="234253"/>
                  </a:lnTo>
                  <a:lnTo>
                    <a:pt x="124534" y="275189"/>
                  </a:lnTo>
                  <a:lnTo>
                    <a:pt x="97917" y="309846"/>
                  </a:lnTo>
                  <a:lnTo>
                    <a:pt x="54569" y="343641"/>
                  </a:lnTo>
                  <a:lnTo>
                    <a:pt x="0" y="368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767">
              <a:extLst>
                <a:ext uri="{FF2B5EF4-FFF2-40B4-BE49-F238E27FC236}">
                  <a16:creationId xmlns:a16="http://schemas.microsoft.com/office/drawing/2014/main" xmlns="" id="{96181EEF-3171-418F-A223-73B01DEE16C9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218317" y="2929684"/>
              <a:ext cx="46364" cy="25723"/>
            </a:xfrm>
            <a:custGeom>
              <a:avLst/>
              <a:gdLst/>
              <a:ahLst/>
              <a:cxnLst/>
              <a:rect l="0" t="0" r="0" b="0"/>
              <a:pathLst>
                <a:path w="46364" h="25723">
                  <a:moveTo>
                    <a:pt x="23733" y="23066"/>
                  </a:moveTo>
                  <a:lnTo>
                    <a:pt x="23733" y="23066"/>
                  </a:lnTo>
                  <a:lnTo>
                    <a:pt x="6774" y="13014"/>
                  </a:lnTo>
                  <a:lnTo>
                    <a:pt x="3959" y="12131"/>
                  </a:lnTo>
                  <a:lnTo>
                    <a:pt x="2084" y="12248"/>
                  </a:lnTo>
                  <a:lnTo>
                    <a:pt x="834" y="13032"/>
                  </a:lnTo>
                  <a:lnTo>
                    <a:pt x="0" y="14260"/>
                  </a:lnTo>
                  <a:lnTo>
                    <a:pt x="1562" y="15784"/>
                  </a:lnTo>
                  <a:lnTo>
                    <a:pt x="24994" y="25338"/>
                  </a:lnTo>
                  <a:lnTo>
                    <a:pt x="35112" y="25722"/>
                  </a:lnTo>
                  <a:lnTo>
                    <a:pt x="39786" y="24837"/>
                  </a:lnTo>
                  <a:lnTo>
                    <a:pt x="42902" y="22836"/>
                  </a:lnTo>
                  <a:lnTo>
                    <a:pt x="44979" y="20090"/>
                  </a:lnTo>
                  <a:lnTo>
                    <a:pt x="46363" y="16849"/>
                  </a:lnTo>
                  <a:lnTo>
                    <a:pt x="45875" y="13277"/>
                  </a:lnTo>
                  <a:lnTo>
                    <a:pt x="41570" y="5545"/>
                  </a:lnTo>
                  <a:lnTo>
                    <a:pt x="37741" y="2919"/>
                  </a:lnTo>
                  <a:lnTo>
                    <a:pt x="27842" y="0"/>
                  </a:lnTo>
                  <a:lnTo>
                    <a:pt x="20150" y="585"/>
                  </a:lnTo>
                  <a:lnTo>
                    <a:pt x="17112" y="1729"/>
                  </a:lnTo>
                  <a:lnTo>
                    <a:pt x="15085" y="3196"/>
                  </a:lnTo>
                  <a:lnTo>
                    <a:pt x="11033" y="10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768">
              <a:extLst>
                <a:ext uri="{FF2B5EF4-FFF2-40B4-BE49-F238E27FC236}">
                  <a16:creationId xmlns:a16="http://schemas.microsoft.com/office/drawing/2014/main" xmlns="" id="{69486753-9097-42BF-B5A5-FED4CE2953D0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223000" y="3098800"/>
              <a:ext cx="5057" cy="101601"/>
            </a:xfrm>
            <a:custGeom>
              <a:avLst/>
              <a:gdLst/>
              <a:ahLst/>
              <a:cxnLst/>
              <a:rect l="0" t="0" r="0" b="0"/>
              <a:pathLst>
                <a:path w="5057" h="101601">
                  <a:moveTo>
                    <a:pt x="0" y="0"/>
                  </a:moveTo>
                  <a:lnTo>
                    <a:pt x="0" y="0"/>
                  </a:lnTo>
                  <a:lnTo>
                    <a:pt x="3371" y="44812"/>
                  </a:lnTo>
                  <a:lnTo>
                    <a:pt x="5056" y="7867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769">
              <a:extLst>
                <a:ext uri="{FF2B5EF4-FFF2-40B4-BE49-F238E27FC236}">
                  <a16:creationId xmlns:a16="http://schemas.microsoft.com/office/drawing/2014/main" xmlns="" id="{6A65A1C4-09D2-4252-B6BD-B444C4BD80CA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917703" y="3155950"/>
              <a:ext cx="114798" cy="17645"/>
            </a:xfrm>
            <a:custGeom>
              <a:avLst/>
              <a:gdLst/>
              <a:ahLst/>
              <a:cxnLst/>
              <a:rect l="0" t="0" r="0" b="0"/>
              <a:pathLst>
                <a:path w="114798" h="17645">
                  <a:moveTo>
                    <a:pt x="13197" y="0"/>
                  </a:moveTo>
                  <a:lnTo>
                    <a:pt x="13197" y="0"/>
                  </a:lnTo>
                  <a:lnTo>
                    <a:pt x="3084" y="6742"/>
                  </a:lnTo>
                  <a:lnTo>
                    <a:pt x="810" y="9433"/>
                  </a:lnTo>
                  <a:lnTo>
                    <a:pt x="0" y="11933"/>
                  </a:lnTo>
                  <a:lnTo>
                    <a:pt x="166" y="14305"/>
                  </a:lnTo>
                  <a:lnTo>
                    <a:pt x="1687" y="15887"/>
                  </a:lnTo>
                  <a:lnTo>
                    <a:pt x="7140" y="17644"/>
                  </a:lnTo>
                  <a:lnTo>
                    <a:pt x="41742" y="15262"/>
                  </a:lnTo>
                  <a:lnTo>
                    <a:pt x="85468" y="13459"/>
                  </a:lnTo>
                  <a:lnTo>
                    <a:pt x="114797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770">
              <a:extLst>
                <a:ext uri="{FF2B5EF4-FFF2-40B4-BE49-F238E27FC236}">
                  <a16:creationId xmlns:a16="http://schemas.microsoft.com/office/drawing/2014/main" xmlns="" id="{5E3E3F67-4AD6-4A7D-BEAF-CCCC99F5ADD3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918200" y="3057804"/>
              <a:ext cx="127001" cy="15597"/>
            </a:xfrm>
            <a:custGeom>
              <a:avLst/>
              <a:gdLst/>
              <a:ahLst/>
              <a:cxnLst/>
              <a:rect l="0" t="0" r="0" b="0"/>
              <a:pathLst>
                <a:path w="127001" h="15597">
                  <a:moveTo>
                    <a:pt x="0" y="15596"/>
                  </a:moveTo>
                  <a:lnTo>
                    <a:pt x="0" y="15596"/>
                  </a:lnTo>
                  <a:lnTo>
                    <a:pt x="3371" y="12225"/>
                  </a:lnTo>
                  <a:lnTo>
                    <a:pt x="15580" y="6758"/>
                  </a:lnTo>
                  <a:lnTo>
                    <a:pt x="53877" y="0"/>
                  </a:lnTo>
                  <a:lnTo>
                    <a:pt x="98444" y="3996"/>
                  </a:lnTo>
                  <a:lnTo>
                    <a:pt x="127000" y="9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771">
              <a:extLst>
                <a:ext uri="{FF2B5EF4-FFF2-40B4-BE49-F238E27FC236}">
                  <a16:creationId xmlns:a16="http://schemas.microsoft.com/office/drawing/2014/main" xmlns="" id="{3BAC941E-7EEB-4F25-B8F7-8A7B4B3DE753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632717" y="3252083"/>
              <a:ext cx="56884" cy="211218"/>
            </a:xfrm>
            <a:custGeom>
              <a:avLst/>
              <a:gdLst/>
              <a:ahLst/>
              <a:cxnLst/>
              <a:rect l="0" t="0" r="0" b="0"/>
              <a:pathLst>
                <a:path w="56884" h="211218">
                  <a:moveTo>
                    <a:pt x="31483" y="5467"/>
                  </a:moveTo>
                  <a:lnTo>
                    <a:pt x="31483" y="5467"/>
                  </a:lnTo>
                  <a:lnTo>
                    <a:pt x="36950" y="0"/>
                  </a:lnTo>
                  <a:lnTo>
                    <a:pt x="37244" y="411"/>
                  </a:lnTo>
                  <a:lnTo>
                    <a:pt x="38523" y="16139"/>
                  </a:lnTo>
                  <a:lnTo>
                    <a:pt x="42192" y="23132"/>
                  </a:lnTo>
                  <a:lnTo>
                    <a:pt x="51988" y="66742"/>
                  </a:lnTo>
                  <a:lnTo>
                    <a:pt x="53620" y="69601"/>
                  </a:lnTo>
                  <a:lnTo>
                    <a:pt x="55532" y="103194"/>
                  </a:lnTo>
                  <a:lnTo>
                    <a:pt x="51065" y="150527"/>
                  </a:lnTo>
                  <a:lnTo>
                    <a:pt x="49875" y="184460"/>
                  </a:lnTo>
                  <a:lnTo>
                    <a:pt x="47183" y="193440"/>
                  </a:lnTo>
                  <a:lnTo>
                    <a:pt x="41753" y="200253"/>
                  </a:lnTo>
                  <a:lnTo>
                    <a:pt x="30140" y="210375"/>
                  </a:lnTo>
                  <a:lnTo>
                    <a:pt x="27766" y="211217"/>
                  </a:lnTo>
                  <a:lnTo>
                    <a:pt x="25477" y="211073"/>
                  </a:lnTo>
                  <a:lnTo>
                    <a:pt x="9992" y="202400"/>
                  </a:lnTo>
                  <a:lnTo>
                    <a:pt x="4293" y="196945"/>
                  </a:lnTo>
                  <a:lnTo>
                    <a:pt x="2773" y="194502"/>
                  </a:lnTo>
                  <a:lnTo>
                    <a:pt x="634" y="184322"/>
                  </a:lnTo>
                  <a:lnTo>
                    <a:pt x="0" y="172370"/>
                  </a:lnTo>
                  <a:lnTo>
                    <a:pt x="1322" y="168947"/>
                  </a:lnTo>
                  <a:lnTo>
                    <a:pt x="6554" y="163261"/>
                  </a:lnTo>
                  <a:lnTo>
                    <a:pt x="29593" y="149502"/>
                  </a:lnTo>
                  <a:lnTo>
                    <a:pt x="39815" y="148975"/>
                  </a:lnTo>
                  <a:lnTo>
                    <a:pt x="56883" y="151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3772">
            <a:extLst>
              <a:ext uri="{FF2B5EF4-FFF2-40B4-BE49-F238E27FC236}">
                <a16:creationId xmlns:a16="http://schemas.microsoft.com/office/drawing/2014/main" xmlns="" id="{EA50A3D7-6373-456B-A3E7-0F86954A791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0750" y="3992470"/>
            <a:ext cx="10172701" cy="185831"/>
          </a:xfrm>
          <a:custGeom>
            <a:avLst/>
            <a:gdLst/>
            <a:ahLst/>
            <a:cxnLst/>
            <a:rect l="0" t="0" r="0" b="0"/>
            <a:pathLst>
              <a:path w="10172701" h="185831">
                <a:moveTo>
                  <a:pt x="0" y="185830"/>
                </a:moveTo>
                <a:lnTo>
                  <a:pt x="0" y="185830"/>
                </a:lnTo>
                <a:lnTo>
                  <a:pt x="40452" y="175717"/>
                </a:lnTo>
                <a:lnTo>
                  <a:pt x="62951" y="171327"/>
                </a:lnTo>
                <a:lnTo>
                  <a:pt x="88534" y="166989"/>
                </a:lnTo>
                <a:lnTo>
                  <a:pt x="116173" y="162686"/>
                </a:lnTo>
                <a:lnTo>
                  <a:pt x="148004" y="159111"/>
                </a:lnTo>
                <a:lnTo>
                  <a:pt x="182630" y="156023"/>
                </a:lnTo>
                <a:lnTo>
                  <a:pt x="219120" y="153258"/>
                </a:lnTo>
                <a:lnTo>
                  <a:pt x="257558" y="150710"/>
                </a:lnTo>
                <a:lnTo>
                  <a:pt x="297294" y="148306"/>
                </a:lnTo>
                <a:lnTo>
                  <a:pt x="337896" y="145997"/>
                </a:lnTo>
                <a:lnTo>
                  <a:pt x="381897" y="143752"/>
                </a:lnTo>
                <a:lnTo>
                  <a:pt x="428165" y="141551"/>
                </a:lnTo>
                <a:lnTo>
                  <a:pt x="475943" y="139377"/>
                </a:lnTo>
                <a:lnTo>
                  <a:pt x="527551" y="137928"/>
                </a:lnTo>
                <a:lnTo>
                  <a:pt x="581712" y="136962"/>
                </a:lnTo>
                <a:lnTo>
                  <a:pt x="637575" y="136318"/>
                </a:lnTo>
                <a:lnTo>
                  <a:pt x="697394" y="134477"/>
                </a:lnTo>
                <a:lnTo>
                  <a:pt x="759851" y="131839"/>
                </a:lnTo>
                <a:lnTo>
                  <a:pt x="824068" y="128670"/>
                </a:lnTo>
                <a:lnTo>
                  <a:pt x="892278" y="125145"/>
                </a:lnTo>
                <a:lnTo>
                  <a:pt x="963152" y="121385"/>
                </a:lnTo>
                <a:lnTo>
                  <a:pt x="1035802" y="117466"/>
                </a:lnTo>
                <a:lnTo>
                  <a:pt x="1112457" y="113443"/>
                </a:lnTo>
                <a:lnTo>
                  <a:pt x="1191782" y="109350"/>
                </a:lnTo>
                <a:lnTo>
                  <a:pt x="1272888" y="105210"/>
                </a:lnTo>
                <a:lnTo>
                  <a:pt x="1355887" y="101039"/>
                </a:lnTo>
                <a:lnTo>
                  <a:pt x="1440147" y="96847"/>
                </a:lnTo>
                <a:lnTo>
                  <a:pt x="1525248" y="92641"/>
                </a:lnTo>
                <a:lnTo>
                  <a:pt x="1612321" y="88426"/>
                </a:lnTo>
                <a:lnTo>
                  <a:pt x="1700708" y="84206"/>
                </a:lnTo>
                <a:lnTo>
                  <a:pt x="1789972" y="79980"/>
                </a:lnTo>
                <a:lnTo>
                  <a:pt x="1882643" y="75752"/>
                </a:lnTo>
                <a:lnTo>
                  <a:pt x="1977584" y="71523"/>
                </a:lnTo>
                <a:lnTo>
                  <a:pt x="2074039" y="67291"/>
                </a:lnTo>
                <a:lnTo>
                  <a:pt x="2172915" y="62355"/>
                </a:lnTo>
                <a:lnTo>
                  <a:pt x="2273404" y="56946"/>
                </a:lnTo>
                <a:lnTo>
                  <a:pt x="2374969" y="51224"/>
                </a:lnTo>
                <a:lnTo>
                  <a:pt x="2477957" y="45999"/>
                </a:lnTo>
                <a:lnTo>
                  <a:pt x="2581894" y="41104"/>
                </a:lnTo>
                <a:lnTo>
                  <a:pt x="2686462" y="36429"/>
                </a:lnTo>
                <a:lnTo>
                  <a:pt x="2794275" y="31196"/>
                </a:lnTo>
                <a:lnTo>
                  <a:pt x="2904250" y="25591"/>
                </a:lnTo>
                <a:lnTo>
                  <a:pt x="3015667" y="19737"/>
                </a:lnTo>
                <a:lnTo>
                  <a:pt x="3126633" y="15129"/>
                </a:lnTo>
                <a:lnTo>
                  <a:pt x="3237300" y="11352"/>
                </a:lnTo>
                <a:lnTo>
                  <a:pt x="3347767" y="8128"/>
                </a:lnTo>
                <a:lnTo>
                  <a:pt x="3456689" y="5273"/>
                </a:lnTo>
                <a:lnTo>
                  <a:pt x="3564581" y="2664"/>
                </a:lnTo>
                <a:lnTo>
                  <a:pt x="3671788" y="219"/>
                </a:lnTo>
                <a:lnTo>
                  <a:pt x="3779947" y="0"/>
                </a:lnTo>
                <a:lnTo>
                  <a:pt x="3888742" y="1266"/>
                </a:lnTo>
                <a:lnTo>
                  <a:pt x="3997961" y="3521"/>
                </a:lnTo>
                <a:lnTo>
                  <a:pt x="4108169" y="6435"/>
                </a:lnTo>
                <a:lnTo>
                  <a:pt x="4219035" y="9789"/>
                </a:lnTo>
                <a:lnTo>
                  <a:pt x="4330340" y="13436"/>
                </a:lnTo>
                <a:lnTo>
                  <a:pt x="4439116" y="17278"/>
                </a:lnTo>
                <a:lnTo>
                  <a:pt x="4546205" y="21251"/>
                </a:lnTo>
                <a:lnTo>
                  <a:pt x="4652170" y="25310"/>
                </a:lnTo>
                <a:lnTo>
                  <a:pt x="4757385" y="28723"/>
                </a:lnTo>
                <a:lnTo>
                  <a:pt x="4862102" y="31703"/>
                </a:lnTo>
                <a:lnTo>
                  <a:pt x="4966484" y="34395"/>
                </a:lnTo>
                <a:lnTo>
                  <a:pt x="5070644" y="36896"/>
                </a:lnTo>
                <a:lnTo>
                  <a:pt x="5174657" y="39268"/>
                </a:lnTo>
                <a:lnTo>
                  <a:pt x="5278572" y="41555"/>
                </a:lnTo>
                <a:lnTo>
                  <a:pt x="5382420" y="43080"/>
                </a:lnTo>
                <a:lnTo>
                  <a:pt x="5486224" y="44097"/>
                </a:lnTo>
                <a:lnTo>
                  <a:pt x="5589999" y="44774"/>
                </a:lnTo>
                <a:lnTo>
                  <a:pt x="5697283" y="45227"/>
                </a:lnTo>
                <a:lnTo>
                  <a:pt x="5806905" y="45528"/>
                </a:lnTo>
                <a:lnTo>
                  <a:pt x="5918087" y="45728"/>
                </a:lnTo>
                <a:lnTo>
                  <a:pt x="6028896" y="45862"/>
                </a:lnTo>
                <a:lnTo>
                  <a:pt x="6139459" y="45951"/>
                </a:lnTo>
                <a:lnTo>
                  <a:pt x="6249856" y="46011"/>
                </a:lnTo>
                <a:lnTo>
                  <a:pt x="6362259" y="45345"/>
                </a:lnTo>
                <a:lnTo>
                  <a:pt x="6476001" y="44195"/>
                </a:lnTo>
                <a:lnTo>
                  <a:pt x="6590633" y="42723"/>
                </a:lnTo>
                <a:lnTo>
                  <a:pt x="6708684" y="41742"/>
                </a:lnTo>
                <a:lnTo>
                  <a:pt x="6829011" y="41088"/>
                </a:lnTo>
                <a:lnTo>
                  <a:pt x="6950858" y="40652"/>
                </a:lnTo>
                <a:lnTo>
                  <a:pt x="7073716" y="40361"/>
                </a:lnTo>
                <a:lnTo>
                  <a:pt x="7197250" y="40168"/>
                </a:lnTo>
                <a:lnTo>
                  <a:pt x="7321233" y="40039"/>
                </a:lnTo>
                <a:lnTo>
                  <a:pt x="7444811" y="39952"/>
                </a:lnTo>
                <a:lnTo>
                  <a:pt x="7568118" y="39894"/>
                </a:lnTo>
                <a:lnTo>
                  <a:pt x="7691245" y="39856"/>
                </a:lnTo>
                <a:lnTo>
                  <a:pt x="7814252" y="41242"/>
                </a:lnTo>
                <a:lnTo>
                  <a:pt x="7937179" y="43577"/>
                </a:lnTo>
                <a:lnTo>
                  <a:pt x="8060053" y="46545"/>
                </a:lnTo>
                <a:lnTo>
                  <a:pt x="8179363" y="48523"/>
                </a:lnTo>
                <a:lnTo>
                  <a:pt x="8296297" y="49842"/>
                </a:lnTo>
                <a:lnTo>
                  <a:pt x="8411648" y="50722"/>
                </a:lnTo>
                <a:lnTo>
                  <a:pt x="8522415" y="52013"/>
                </a:lnTo>
                <a:lnTo>
                  <a:pt x="8630127" y="53580"/>
                </a:lnTo>
                <a:lnTo>
                  <a:pt x="8735802" y="55329"/>
                </a:lnTo>
                <a:lnTo>
                  <a:pt x="8840822" y="56496"/>
                </a:lnTo>
                <a:lnTo>
                  <a:pt x="8945409" y="57274"/>
                </a:lnTo>
                <a:lnTo>
                  <a:pt x="9049707" y="57793"/>
                </a:lnTo>
                <a:lnTo>
                  <a:pt x="9150987" y="59550"/>
                </a:lnTo>
                <a:lnTo>
                  <a:pt x="9250258" y="62132"/>
                </a:lnTo>
                <a:lnTo>
                  <a:pt x="9348188" y="65265"/>
                </a:lnTo>
                <a:lnTo>
                  <a:pt x="9442403" y="68764"/>
                </a:lnTo>
                <a:lnTo>
                  <a:pt x="9534142" y="72509"/>
                </a:lnTo>
                <a:lnTo>
                  <a:pt x="9624227" y="76416"/>
                </a:lnTo>
                <a:lnTo>
                  <a:pt x="9708979" y="79726"/>
                </a:lnTo>
                <a:lnTo>
                  <a:pt x="9790174" y="82638"/>
                </a:lnTo>
                <a:lnTo>
                  <a:pt x="9868999" y="85285"/>
                </a:lnTo>
                <a:lnTo>
                  <a:pt x="9937778" y="86345"/>
                </a:lnTo>
                <a:lnTo>
                  <a:pt x="9999856" y="86345"/>
                </a:lnTo>
                <a:lnTo>
                  <a:pt x="10057471" y="85640"/>
                </a:lnTo>
                <a:lnTo>
                  <a:pt x="10095881" y="85170"/>
                </a:lnTo>
                <a:lnTo>
                  <a:pt x="10172700" y="8423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699">
            <a:extLst>
              <a:ext uri="{FF2B5EF4-FFF2-40B4-BE49-F238E27FC236}">
                <a16:creationId xmlns:a16="http://schemas.microsoft.com/office/drawing/2014/main" xmlns="" id="{A252A274-82EF-41B4-98A0-4280289932B9}"/>
              </a:ext>
            </a:extLst>
          </p:cNvPr>
          <p:cNvGrpSpPr/>
          <p:nvPr/>
        </p:nvGrpSpPr>
        <p:grpSpPr>
          <a:xfrm>
            <a:off x="1477682" y="4270798"/>
            <a:ext cx="567019" cy="392314"/>
            <a:chOff x="1477682" y="4270798"/>
            <a:chExt cx="567019" cy="392314"/>
          </a:xfrm>
        </p:grpSpPr>
        <p:sp>
          <p:nvSpPr>
            <p:cNvPr id="113" name="SMARTInkShape-3773">
              <a:extLst>
                <a:ext uri="{FF2B5EF4-FFF2-40B4-BE49-F238E27FC236}">
                  <a16:creationId xmlns:a16="http://schemas.microsoft.com/office/drawing/2014/main" xmlns="" id="{CEF8509C-FBC4-42BD-89E5-7939A8DD3C7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981200" y="458470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63500" y="0"/>
                  </a:moveTo>
                  <a:lnTo>
                    <a:pt x="63500" y="0"/>
                  </a:lnTo>
                  <a:lnTo>
                    <a:pt x="63500" y="3371"/>
                  </a:lnTo>
                  <a:lnTo>
                    <a:pt x="56758" y="12209"/>
                  </a:lnTo>
                  <a:lnTo>
                    <a:pt x="10646" y="4902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774">
              <a:extLst>
                <a:ext uri="{FF2B5EF4-FFF2-40B4-BE49-F238E27FC236}">
                  <a16:creationId xmlns:a16="http://schemas.microsoft.com/office/drawing/2014/main" xmlns="" id="{25A039FB-3D80-4FEB-8EC1-AAE7DD677C0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763136" y="4306444"/>
              <a:ext cx="160915" cy="226721"/>
            </a:xfrm>
            <a:custGeom>
              <a:avLst/>
              <a:gdLst/>
              <a:ahLst/>
              <a:cxnLst/>
              <a:rect l="0" t="0" r="0" b="0"/>
              <a:pathLst>
                <a:path w="160915" h="226721">
                  <a:moveTo>
                    <a:pt x="160914" y="11556"/>
                  </a:moveTo>
                  <a:lnTo>
                    <a:pt x="160914" y="11556"/>
                  </a:lnTo>
                  <a:lnTo>
                    <a:pt x="160914" y="8185"/>
                  </a:lnTo>
                  <a:lnTo>
                    <a:pt x="157151" y="4649"/>
                  </a:lnTo>
                  <a:lnTo>
                    <a:pt x="151480" y="1430"/>
                  </a:lnTo>
                  <a:lnTo>
                    <a:pt x="146608" y="0"/>
                  </a:lnTo>
                  <a:lnTo>
                    <a:pt x="106927" y="7795"/>
                  </a:lnTo>
                  <a:lnTo>
                    <a:pt x="68850" y="15882"/>
                  </a:lnTo>
                  <a:lnTo>
                    <a:pt x="31120" y="26155"/>
                  </a:lnTo>
                  <a:lnTo>
                    <a:pt x="9608" y="38193"/>
                  </a:lnTo>
                  <a:lnTo>
                    <a:pt x="999" y="48533"/>
                  </a:lnTo>
                  <a:lnTo>
                    <a:pt x="0" y="58329"/>
                  </a:lnTo>
                  <a:lnTo>
                    <a:pt x="2613" y="70444"/>
                  </a:lnTo>
                  <a:lnTo>
                    <a:pt x="16343" y="112801"/>
                  </a:lnTo>
                  <a:lnTo>
                    <a:pt x="21024" y="157492"/>
                  </a:lnTo>
                  <a:lnTo>
                    <a:pt x="21087" y="157530"/>
                  </a:lnTo>
                  <a:lnTo>
                    <a:pt x="30041" y="143294"/>
                  </a:lnTo>
                  <a:lnTo>
                    <a:pt x="51251" y="130134"/>
                  </a:lnTo>
                  <a:lnTo>
                    <a:pt x="56055" y="130119"/>
                  </a:lnTo>
                  <a:lnTo>
                    <a:pt x="67038" y="133865"/>
                  </a:lnTo>
                  <a:lnTo>
                    <a:pt x="103885" y="164659"/>
                  </a:lnTo>
                  <a:lnTo>
                    <a:pt x="119479" y="183214"/>
                  </a:lnTo>
                  <a:lnTo>
                    <a:pt x="122002" y="188789"/>
                  </a:lnTo>
                  <a:lnTo>
                    <a:pt x="122923" y="198747"/>
                  </a:lnTo>
                  <a:lnTo>
                    <a:pt x="120065" y="203377"/>
                  </a:lnTo>
                  <a:lnTo>
                    <a:pt x="109362" y="212286"/>
                  </a:lnTo>
                  <a:lnTo>
                    <a:pt x="84099" y="221863"/>
                  </a:lnTo>
                  <a:lnTo>
                    <a:pt x="39199" y="226720"/>
                  </a:lnTo>
                  <a:lnTo>
                    <a:pt x="29913" y="226424"/>
                  </a:lnTo>
                  <a:lnTo>
                    <a:pt x="28424" y="225356"/>
                  </a:lnTo>
                  <a:lnTo>
                    <a:pt x="27564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775">
              <a:extLst>
                <a:ext uri="{FF2B5EF4-FFF2-40B4-BE49-F238E27FC236}">
                  <a16:creationId xmlns:a16="http://schemas.microsoft.com/office/drawing/2014/main" xmlns="" id="{77193F3B-CDA0-47E3-A248-74ED9BB00E3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477682" y="4270798"/>
              <a:ext cx="116169" cy="392314"/>
            </a:xfrm>
            <a:custGeom>
              <a:avLst/>
              <a:gdLst/>
              <a:ahLst/>
              <a:cxnLst/>
              <a:rect l="0" t="0" r="0" b="0"/>
              <a:pathLst>
                <a:path w="116169" h="392314">
                  <a:moveTo>
                    <a:pt x="97118" y="9102"/>
                  </a:moveTo>
                  <a:lnTo>
                    <a:pt x="97118" y="9102"/>
                  </a:lnTo>
                  <a:lnTo>
                    <a:pt x="93747" y="5731"/>
                  </a:lnTo>
                  <a:lnTo>
                    <a:pt x="81538" y="264"/>
                  </a:lnTo>
                  <a:lnTo>
                    <a:pt x="70438" y="0"/>
                  </a:lnTo>
                  <a:lnTo>
                    <a:pt x="46065" y="5579"/>
                  </a:lnTo>
                  <a:lnTo>
                    <a:pt x="21574" y="18545"/>
                  </a:lnTo>
                  <a:lnTo>
                    <a:pt x="11567" y="26469"/>
                  </a:lnTo>
                  <a:lnTo>
                    <a:pt x="1371" y="42235"/>
                  </a:lnTo>
                  <a:lnTo>
                    <a:pt x="0" y="52285"/>
                  </a:lnTo>
                  <a:lnTo>
                    <a:pt x="2449" y="62161"/>
                  </a:lnTo>
                  <a:lnTo>
                    <a:pt x="22806" y="95320"/>
                  </a:lnTo>
                  <a:lnTo>
                    <a:pt x="57943" y="136306"/>
                  </a:lnTo>
                  <a:lnTo>
                    <a:pt x="69123" y="153126"/>
                  </a:lnTo>
                  <a:lnTo>
                    <a:pt x="74093" y="170009"/>
                  </a:lnTo>
                  <a:lnTo>
                    <a:pt x="72538" y="185038"/>
                  </a:lnTo>
                  <a:lnTo>
                    <a:pt x="60042" y="211933"/>
                  </a:lnTo>
                  <a:lnTo>
                    <a:pt x="48111" y="224501"/>
                  </a:lnTo>
                  <a:lnTo>
                    <a:pt x="37942" y="228307"/>
                  </a:lnTo>
                  <a:lnTo>
                    <a:pt x="32268" y="229322"/>
                  </a:lnTo>
                  <a:lnTo>
                    <a:pt x="28484" y="228587"/>
                  </a:lnTo>
                  <a:lnTo>
                    <a:pt x="25962" y="226687"/>
                  </a:lnTo>
                  <a:lnTo>
                    <a:pt x="21914" y="220239"/>
                  </a:lnTo>
                  <a:lnTo>
                    <a:pt x="22288" y="219710"/>
                  </a:lnTo>
                  <a:lnTo>
                    <a:pt x="24584" y="219122"/>
                  </a:lnTo>
                  <a:lnTo>
                    <a:pt x="33215" y="225533"/>
                  </a:lnTo>
                  <a:lnTo>
                    <a:pt x="41338" y="236370"/>
                  </a:lnTo>
                  <a:lnTo>
                    <a:pt x="44843" y="255259"/>
                  </a:lnTo>
                  <a:lnTo>
                    <a:pt x="44242" y="300238"/>
                  </a:lnTo>
                  <a:lnTo>
                    <a:pt x="34070" y="334878"/>
                  </a:lnTo>
                  <a:lnTo>
                    <a:pt x="18112" y="375496"/>
                  </a:lnTo>
                  <a:lnTo>
                    <a:pt x="16930" y="382481"/>
                  </a:lnTo>
                  <a:lnTo>
                    <a:pt x="19671" y="387138"/>
                  </a:lnTo>
                  <a:lnTo>
                    <a:pt x="25026" y="390243"/>
                  </a:lnTo>
                  <a:lnTo>
                    <a:pt x="32123" y="392313"/>
                  </a:lnTo>
                  <a:lnTo>
                    <a:pt x="49416" y="390849"/>
                  </a:lnTo>
                  <a:lnTo>
                    <a:pt x="92634" y="378412"/>
                  </a:lnTo>
                  <a:lnTo>
                    <a:pt x="116168" y="371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700">
            <a:extLst>
              <a:ext uri="{FF2B5EF4-FFF2-40B4-BE49-F238E27FC236}">
                <a16:creationId xmlns:a16="http://schemas.microsoft.com/office/drawing/2014/main" xmlns="" id="{52FEF54F-D254-42B1-BC27-3E666FF1CCE7}"/>
              </a:ext>
            </a:extLst>
          </p:cNvPr>
          <p:cNvGrpSpPr/>
          <p:nvPr/>
        </p:nvGrpSpPr>
        <p:grpSpPr>
          <a:xfrm>
            <a:off x="2279650" y="4188519"/>
            <a:ext cx="844551" cy="421582"/>
            <a:chOff x="2279650" y="4188519"/>
            <a:chExt cx="844551" cy="421582"/>
          </a:xfrm>
        </p:grpSpPr>
        <p:sp>
          <p:nvSpPr>
            <p:cNvPr id="117" name="SMARTInkShape-3776">
              <a:extLst>
                <a:ext uri="{FF2B5EF4-FFF2-40B4-BE49-F238E27FC236}">
                  <a16:creationId xmlns:a16="http://schemas.microsoft.com/office/drawing/2014/main" xmlns="" id="{EEE8A58C-6F64-4E01-8242-AF7CDC5CAC30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092450" y="45529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0"/>
                  </a:moveTo>
                  <a:lnTo>
                    <a:pt x="31750" y="0"/>
                  </a:lnTo>
                  <a:lnTo>
                    <a:pt x="13588" y="705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777">
              <a:extLst>
                <a:ext uri="{FF2B5EF4-FFF2-40B4-BE49-F238E27FC236}">
                  <a16:creationId xmlns:a16="http://schemas.microsoft.com/office/drawing/2014/main" xmlns="" id="{F90197CE-873B-413D-89D4-C5FC94FDCCB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971800" y="4188519"/>
              <a:ext cx="61625" cy="359933"/>
            </a:xfrm>
            <a:custGeom>
              <a:avLst/>
              <a:gdLst/>
              <a:ahLst/>
              <a:cxnLst/>
              <a:rect l="0" t="0" r="0" b="0"/>
              <a:pathLst>
                <a:path w="61625" h="359933">
                  <a:moveTo>
                    <a:pt x="0" y="15181"/>
                  </a:moveTo>
                  <a:lnTo>
                    <a:pt x="0" y="15181"/>
                  </a:lnTo>
                  <a:lnTo>
                    <a:pt x="8838" y="875"/>
                  </a:lnTo>
                  <a:lnTo>
                    <a:pt x="11537" y="0"/>
                  </a:lnTo>
                  <a:lnTo>
                    <a:pt x="18298" y="908"/>
                  </a:lnTo>
                  <a:lnTo>
                    <a:pt x="33408" y="8757"/>
                  </a:lnTo>
                  <a:lnTo>
                    <a:pt x="41424" y="19851"/>
                  </a:lnTo>
                  <a:lnTo>
                    <a:pt x="46633" y="34895"/>
                  </a:lnTo>
                  <a:lnTo>
                    <a:pt x="48095" y="75180"/>
                  </a:lnTo>
                  <a:lnTo>
                    <a:pt x="41767" y="107512"/>
                  </a:lnTo>
                  <a:lnTo>
                    <a:pt x="23636" y="145899"/>
                  </a:lnTo>
                  <a:lnTo>
                    <a:pt x="4329" y="172800"/>
                  </a:lnTo>
                  <a:lnTo>
                    <a:pt x="3805" y="182601"/>
                  </a:lnTo>
                  <a:lnTo>
                    <a:pt x="9218" y="202768"/>
                  </a:lnTo>
                  <a:lnTo>
                    <a:pt x="30071" y="243200"/>
                  </a:lnTo>
                  <a:lnTo>
                    <a:pt x="57168" y="290668"/>
                  </a:lnTo>
                  <a:lnTo>
                    <a:pt x="61624" y="312471"/>
                  </a:lnTo>
                  <a:lnTo>
                    <a:pt x="59573" y="332338"/>
                  </a:lnTo>
                  <a:lnTo>
                    <a:pt x="52582" y="343347"/>
                  </a:lnTo>
                  <a:lnTo>
                    <a:pt x="42420" y="352238"/>
                  </a:lnTo>
                  <a:lnTo>
                    <a:pt x="30848" y="358541"/>
                  </a:lnTo>
                  <a:lnTo>
                    <a:pt x="20530" y="359932"/>
                  </a:lnTo>
                  <a:lnTo>
                    <a:pt x="6350" y="358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778">
              <a:extLst>
                <a:ext uri="{FF2B5EF4-FFF2-40B4-BE49-F238E27FC236}">
                  <a16:creationId xmlns:a16="http://schemas.microsoft.com/office/drawing/2014/main" xmlns="" id="{E3CF56A3-C806-429B-ADC5-E820414CDB9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680583" y="4272238"/>
              <a:ext cx="108404" cy="240850"/>
            </a:xfrm>
            <a:custGeom>
              <a:avLst/>
              <a:gdLst/>
              <a:ahLst/>
              <a:cxnLst/>
              <a:rect l="0" t="0" r="0" b="0"/>
              <a:pathLst>
                <a:path w="108404" h="240850">
                  <a:moveTo>
                    <a:pt x="5467" y="20362"/>
                  </a:moveTo>
                  <a:lnTo>
                    <a:pt x="5467" y="20362"/>
                  </a:lnTo>
                  <a:lnTo>
                    <a:pt x="2096" y="20362"/>
                  </a:lnTo>
                  <a:lnTo>
                    <a:pt x="1103" y="19656"/>
                  </a:lnTo>
                  <a:lnTo>
                    <a:pt x="441" y="18480"/>
                  </a:lnTo>
                  <a:lnTo>
                    <a:pt x="0" y="16991"/>
                  </a:lnTo>
                  <a:lnTo>
                    <a:pt x="411" y="15293"/>
                  </a:lnTo>
                  <a:lnTo>
                    <a:pt x="2749" y="11524"/>
                  </a:lnTo>
                  <a:lnTo>
                    <a:pt x="18146" y="2064"/>
                  </a:lnTo>
                  <a:lnTo>
                    <a:pt x="34620" y="0"/>
                  </a:lnTo>
                  <a:lnTo>
                    <a:pt x="52996" y="2140"/>
                  </a:lnTo>
                  <a:lnTo>
                    <a:pt x="70571" y="7795"/>
                  </a:lnTo>
                  <a:lnTo>
                    <a:pt x="77092" y="12689"/>
                  </a:lnTo>
                  <a:lnTo>
                    <a:pt x="86219" y="25654"/>
                  </a:lnTo>
                  <a:lnTo>
                    <a:pt x="87524" y="33062"/>
                  </a:lnTo>
                  <a:lnTo>
                    <a:pt x="85211" y="48819"/>
                  </a:lnTo>
                  <a:lnTo>
                    <a:pt x="75716" y="63349"/>
                  </a:lnTo>
                  <a:lnTo>
                    <a:pt x="32226" y="100902"/>
                  </a:lnTo>
                  <a:lnTo>
                    <a:pt x="15848" y="112706"/>
                  </a:lnTo>
                  <a:lnTo>
                    <a:pt x="15210" y="113675"/>
                  </a:lnTo>
                  <a:lnTo>
                    <a:pt x="15490" y="114321"/>
                  </a:lnTo>
                  <a:lnTo>
                    <a:pt x="62669" y="130325"/>
                  </a:lnTo>
                  <a:lnTo>
                    <a:pt x="96494" y="145643"/>
                  </a:lnTo>
                  <a:lnTo>
                    <a:pt x="102135" y="151155"/>
                  </a:lnTo>
                  <a:lnTo>
                    <a:pt x="108403" y="164805"/>
                  </a:lnTo>
                  <a:lnTo>
                    <a:pt x="107426" y="180279"/>
                  </a:lnTo>
                  <a:lnTo>
                    <a:pt x="101582" y="195859"/>
                  </a:lnTo>
                  <a:lnTo>
                    <a:pt x="91929" y="209838"/>
                  </a:lnTo>
                  <a:lnTo>
                    <a:pt x="71224" y="226237"/>
                  </a:lnTo>
                  <a:lnTo>
                    <a:pt x="36251" y="239968"/>
                  </a:lnTo>
                  <a:lnTo>
                    <a:pt x="32340" y="240849"/>
                  </a:lnTo>
                  <a:lnTo>
                    <a:pt x="30438" y="240026"/>
                  </a:lnTo>
                  <a:lnTo>
                    <a:pt x="29875" y="238065"/>
                  </a:lnTo>
                  <a:lnTo>
                    <a:pt x="30867" y="229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779">
              <a:extLst>
                <a:ext uri="{FF2B5EF4-FFF2-40B4-BE49-F238E27FC236}">
                  <a16:creationId xmlns:a16="http://schemas.microsoft.com/office/drawing/2014/main" xmlns="" id="{49E9FF74-A456-4BA5-BF4B-53C137FE83B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381250" y="45275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27844" y="3756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780">
              <a:extLst>
                <a:ext uri="{FF2B5EF4-FFF2-40B4-BE49-F238E27FC236}">
                  <a16:creationId xmlns:a16="http://schemas.microsoft.com/office/drawing/2014/main" xmlns="" id="{93590E3A-5328-4354-BE8F-5F5DFB7171E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279650" y="4295579"/>
              <a:ext cx="31751" cy="225622"/>
            </a:xfrm>
            <a:custGeom>
              <a:avLst/>
              <a:gdLst/>
              <a:ahLst/>
              <a:cxnLst/>
              <a:rect l="0" t="0" r="0" b="0"/>
              <a:pathLst>
                <a:path w="31751" h="225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3371" y="4646"/>
                  </a:lnTo>
                  <a:lnTo>
                    <a:pt x="5761" y="47864"/>
                  </a:lnTo>
                  <a:lnTo>
                    <a:pt x="6881" y="85934"/>
                  </a:lnTo>
                  <a:lnTo>
                    <a:pt x="11368" y="124024"/>
                  </a:lnTo>
                  <a:lnTo>
                    <a:pt x="17166" y="161416"/>
                  </a:lnTo>
                  <a:lnTo>
                    <a:pt x="25446" y="202251"/>
                  </a:lnTo>
                  <a:lnTo>
                    <a:pt x="3175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701">
            <a:extLst>
              <a:ext uri="{FF2B5EF4-FFF2-40B4-BE49-F238E27FC236}">
                <a16:creationId xmlns:a16="http://schemas.microsoft.com/office/drawing/2014/main" xmlns="" id="{0C3010CA-A0FE-4190-9CEB-FA9D1D41E0B6}"/>
              </a:ext>
            </a:extLst>
          </p:cNvPr>
          <p:cNvGrpSpPr/>
          <p:nvPr/>
        </p:nvGrpSpPr>
        <p:grpSpPr>
          <a:xfrm>
            <a:off x="1861312" y="5222321"/>
            <a:ext cx="862839" cy="647550"/>
            <a:chOff x="1861312" y="5222321"/>
            <a:chExt cx="862839" cy="647550"/>
          </a:xfrm>
        </p:grpSpPr>
        <p:sp>
          <p:nvSpPr>
            <p:cNvPr id="123" name="SMARTInkShape-3781">
              <a:extLst>
                <a:ext uri="{FF2B5EF4-FFF2-40B4-BE49-F238E27FC236}">
                  <a16:creationId xmlns:a16="http://schemas.microsoft.com/office/drawing/2014/main" xmlns="" id="{1E3D6CCA-5B92-4737-B801-E46E6CCD30B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584450" y="5543550"/>
              <a:ext cx="46466" cy="27712"/>
            </a:xfrm>
            <a:custGeom>
              <a:avLst/>
              <a:gdLst/>
              <a:ahLst/>
              <a:cxnLst/>
              <a:rect l="0" t="0" r="0" b="0"/>
              <a:pathLst>
                <a:path w="46466" h="27712">
                  <a:moveTo>
                    <a:pt x="12700" y="12700"/>
                  </a:moveTo>
                  <a:lnTo>
                    <a:pt x="12700" y="12700"/>
                  </a:lnTo>
                  <a:lnTo>
                    <a:pt x="523" y="6611"/>
                  </a:lnTo>
                  <a:lnTo>
                    <a:pt x="15931" y="21560"/>
                  </a:lnTo>
                  <a:lnTo>
                    <a:pt x="23779" y="26751"/>
                  </a:lnTo>
                  <a:lnTo>
                    <a:pt x="27847" y="27711"/>
                  </a:lnTo>
                  <a:lnTo>
                    <a:pt x="36130" y="26898"/>
                  </a:lnTo>
                  <a:lnTo>
                    <a:pt x="42634" y="22303"/>
                  </a:lnTo>
                  <a:lnTo>
                    <a:pt x="45356" y="19102"/>
                  </a:lnTo>
                  <a:lnTo>
                    <a:pt x="46465" y="15557"/>
                  </a:lnTo>
                  <a:lnTo>
                    <a:pt x="45816" y="7855"/>
                  </a:lnTo>
                  <a:lnTo>
                    <a:pt x="40422" y="52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782">
              <a:extLst>
                <a:ext uri="{FF2B5EF4-FFF2-40B4-BE49-F238E27FC236}">
                  <a16:creationId xmlns:a16="http://schemas.microsoft.com/office/drawing/2014/main" xmlns="" id="{0F2476F1-7E46-4755-9048-3E62784310B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552700" y="5236134"/>
              <a:ext cx="108260" cy="212167"/>
            </a:xfrm>
            <a:custGeom>
              <a:avLst/>
              <a:gdLst/>
              <a:ahLst/>
              <a:cxnLst/>
              <a:rect l="0" t="0" r="0" b="0"/>
              <a:pathLst>
                <a:path w="108260" h="212167">
                  <a:moveTo>
                    <a:pt x="0" y="34366"/>
                  </a:moveTo>
                  <a:lnTo>
                    <a:pt x="0" y="34366"/>
                  </a:lnTo>
                  <a:lnTo>
                    <a:pt x="0" y="24253"/>
                  </a:lnTo>
                  <a:lnTo>
                    <a:pt x="3763" y="15525"/>
                  </a:lnTo>
                  <a:lnTo>
                    <a:pt x="6742" y="11222"/>
                  </a:lnTo>
                  <a:lnTo>
                    <a:pt x="13815" y="6441"/>
                  </a:lnTo>
                  <a:lnTo>
                    <a:pt x="39966" y="0"/>
                  </a:lnTo>
                  <a:lnTo>
                    <a:pt x="57039" y="1689"/>
                  </a:lnTo>
                  <a:lnTo>
                    <a:pt x="74034" y="8554"/>
                  </a:lnTo>
                  <a:lnTo>
                    <a:pt x="90995" y="21013"/>
                  </a:lnTo>
                  <a:lnTo>
                    <a:pt x="102296" y="37839"/>
                  </a:lnTo>
                  <a:lnTo>
                    <a:pt x="108259" y="57076"/>
                  </a:lnTo>
                  <a:lnTo>
                    <a:pt x="106944" y="87740"/>
                  </a:lnTo>
                  <a:lnTo>
                    <a:pt x="97225" y="118462"/>
                  </a:lnTo>
                  <a:lnTo>
                    <a:pt x="68185" y="162280"/>
                  </a:lnTo>
                  <a:lnTo>
                    <a:pt x="49997" y="189865"/>
                  </a:lnTo>
                  <a:lnTo>
                    <a:pt x="48854" y="194476"/>
                  </a:lnTo>
                  <a:lnTo>
                    <a:pt x="50800" y="212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783">
              <a:extLst>
                <a:ext uri="{FF2B5EF4-FFF2-40B4-BE49-F238E27FC236}">
                  <a16:creationId xmlns:a16="http://schemas.microsoft.com/office/drawing/2014/main" xmlns="" id="{598AA1B8-E504-4844-B92C-3D806B4510A8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552700" y="575945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36628" y="22029"/>
                  </a:lnTo>
                  <a:lnTo>
                    <a:pt x="81408" y="13191"/>
                  </a:lnTo>
                  <a:lnTo>
                    <a:pt x="116615" y="750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784">
              <a:extLst>
                <a:ext uri="{FF2B5EF4-FFF2-40B4-BE49-F238E27FC236}">
                  <a16:creationId xmlns:a16="http://schemas.microsoft.com/office/drawing/2014/main" xmlns="" id="{A4A1853D-FD06-4055-83CD-20028F400BF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552700" y="56769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2646" y="13981"/>
                  </a:lnTo>
                  <a:lnTo>
                    <a:pt x="81702" y="821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785">
              <a:extLst>
                <a:ext uri="{FF2B5EF4-FFF2-40B4-BE49-F238E27FC236}">
                  <a16:creationId xmlns:a16="http://schemas.microsoft.com/office/drawing/2014/main" xmlns="" id="{FA63DA12-F766-426D-8AAE-5FC2447F5E70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861312" y="5222321"/>
              <a:ext cx="196089" cy="213280"/>
            </a:xfrm>
            <a:custGeom>
              <a:avLst/>
              <a:gdLst/>
              <a:ahLst/>
              <a:cxnLst/>
              <a:rect l="0" t="0" r="0" b="0"/>
              <a:pathLst>
                <a:path w="196089" h="213280">
                  <a:moveTo>
                    <a:pt x="62738" y="54529"/>
                  </a:moveTo>
                  <a:lnTo>
                    <a:pt x="62738" y="54529"/>
                  </a:lnTo>
                  <a:lnTo>
                    <a:pt x="59367" y="51158"/>
                  </a:lnTo>
                  <a:lnTo>
                    <a:pt x="57712" y="47621"/>
                  </a:lnTo>
                  <a:lnTo>
                    <a:pt x="56649" y="42973"/>
                  </a:lnTo>
                  <a:lnTo>
                    <a:pt x="59836" y="48910"/>
                  </a:lnTo>
                  <a:lnTo>
                    <a:pt x="58507" y="69719"/>
                  </a:lnTo>
                  <a:lnTo>
                    <a:pt x="50274" y="104969"/>
                  </a:lnTo>
                  <a:lnTo>
                    <a:pt x="35526" y="146694"/>
                  </a:lnTo>
                  <a:lnTo>
                    <a:pt x="16650" y="188419"/>
                  </a:lnTo>
                  <a:lnTo>
                    <a:pt x="1810" y="209727"/>
                  </a:lnTo>
                  <a:lnTo>
                    <a:pt x="952" y="208794"/>
                  </a:lnTo>
                  <a:lnTo>
                    <a:pt x="0" y="202113"/>
                  </a:lnTo>
                  <a:lnTo>
                    <a:pt x="5869" y="168322"/>
                  </a:lnTo>
                  <a:lnTo>
                    <a:pt x="20958" y="126032"/>
                  </a:lnTo>
                  <a:lnTo>
                    <a:pt x="42990" y="82613"/>
                  </a:lnTo>
                  <a:lnTo>
                    <a:pt x="66686" y="44035"/>
                  </a:lnTo>
                  <a:lnTo>
                    <a:pt x="92132" y="10646"/>
                  </a:lnTo>
                  <a:lnTo>
                    <a:pt x="101908" y="3275"/>
                  </a:lnTo>
                  <a:lnTo>
                    <a:pt x="110956" y="0"/>
                  </a:lnTo>
                  <a:lnTo>
                    <a:pt x="116050" y="1948"/>
                  </a:lnTo>
                  <a:lnTo>
                    <a:pt x="127354" y="11640"/>
                  </a:lnTo>
                  <a:lnTo>
                    <a:pt x="151858" y="51701"/>
                  </a:lnTo>
                  <a:lnTo>
                    <a:pt x="170048" y="92184"/>
                  </a:lnTo>
                  <a:lnTo>
                    <a:pt x="183982" y="134046"/>
                  </a:lnTo>
                  <a:lnTo>
                    <a:pt x="193488" y="180511"/>
                  </a:lnTo>
                  <a:lnTo>
                    <a:pt x="196088" y="213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786">
              <a:extLst>
                <a:ext uri="{FF2B5EF4-FFF2-40B4-BE49-F238E27FC236}">
                  <a16:creationId xmlns:a16="http://schemas.microsoft.com/office/drawing/2014/main" xmlns="" id="{FE9FE3DE-52F9-46CF-93DF-21464A76969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165350" y="5391489"/>
              <a:ext cx="177801" cy="122201"/>
            </a:xfrm>
            <a:custGeom>
              <a:avLst/>
              <a:gdLst/>
              <a:ahLst/>
              <a:cxnLst/>
              <a:rect l="0" t="0" r="0" b="0"/>
              <a:pathLst>
                <a:path w="177801" h="122201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1" y="5454"/>
                  </a:lnTo>
                  <a:lnTo>
                    <a:pt x="3371" y="3522"/>
                  </a:lnTo>
                  <a:lnTo>
                    <a:pt x="8789" y="1377"/>
                  </a:lnTo>
                  <a:lnTo>
                    <a:pt x="23765" y="0"/>
                  </a:lnTo>
                  <a:lnTo>
                    <a:pt x="39497" y="3132"/>
                  </a:lnTo>
                  <a:lnTo>
                    <a:pt x="54193" y="11900"/>
                  </a:lnTo>
                  <a:lnTo>
                    <a:pt x="56590" y="16993"/>
                  </a:lnTo>
                  <a:lnTo>
                    <a:pt x="57371" y="30177"/>
                  </a:lnTo>
                  <a:lnTo>
                    <a:pt x="50473" y="53466"/>
                  </a:lnTo>
                  <a:lnTo>
                    <a:pt x="28210" y="99654"/>
                  </a:lnTo>
                  <a:lnTo>
                    <a:pt x="21068" y="112807"/>
                  </a:lnTo>
                  <a:lnTo>
                    <a:pt x="20396" y="115309"/>
                  </a:lnTo>
                  <a:lnTo>
                    <a:pt x="21358" y="117682"/>
                  </a:lnTo>
                  <a:lnTo>
                    <a:pt x="26191" y="122200"/>
                  </a:lnTo>
                  <a:lnTo>
                    <a:pt x="50329" y="121969"/>
                  </a:lnTo>
                  <a:lnTo>
                    <a:pt x="97776" y="114060"/>
                  </a:lnTo>
                  <a:lnTo>
                    <a:pt x="130709" y="108596"/>
                  </a:lnTo>
                  <a:lnTo>
                    <a:pt x="177800" y="1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787">
              <a:extLst>
                <a:ext uri="{FF2B5EF4-FFF2-40B4-BE49-F238E27FC236}">
                  <a16:creationId xmlns:a16="http://schemas.microsoft.com/office/drawing/2014/main" xmlns="" id="{72DA1FE5-5B84-4E87-B09A-FA18FC58E4D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881534" y="5557833"/>
              <a:ext cx="258417" cy="312038"/>
            </a:xfrm>
            <a:custGeom>
              <a:avLst/>
              <a:gdLst/>
              <a:ahLst/>
              <a:cxnLst/>
              <a:rect l="0" t="0" r="0" b="0"/>
              <a:pathLst>
                <a:path w="258417" h="312038">
                  <a:moveTo>
                    <a:pt x="201266" y="36517"/>
                  </a:moveTo>
                  <a:lnTo>
                    <a:pt x="201266" y="36517"/>
                  </a:lnTo>
                  <a:lnTo>
                    <a:pt x="196196" y="30742"/>
                  </a:lnTo>
                  <a:lnTo>
                    <a:pt x="186339" y="12752"/>
                  </a:lnTo>
                  <a:lnTo>
                    <a:pt x="178404" y="6434"/>
                  </a:lnTo>
                  <a:lnTo>
                    <a:pt x="167822" y="1980"/>
                  </a:lnTo>
                  <a:lnTo>
                    <a:pt x="156063" y="0"/>
                  </a:lnTo>
                  <a:lnTo>
                    <a:pt x="127430" y="5628"/>
                  </a:lnTo>
                  <a:lnTo>
                    <a:pt x="80534" y="31017"/>
                  </a:lnTo>
                  <a:lnTo>
                    <a:pt x="48058" y="61307"/>
                  </a:lnTo>
                  <a:lnTo>
                    <a:pt x="20953" y="105794"/>
                  </a:lnTo>
                  <a:lnTo>
                    <a:pt x="6121" y="140684"/>
                  </a:lnTo>
                  <a:lnTo>
                    <a:pt x="0" y="175476"/>
                  </a:lnTo>
                  <a:lnTo>
                    <a:pt x="1042" y="209049"/>
                  </a:lnTo>
                  <a:lnTo>
                    <a:pt x="8561" y="240434"/>
                  </a:lnTo>
                  <a:lnTo>
                    <a:pt x="31436" y="279127"/>
                  </a:lnTo>
                  <a:lnTo>
                    <a:pt x="52408" y="296272"/>
                  </a:lnTo>
                  <a:lnTo>
                    <a:pt x="77251" y="307187"/>
                  </a:lnTo>
                  <a:lnTo>
                    <a:pt x="107108" y="312037"/>
                  </a:lnTo>
                  <a:lnTo>
                    <a:pt x="141073" y="308548"/>
                  </a:lnTo>
                  <a:lnTo>
                    <a:pt x="175925" y="300647"/>
                  </a:lnTo>
                  <a:lnTo>
                    <a:pt x="220490" y="288266"/>
                  </a:lnTo>
                  <a:lnTo>
                    <a:pt x="258416" y="271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3788">
            <a:extLst>
              <a:ext uri="{FF2B5EF4-FFF2-40B4-BE49-F238E27FC236}">
                <a16:creationId xmlns:a16="http://schemas.microsoft.com/office/drawing/2014/main" xmlns="" id="{DCAD8A08-8C05-4DE9-8E00-C566E134313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778250" y="4210466"/>
            <a:ext cx="124457" cy="446126"/>
          </a:xfrm>
          <a:custGeom>
            <a:avLst/>
            <a:gdLst/>
            <a:ahLst/>
            <a:cxnLst/>
            <a:rect l="0" t="0" r="0" b="0"/>
            <a:pathLst>
              <a:path w="124457" h="446126">
                <a:moveTo>
                  <a:pt x="0" y="18634"/>
                </a:moveTo>
                <a:lnTo>
                  <a:pt x="0" y="18634"/>
                </a:lnTo>
                <a:lnTo>
                  <a:pt x="0" y="11892"/>
                </a:lnTo>
                <a:lnTo>
                  <a:pt x="1881" y="6701"/>
                </a:lnTo>
                <a:lnTo>
                  <a:pt x="3371" y="4328"/>
                </a:lnTo>
                <a:lnTo>
                  <a:pt x="10670" y="1692"/>
                </a:lnTo>
                <a:lnTo>
                  <a:pt x="35974" y="0"/>
                </a:lnTo>
                <a:lnTo>
                  <a:pt x="63262" y="6449"/>
                </a:lnTo>
                <a:lnTo>
                  <a:pt x="90319" y="24039"/>
                </a:lnTo>
                <a:lnTo>
                  <a:pt x="101996" y="44790"/>
                </a:lnTo>
                <a:lnTo>
                  <a:pt x="106097" y="57238"/>
                </a:lnTo>
                <a:lnTo>
                  <a:pt x="105009" y="84239"/>
                </a:lnTo>
                <a:lnTo>
                  <a:pt x="92497" y="123445"/>
                </a:lnTo>
                <a:lnTo>
                  <a:pt x="72677" y="168297"/>
                </a:lnTo>
                <a:lnTo>
                  <a:pt x="57290" y="200283"/>
                </a:lnTo>
                <a:lnTo>
                  <a:pt x="56742" y="211315"/>
                </a:lnTo>
                <a:lnTo>
                  <a:pt x="60400" y="225459"/>
                </a:lnTo>
                <a:lnTo>
                  <a:pt x="73027" y="242880"/>
                </a:lnTo>
                <a:lnTo>
                  <a:pt x="106688" y="286442"/>
                </a:lnTo>
                <a:lnTo>
                  <a:pt x="115150" y="304171"/>
                </a:lnTo>
                <a:lnTo>
                  <a:pt x="124450" y="348165"/>
                </a:lnTo>
                <a:lnTo>
                  <a:pt x="124456" y="369703"/>
                </a:lnTo>
                <a:lnTo>
                  <a:pt x="115819" y="400957"/>
                </a:lnTo>
                <a:lnTo>
                  <a:pt x="100874" y="426288"/>
                </a:lnTo>
                <a:lnTo>
                  <a:pt x="87195" y="439203"/>
                </a:lnTo>
                <a:lnTo>
                  <a:pt x="78500" y="444972"/>
                </a:lnTo>
                <a:lnTo>
                  <a:pt x="74911" y="446087"/>
                </a:lnTo>
                <a:lnTo>
                  <a:pt x="71813" y="446125"/>
                </a:lnTo>
                <a:lnTo>
                  <a:pt x="63500" y="44408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703">
            <a:extLst>
              <a:ext uri="{FF2B5EF4-FFF2-40B4-BE49-F238E27FC236}">
                <a16:creationId xmlns:a16="http://schemas.microsoft.com/office/drawing/2014/main" xmlns="" id="{E6F90DBC-3D84-4DF8-8C8B-3422867D33C1}"/>
              </a:ext>
            </a:extLst>
          </p:cNvPr>
          <p:cNvGrpSpPr/>
          <p:nvPr/>
        </p:nvGrpSpPr>
        <p:grpSpPr>
          <a:xfrm>
            <a:off x="4307303" y="4190440"/>
            <a:ext cx="1344198" cy="689595"/>
            <a:chOff x="4307303" y="4190440"/>
            <a:chExt cx="1344198" cy="689595"/>
          </a:xfrm>
        </p:grpSpPr>
        <p:sp>
          <p:nvSpPr>
            <p:cNvPr id="132" name="SMARTInkShape-3789">
              <a:extLst>
                <a:ext uri="{FF2B5EF4-FFF2-40B4-BE49-F238E27FC236}">
                  <a16:creationId xmlns:a16="http://schemas.microsoft.com/office/drawing/2014/main" xmlns="" id="{2476DC0C-CFBB-407B-A005-4EA11D904BA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488339" y="4190440"/>
              <a:ext cx="163162" cy="689595"/>
            </a:xfrm>
            <a:custGeom>
              <a:avLst/>
              <a:gdLst/>
              <a:ahLst/>
              <a:cxnLst/>
              <a:rect l="0" t="0" r="0" b="0"/>
              <a:pathLst>
                <a:path w="163162" h="689595">
                  <a:moveTo>
                    <a:pt x="163161" y="38660"/>
                  </a:moveTo>
                  <a:lnTo>
                    <a:pt x="163161" y="38660"/>
                  </a:lnTo>
                  <a:lnTo>
                    <a:pt x="162456" y="19793"/>
                  </a:lnTo>
                  <a:lnTo>
                    <a:pt x="159790" y="10048"/>
                  </a:lnTo>
                  <a:lnTo>
                    <a:pt x="156680" y="6180"/>
                  </a:lnTo>
                  <a:lnTo>
                    <a:pt x="147581" y="0"/>
                  </a:lnTo>
                  <a:lnTo>
                    <a:pt x="132718" y="546"/>
                  </a:lnTo>
                  <a:lnTo>
                    <a:pt x="114353" y="6904"/>
                  </a:lnTo>
                  <a:lnTo>
                    <a:pt x="84886" y="27761"/>
                  </a:lnTo>
                  <a:lnTo>
                    <a:pt x="59378" y="60125"/>
                  </a:lnTo>
                  <a:lnTo>
                    <a:pt x="43668" y="95115"/>
                  </a:lnTo>
                  <a:lnTo>
                    <a:pt x="39090" y="124688"/>
                  </a:lnTo>
                  <a:lnTo>
                    <a:pt x="40520" y="145098"/>
                  </a:lnTo>
                  <a:lnTo>
                    <a:pt x="49152" y="164047"/>
                  </a:lnTo>
                  <a:lnTo>
                    <a:pt x="81061" y="202579"/>
                  </a:lnTo>
                  <a:lnTo>
                    <a:pt x="104263" y="237042"/>
                  </a:lnTo>
                  <a:lnTo>
                    <a:pt x="110408" y="261591"/>
                  </a:lnTo>
                  <a:lnTo>
                    <a:pt x="109376" y="286612"/>
                  </a:lnTo>
                  <a:lnTo>
                    <a:pt x="101862" y="311844"/>
                  </a:lnTo>
                  <a:lnTo>
                    <a:pt x="71769" y="351692"/>
                  </a:lnTo>
                  <a:lnTo>
                    <a:pt x="42330" y="388798"/>
                  </a:lnTo>
                  <a:lnTo>
                    <a:pt x="37989" y="401657"/>
                  </a:lnTo>
                  <a:lnTo>
                    <a:pt x="36974" y="407661"/>
                  </a:lnTo>
                  <a:lnTo>
                    <a:pt x="40285" y="414562"/>
                  </a:lnTo>
                  <a:lnTo>
                    <a:pt x="43144" y="418378"/>
                  </a:lnTo>
                  <a:lnTo>
                    <a:pt x="47167" y="437233"/>
                  </a:lnTo>
                  <a:lnTo>
                    <a:pt x="41730" y="484080"/>
                  </a:lnTo>
                  <a:lnTo>
                    <a:pt x="30519" y="529046"/>
                  </a:lnTo>
                  <a:lnTo>
                    <a:pt x="15439" y="569506"/>
                  </a:lnTo>
                  <a:lnTo>
                    <a:pt x="4308" y="606032"/>
                  </a:lnTo>
                  <a:lnTo>
                    <a:pt x="0" y="648569"/>
                  </a:lnTo>
                  <a:lnTo>
                    <a:pt x="1981" y="664625"/>
                  </a:lnTo>
                  <a:lnTo>
                    <a:pt x="7093" y="676935"/>
                  </a:lnTo>
                  <a:lnTo>
                    <a:pt x="10433" y="682193"/>
                  </a:lnTo>
                  <a:lnTo>
                    <a:pt x="15481" y="685699"/>
                  </a:lnTo>
                  <a:lnTo>
                    <a:pt x="28616" y="689594"/>
                  </a:lnTo>
                  <a:lnTo>
                    <a:pt x="55249" y="688416"/>
                  </a:lnTo>
                  <a:lnTo>
                    <a:pt x="112361" y="673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790">
              <a:extLst>
                <a:ext uri="{FF2B5EF4-FFF2-40B4-BE49-F238E27FC236}">
                  <a16:creationId xmlns:a16="http://schemas.microsoft.com/office/drawing/2014/main" xmlns="" id="{E68AFDEF-ED92-484A-A258-77A9E7046AD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189716" y="4565650"/>
              <a:ext cx="125235" cy="9460"/>
            </a:xfrm>
            <a:custGeom>
              <a:avLst/>
              <a:gdLst/>
              <a:ahLst/>
              <a:cxnLst/>
              <a:rect l="0" t="0" r="0" b="0"/>
              <a:pathLst>
                <a:path w="125235" h="9460">
                  <a:moveTo>
                    <a:pt x="10934" y="0"/>
                  </a:moveTo>
                  <a:lnTo>
                    <a:pt x="10934" y="0"/>
                  </a:lnTo>
                  <a:lnTo>
                    <a:pt x="0" y="5467"/>
                  </a:lnTo>
                  <a:lnTo>
                    <a:pt x="12241" y="9459"/>
                  </a:lnTo>
                  <a:lnTo>
                    <a:pt x="58281" y="7696"/>
                  </a:lnTo>
                  <a:lnTo>
                    <a:pt x="102574" y="6749"/>
                  </a:lnTo>
                  <a:lnTo>
                    <a:pt x="125234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791">
              <a:extLst>
                <a:ext uri="{FF2B5EF4-FFF2-40B4-BE49-F238E27FC236}">
                  <a16:creationId xmlns:a16="http://schemas.microsoft.com/office/drawing/2014/main" xmlns="" id="{5770FAE7-D6CB-421E-9E50-993D283F619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175250" y="4490333"/>
              <a:ext cx="101601" cy="11818"/>
            </a:xfrm>
            <a:custGeom>
              <a:avLst/>
              <a:gdLst/>
              <a:ahLst/>
              <a:cxnLst/>
              <a:rect l="0" t="0" r="0" b="0"/>
              <a:pathLst>
                <a:path w="101601" h="1181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7789" y="0"/>
                  </a:lnTo>
                  <a:lnTo>
                    <a:pt x="71767" y="6141"/>
                  </a:lnTo>
                  <a:lnTo>
                    <a:pt x="101600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792">
              <a:extLst>
                <a:ext uri="{FF2B5EF4-FFF2-40B4-BE49-F238E27FC236}">
                  <a16:creationId xmlns:a16="http://schemas.microsoft.com/office/drawing/2014/main" xmlns="" id="{876DC0EE-42F9-4B11-8A9E-D758BC73FBC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984750" y="4363333"/>
              <a:ext cx="57401" cy="272168"/>
            </a:xfrm>
            <a:custGeom>
              <a:avLst/>
              <a:gdLst/>
              <a:ahLst/>
              <a:cxnLst/>
              <a:rect l="0" t="0" r="0" b="0"/>
              <a:pathLst>
                <a:path w="57401" h="2721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21669" y="9492"/>
                  </a:lnTo>
                  <a:lnTo>
                    <a:pt x="38876" y="35822"/>
                  </a:lnTo>
                  <a:lnTo>
                    <a:pt x="54009" y="80548"/>
                  </a:lnTo>
                  <a:lnTo>
                    <a:pt x="57400" y="115742"/>
                  </a:lnTo>
                  <a:lnTo>
                    <a:pt x="55850" y="151845"/>
                  </a:lnTo>
                  <a:lnTo>
                    <a:pt x="50458" y="186705"/>
                  </a:lnTo>
                  <a:lnTo>
                    <a:pt x="36117" y="227951"/>
                  </a:lnTo>
                  <a:lnTo>
                    <a:pt x="12700" y="272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793">
              <a:extLst>
                <a:ext uri="{FF2B5EF4-FFF2-40B4-BE49-F238E27FC236}">
                  <a16:creationId xmlns:a16="http://schemas.microsoft.com/office/drawing/2014/main" xmlns="" id="{F8E11A21-4FF0-47B4-9B2F-87D2ABF9124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902308" y="4369323"/>
              <a:ext cx="18943" cy="18528"/>
            </a:xfrm>
            <a:custGeom>
              <a:avLst/>
              <a:gdLst/>
              <a:ahLst/>
              <a:cxnLst/>
              <a:rect l="0" t="0" r="0" b="0"/>
              <a:pathLst>
                <a:path w="18943" h="18528">
                  <a:moveTo>
                    <a:pt x="18942" y="12177"/>
                  </a:moveTo>
                  <a:lnTo>
                    <a:pt x="18942" y="12177"/>
                  </a:lnTo>
                  <a:lnTo>
                    <a:pt x="15571" y="5435"/>
                  </a:lnTo>
                  <a:lnTo>
                    <a:pt x="13873" y="3449"/>
                  </a:lnTo>
                  <a:lnTo>
                    <a:pt x="10104" y="1242"/>
                  </a:lnTo>
                  <a:lnTo>
                    <a:pt x="4015" y="0"/>
                  </a:lnTo>
                  <a:lnTo>
                    <a:pt x="2641" y="531"/>
                  </a:lnTo>
                  <a:lnTo>
                    <a:pt x="1724" y="1591"/>
                  </a:lnTo>
                  <a:lnTo>
                    <a:pt x="254" y="4990"/>
                  </a:lnTo>
                  <a:lnTo>
                    <a:pt x="0" y="8950"/>
                  </a:lnTo>
                  <a:lnTo>
                    <a:pt x="669" y="10025"/>
                  </a:lnTo>
                  <a:lnTo>
                    <a:pt x="1821" y="10742"/>
                  </a:lnTo>
                  <a:lnTo>
                    <a:pt x="18942" y="185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794">
              <a:extLst>
                <a:ext uri="{FF2B5EF4-FFF2-40B4-BE49-F238E27FC236}">
                  <a16:creationId xmlns:a16="http://schemas.microsoft.com/office/drawing/2014/main" xmlns="" id="{371B7CC2-1798-464E-820B-E5B875F86B2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908550" y="4502150"/>
              <a:ext cx="11557" cy="107951"/>
            </a:xfrm>
            <a:custGeom>
              <a:avLst/>
              <a:gdLst/>
              <a:ahLst/>
              <a:cxnLst/>
              <a:rect l="0" t="0" r="0" b="0"/>
              <a:pathLst>
                <a:path w="11557" h="107951">
                  <a:moveTo>
                    <a:pt x="0" y="0"/>
                  </a:moveTo>
                  <a:lnTo>
                    <a:pt x="0" y="0"/>
                  </a:lnTo>
                  <a:lnTo>
                    <a:pt x="6907" y="41427"/>
                  </a:lnTo>
                  <a:lnTo>
                    <a:pt x="11556" y="77719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795">
              <a:extLst>
                <a:ext uri="{FF2B5EF4-FFF2-40B4-BE49-F238E27FC236}">
                  <a16:creationId xmlns:a16="http://schemas.microsoft.com/office/drawing/2014/main" xmlns="" id="{812F39A9-33EB-4089-B23C-0706E81ED77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729826" y="4363856"/>
              <a:ext cx="96175" cy="252595"/>
            </a:xfrm>
            <a:custGeom>
              <a:avLst/>
              <a:gdLst/>
              <a:ahLst/>
              <a:cxnLst/>
              <a:rect l="0" t="0" r="0" b="0"/>
              <a:pathLst>
                <a:path w="96175" h="252595">
                  <a:moveTo>
                    <a:pt x="77124" y="17644"/>
                  </a:moveTo>
                  <a:lnTo>
                    <a:pt x="77124" y="17644"/>
                  </a:lnTo>
                  <a:lnTo>
                    <a:pt x="77124" y="10902"/>
                  </a:lnTo>
                  <a:lnTo>
                    <a:pt x="75242" y="5710"/>
                  </a:lnTo>
                  <a:lnTo>
                    <a:pt x="73753" y="3338"/>
                  </a:lnTo>
                  <a:lnTo>
                    <a:pt x="66454" y="703"/>
                  </a:lnTo>
                  <a:lnTo>
                    <a:pt x="61544" y="0"/>
                  </a:lnTo>
                  <a:lnTo>
                    <a:pt x="50444" y="4863"/>
                  </a:lnTo>
                  <a:lnTo>
                    <a:pt x="44521" y="9124"/>
                  </a:lnTo>
                  <a:lnTo>
                    <a:pt x="26071" y="38716"/>
                  </a:lnTo>
                  <a:lnTo>
                    <a:pt x="7199" y="82135"/>
                  </a:lnTo>
                  <a:lnTo>
                    <a:pt x="185" y="114275"/>
                  </a:lnTo>
                  <a:lnTo>
                    <a:pt x="0" y="160340"/>
                  </a:lnTo>
                  <a:lnTo>
                    <a:pt x="6863" y="186192"/>
                  </a:lnTo>
                  <a:lnTo>
                    <a:pt x="19321" y="207089"/>
                  </a:lnTo>
                  <a:lnTo>
                    <a:pt x="45572" y="231350"/>
                  </a:lnTo>
                  <a:lnTo>
                    <a:pt x="96174" y="252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796">
              <a:extLst>
                <a:ext uri="{FF2B5EF4-FFF2-40B4-BE49-F238E27FC236}">
                  <a16:creationId xmlns:a16="http://schemas.microsoft.com/office/drawing/2014/main" xmlns="" id="{F35FB822-551F-46F3-80F9-C86B64AB60F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420326" y="4191021"/>
              <a:ext cx="164375" cy="152380"/>
            </a:xfrm>
            <a:custGeom>
              <a:avLst/>
              <a:gdLst/>
              <a:ahLst/>
              <a:cxnLst/>
              <a:rect l="0" t="0" r="0" b="0"/>
              <a:pathLst>
                <a:path w="164375" h="152380">
                  <a:moveTo>
                    <a:pt x="43724" y="44429"/>
                  </a:moveTo>
                  <a:lnTo>
                    <a:pt x="43724" y="44429"/>
                  </a:lnTo>
                  <a:lnTo>
                    <a:pt x="43724" y="41058"/>
                  </a:lnTo>
                  <a:lnTo>
                    <a:pt x="43018" y="40065"/>
                  </a:lnTo>
                  <a:lnTo>
                    <a:pt x="41842" y="39403"/>
                  </a:lnTo>
                  <a:lnTo>
                    <a:pt x="38257" y="38341"/>
                  </a:lnTo>
                  <a:lnTo>
                    <a:pt x="27409" y="54750"/>
                  </a:lnTo>
                  <a:lnTo>
                    <a:pt x="7543" y="97172"/>
                  </a:lnTo>
                  <a:lnTo>
                    <a:pt x="0" y="118244"/>
                  </a:lnTo>
                  <a:lnTo>
                    <a:pt x="2860" y="113181"/>
                  </a:lnTo>
                  <a:lnTo>
                    <a:pt x="14049" y="72201"/>
                  </a:lnTo>
                  <a:lnTo>
                    <a:pt x="22774" y="50422"/>
                  </a:lnTo>
                  <a:lnTo>
                    <a:pt x="53786" y="6931"/>
                  </a:lnTo>
                  <a:lnTo>
                    <a:pt x="64424" y="11"/>
                  </a:lnTo>
                  <a:lnTo>
                    <a:pt x="69518" y="0"/>
                  </a:lnTo>
                  <a:lnTo>
                    <a:pt x="74326" y="2110"/>
                  </a:lnTo>
                  <a:lnTo>
                    <a:pt x="78942" y="5633"/>
                  </a:lnTo>
                  <a:lnTo>
                    <a:pt x="96489" y="36635"/>
                  </a:lnTo>
                  <a:lnTo>
                    <a:pt x="113544" y="76730"/>
                  </a:lnTo>
                  <a:lnTo>
                    <a:pt x="133872" y="115250"/>
                  </a:lnTo>
                  <a:lnTo>
                    <a:pt x="164374" y="1523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797">
              <a:extLst>
                <a:ext uri="{FF2B5EF4-FFF2-40B4-BE49-F238E27FC236}">
                  <a16:creationId xmlns:a16="http://schemas.microsoft.com/office/drawing/2014/main" xmlns="" id="{ED473115-A85A-4632-AF00-68B893CC8F9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508500" y="4559300"/>
              <a:ext cx="95251" cy="139701"/>
            </a:xfrm>
            <a:custGeom>
              <a:avLst/>
              <a:gdLst/>
              <a:ahLst/>
              <a:cxnLst/>
              <a:rect l="0" t="0" r="0" b="0"/>
              <a:pathLst>
                <a:path w="95251" h="139701">
                  <a:moveTo>
                    <a:pt x="95250" y="0"/>
                  </a:moveTo>
                  <a:lnTo>
                    <a:pt x="95250" y="0"/>
                  </a:lnTo>
                  <a:lnTo>
                    <a:pt x="81435" y="8789"/>
                  </a:lnTo>
                  <a:lnTo>
                    <a:pt x="73588" y="17312"/>
                  </a:lnTo>
                  <a:lnTo>
                    <a:pt x="42738" y="57174"/>
                  </a:lnTo>
                  <a:lnTo>
                    <a:pt x="8842" y="104468"/>
                  </a:lnTo>
                  <a:lnTo>
                    <a:pt x="1108" y="118397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798">
              <a:extLst>
                <a:ext uri="{FF2B5EF4-FFF2-40B4-BE49-F238E27FC236}">
                  <a16:creationId xmlns:a16="http://schemas.microsoft.com/office/drawing/2014/main" xmlns="" id="{7B33BE06-B5E9-47EC-9699-490D10FA2E3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477633" y="4562580"/>
              <a:ext cx="100718" cy="123721"/>
            </a:xfrm>
            <a:custGeom>
              <a:avLst/>
              <a:gdLst/>
              <a:ahLst/>
              <a:cxnLst/>
              <a:rect l="0" t="0" r="0" b="0"/>
              <a:pathLst>
                <a:path w="100718" h="12372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2"/>
                  </a:lnTo>
                  <a:lnTo>
                    <a:pt x="0" y="581"/>
                  </a:lnTo>
                  <a:lnTo>
                    <a:pt x="1116" y="0"/>
                  </a:lnTo>
                  <a:lnTo>
                    <a:pt x="6120" y="1235"/>
                  </a:lnTo>
                  <a:lnTo>
                    <a:pt x="20242" y="9268"/>
                  </a:lnTo>
                  <a:lnTo>
                    <a:pt x="59820" y="50552"/>
                  </a:lnTo>
                  <a:lnTo>
                    <a:pt x="85348" y="82979"/>
                  </a:lnTo>
                  <a:lnTo>
                    <a:pt x="100717" y="1237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799">
              <a:extLst>
                <a:ext uri="{FF2B5EF4-FFF2-40B4-BE49-F238E27FC236}">
                  <a16:creationId xmlns:a16="http://schemas.microsoft.com/office/drawing/2014/main" xmlns="" id="{2B0CAC9C-1E7F-4BA9-A9DA-172ADD573B2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307303" y="4372601"/>
              <a:ext cx="147446" cy="370140"/>
            </a:xfrm>
            <a:custGeom>
              <a:avLst/>
              <a:gdLst/>
              <a:ahLst/>
              <a:cxnLst/>
              <a:rect l="0" t="0" r="0" b="0"/>
              <a:pathLst>
                <a:path w="147446" h="370140">
                  <a:moveTo>
                    <a:pt x="17047" y="78749"/>
                  </a:moveTo>
                  <a:lnTo>
                    <a:pt x="17047" y="78749"/>
                  </a:lnTo>
                  <a:lnTo>
                    <a:pt x="20418" y="117473"/>
                  </a:lnTo>
                  <a:lnTo>
                    <a:pt x="25885" y="157407"/>
                  </a:lnTo>
                  <a:lnTo>
                    <a:pt x="35345" y="204988"/>
                  </a:lnTo>
                  <a:lnTo>
                    <a:pt x="39291" y="238101"/>
                  </a:lnTo>
                  <a:lnTo>
                    <a:pt x="40339" y="271633"/>
                  </a:lnTo>
                  <a:lnTo>
                    <a:pt x="38452" y="305351"/>
                  </a:lnTo>
                  <a:lnTo>
                    <a:pt x="32198" y="351299"/>
                  </a:lnTo>
                  <a:lnTo>
                    <a:pt x="29768" y="368192"/>
                  </a:lnTo>
                  <a:lnTo>
                    <a:pt x="28350" y="369783"/>
                  </a:lnTo>
                  <a:lnTo>
                    <a:pt x="26699" y="370139"/>
                  </a:lnTo>
                  <a:lnTo>
                    <a:pt x="17633" y="353784"/>
                  </a:lnTo>
                  <a:lnTo>
                    <a:pt x="12752" y="316482"/>
                  </a:lnTo>
                  <a:lnTo>
                    <a:pt x="4564" y="269682"/>
                  </a:lnTo>
                  <a:lnTo>
                    <a:pt x="915" y="234869"/>
                  </a:lnTo>
                  <a:lnTo>
                    <a:pt x="0" y="198936"/>
                  </a:lnTo>
                  <a:lnTo>
                    <a:pt x="1944" y="164150"/>
                  </a:lnTo>
                  <a:lnTo>
                    <a:pt x="8923" y="129875"/>
                  </a:lnTo>
                  <a:lnTo>
                    <a:pt x="22871" y="82608"/>
                  </a:lnTo>
                  <a:lnTo>
                    <a:pt x="39705" y="43674"/>
                  </a:lnTo>
                  <a:lnTo>
                    <a:pt x="63934" y="9026"/>
                  </a:lnTo>
                  <a:lnTo>
                    <a:pt x="75280" y="1900"/>
                  </a:lnTo>
                  <a:lnTo>
                    <a:pt x="81269" y="0"/>
                  </a:lnTo>
                  <a:lnTo>
                    <a:pt x="103182" y="696"/>
                  </a:lnTo>
                  <a:lnTo>
                    <a:pt x="117418" y="11133"/>
                  </a:lnTo>
                  <a:lnTo>
                    <a:pt x="130095" y="28236"/>
                  </a:lnTo>
                  <a:lnTo>
                    <a:pt x="143755" y="61666"/>
                  </a:lnTo>
                  <a:lnTo>
                    <a:pt x="147445" y="85973"/>
                  </a:lnTo>
                  <a:lnTo>
                    <a:pt x="143440" y="109006"/>
                  </a:lnTo>
                  <a:lnTo>
                    <a:pt x="133195" y="130297"/>
                  </a:lnTo>
                  <a:lnTo>
                    <a:pt x="116881" y="149166"/>
                  </a:lnTo>
                  <a:lnTo>
                    <a:pt x="95990" y="161316"/>
                  </a:lnTo>
                  <a:lnTo>
                    <a:pt x="72594" y="167656"/>
                  </a:lnTo>
                  <a:lnTo>
                    <a:pt x="30606" y="167860"/>
                  </a:lnTo>
                  <a:lnTo>
                    <a:pt x="18840" y="167037"/>
                  </a:lnTo>
                  <a:lnTo>
                    <a:pt x="9661" y="164018"/>
                  </a:lnTo>
                  <a:lnTo>
                    <a:pt x="9301" y="164523"/>
                  </a:lnTo>
                  <a:lnTo>
                    <a:pt x="10697" y="1676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704">
            <a:extLst>
              <a:ext uri="{FF2B5EF4-FFF2-40B4-BE49-F238E27FC236}">
                <a16:creationId xmlns:a16="http://schemas.microsoft.com/office/drawing/2014/main" xmlns="" id="{BB6CE43C-96DD-4C5A-B7BC-D87B6D68269A}"/>
              </a:ext>
            </a:extLst>
          </p:cNvPr>
          <p:cNvGrpSpPr/>
          <p:nvPr/>
        </p:nvGrpSpPr>
        <p:grpSpPr>
          <a:xfrm>
            <a:off x="5791200" y="4085338"/>
            <a:ext cx="660401" cy="696213"/>
            <a:chOff x="5791200" y="4085338"/>
            <a:chExt cx="660401" cy="696213"/>
          </a:xfrm>
        </p:grpSpPr>
        <p:sp>
          <p:nvSpPr>
            <p:cNvPr id="144" name="SMARTInkShape-3800">
              <a:extLst>
                <a:ext uri="{FF2B5EF4-FFF2-40B4-BE49-F238E27FC236}">
                  <a16:creationId xmlns:a16="http://schemas.microsoft.com/office/drawing/2014/main" xmlns="" id="{C5F1DFBA-3F74-4BE5-8884-8BC989D1769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394450" y="4465815"/>
              <a:ext cx="57151" cy="277636"/>
            </a:xfrm>
            <a:custGeom>
              <a:avLst/>
              <a:gdLst/>
              <a:ahLst/>
              <a:cxnLst/>
              <a:rect l="0" t="0" r="0" b="0"/>
              <a:pathLst>
                <a:path w="57151" h="277636">
                  <a:moveTo>
                    <a:pt x="57150" y="10935"/>
                  </a:moveTo>
                  <a:lnTo>
                    <a:pt x="57150" y="10935"/>
                  </a:lnTo>
                  <a:lnTo>
                    <a:pt x="40191" y="883"/>
                  </a:lnTo>
                  <a:lnTo>
                    <a:pt x="37376" y="0"/>
                  </a:lnTo>
                  <a:lnTo>
                    <a:pt x="34090" y="823"/>
                  </a:lnTo>
                  <a:lnTo>
                    <a:pt x="26675" y="5500"/>
                  </a:lnTo>
                  <a:lnTo>
                    <a:pt x="14567" y="22808"/>
                  </a:lnTo>
                  <a:lnTo>
                    <a:pt x="3608" y="69150"/>
                  </a:lnTo>
                  <a:lnTo>
                    <a:pt x="1069" y="112066"/>
                  </a:lnTo>
                  <a:lnTo>
                    <a:pt x="1022" y="159511"/>
                  </a:lnTo>
                  <a:lnTo>
                    <a:pt x="4457" y="203751"/>
                  </a:lnTo>
                  <a:lnTo>
                    <a:pt x="4095" y="249138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801">
              <a:extLst>
                <a:ext uri="{FF2B5EF4-FFF2-40B4-BE49-F238E27FC236}">
                  <a16:creationId xmlns:a16="http://schemas.microsoft.com/office/drawing/2014/main" xmlns="" id="{7AD019AE-6382-45CB-824D-3BFBBD8E3C1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362700" y="4654550"/>
              <a:ext cx="63501" cy="31751"/>
            </a:xfrm>
            <a:custGeom>
              <a:avLst/>
              <a:gdLst/>
              <a:ahLst/>
              <a:cxnLst/>
              <a:rect l="0" t="0" r="0" b="0"/>
              <a:pathLst>
                <a:path w="63501" h="31751">
                  <a:moveTo>
                    <a:pt x="0" y="31750"/>
                  </a:moveTo>
                  <a:lnTo>
                    <a:pt x="0" y="31750"/>
                  </a:lnTo>
                  <a:lnTo>
                    <a:pt x="0" y="17444"/>
                  </a:lnTo>
                  <a:lnTo>
                    <a:pt x="705" y="15863"/>
                  </a:lnTo>
                  <a:lnTo>
                    <a:pt x="1881" y="14809"/>
                  </a:lnTo>
                  <a:lnTo>
                    <a:pt x="3371" y="14106"/>
                  </a:lnTo>
                  <a:lnTo>
                    <a:pt x="48335" y="389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802">
              <a:extLst>
                <a:ext uri="{FF2B5EF4-FFF2-40B4-BE49-F238E27FC236}">
                  <a16:creationId xmlns:a16="http://schemas.microsoft.com/office/drawing/2014/main" xmlns="" id="{584C0488-08CD-401E-8A71-43083A57E4F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318249" y="4546600"/>
              <a:ext cx="12702" cy="25401"/>
            </a:xfrm>
            <a:custGeom>
              <a:avLst/>
              <a:gdLst/>
              <a:ahLst/>
              <a:cxnLst/>
              <a:rect l="0" t="0" r="0" b="0"/>
              <a:pathLst>
                <a:path w="12702" h="25401">
                  <a:moveTo>
                    <a:pt x="1" y="25400"/>
                  </a:moveTo>
                  <a:lnTo>
                    <a:pt x="1" y="25400"/>
                  </a:lnTo>
                  <a:lnTo>
                    <a:pt x="0" y="5627"/>
                  </a:lnTo>
                  <a:lnTo>
                    <a:pt x="1412" y="3751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803">
              <a:extLst>
                <a:ext uri="{FF2B5EF4-FFF2-40B4-BE49-F238E27FC236}">
                  <a16:creationId xmlns:a16="http://schemas.microsoft.com/office/drawing/2014/main" xmlns="" id="{F54850D9-4BA7-4015-8EE9-78C78B9748D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320941" y="4636383"/>
              <a:ext cx="3660" cy="68968"/>
            </a:xfrm>
            <a:custGeom>
              <a:avLst/>
              <a:gdLst/>
              <a:ahLst/>
              <a:cxnLst/>
              <a:rect l="0" t="0" r="0" b="0"/>
              <a:pathLst>
                <a:path w="3660" h="689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2262" y="1822"/>
                  </a:lnTo>
                  <a:lnTo>
                    <a:pt x="3577" y="44654"/>
                  </a:lnTo>
                  <a:lnTo>
                    <a:pt x="3659" y="68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804">
              <a:extLst>
                <a:ext uri="{FF2B5EF4-FFF2-40B4-BE49-F238E27FC236}">
                  <a16:creationId xmlns:a16="http://schemas.microsoft.com/office/drawing/2014/main" xmlns="" id="{CBFE9047-4A87-4E14-BBA9-7A3F0306D96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937250" y="4630033"/>
              <a:ext cx="61912" cy="151518"/>
            </a:xfrm>
            <a:custGeom>
              <a:avLst/>
              <a:gdLst/>
              <a:ahLst/>
              <a:cxnLst/>
              <a:rect l="0" t="0" r="0" b="0"/>
              <a:pathLst>
                <a:path w="61912" h="15151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1048" y="0"/>
                  </a:lnTo>
                  <a:lnTo>
                    <a:pt x="35320" y="2749"/>
                  </a:lnTo>
                  <a:lnTo>
                    <a:pt x="42275" y="8022"/>
                  </a:lnTo>
                  <a:lnTo>
                    <a:pt x="45116" y="11404"/>
                  </a:lnTo>
                  <a:lnTo>
                    <a:pt x="46305" y="15069"/>
                  </a:lnTo>
                  <a:lnTo>
                    <a:pt x="45745" y="22905"/>
                  </a:lnTo>
                  <a:lnTo>
                    <a:pt x="41262" y="31091"/>
                  </a:lnTo>
                  <a:lnTo>
                    <a:pt x="27933" y="50652"/>
                  </a:lnTo>
                  <a:lnTo>
                    <a:pt x="20359" y="55528"/>
                  </a:lnTo>
                  <a:lnTo>
                    <a:pt x="20628" y="56480"/>
                  </a:lnTo>
                  <a:lnTo>
                    <a:pt x="28003" y="65040"/>
                  </a:lnTo>
                  <a:lnTo>
                    <a:pt x="52488" y="84638"/>
                  </a:lnTo>
                  <a:lnTo>
                    <a:pt x="58135" y="92630"/>
                  </a:lnTo>
                  <a:lnTo>
                    <a:pt x="61911" y="111804"/>
                  </a:lnTo>
                  <a:lnTo>
                    <a:pt x="60323" y="117986"/>
                  </a:lnTo>
                  <a:lnTo>
                    <a:pt x="52916" y="128618"/>
                  </a:lnTo>
                  <a:lnTo>
                    <a:pt x="30103" y="142537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805">
              <a:extLst>
                <a:ext uri="{FF2B5EF4-FFF2-40B4-BE49-F238E27FC236}">
                  <a16:creationId xmlns:a16="http://schemas.microsoft.com/office/drawing/2014/main" xmlns="" id="{38CA25AF-424E-43BC-B23F-2AC755AA33D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880100" y="4552950"/>
              <a:ext cx="50801" cy="165101"/>
            </a:xfrm>
            <a:custGeom>
              <a:avLst/>
              <a:gdLst/>
              <a:ahLst/>
              <a:cxnLst/>
              <a:rect l="0" t="0" r="0" b="0"/>
              <a:pathLst>
                <a:path w="50801" h="165101">
                  <a:moveTo>
                    <a:pt x="50800" y="0"/>
                  </a:moveTo>
                  <a:lnTo>
                    <a:pt x="50800" y="0"/>
                  </a:lnTo>
                  <a:lnTo>
                    <a:pt x="44058" y="0"/>
                  </a:lnTo>
                  <a:lnTo>
                    <a:pt x="36985" y="5645"/>
                  </a:lnTo>
                  <a:lnTo>
                    <a:pt x="33124" y="10113"/>
                  </a:lnTo>
                  <a:lnTo>
                    <a:pt x="21856" y="47702"/>
                  </a:lnTo>
                  <a:lnTo>
                    <a:pt x="14315" y="83514"/>
                  </a:lnTo>
                  <a:lnTo>
                    <a:pt x="4869" y="120230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806">
              <a:extLst>
                <a:ext uri="{FF2B5EF4-FFF2-40B4-BE49-F238E27FC236}">
                  <a16:creationId xmlns:a16="http://schemas.microsoft.com/office/drawing/2014/main" xmlns="" id="{96B04994-78EC-449C-ACAF-C45A27669BD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810250" y="45656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592" y="48102"/>
                  </a:lnTo>
                  <a:lnTo>
                    <a:pt x="317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807">
              <a:extLst>
                <a:ext uri="{FF2B5EF4-FFF2-40B4-BE49-F238E27FC236}">
                  <a16:creationId xmlns:a16="http://schemas.microsoft.com/office/drawing/2014/main" xmlns="" id="{B3BEF383-56DB-44B2-A5B0-8405C8FD729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321229" y="4267200"/>
              <a:ext cx="73222" cy="38101"/>
            </a:xfrm>
            <a:custGeom>
              <a:avLst/>
              <a:gdLst/>
              <a:ahLst/>
              <a:cxnLst/>
              <a:rect l="0" t="0" r="0" b="0"/>
              <a:pathLst>
                <a:path w="732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2325"/>
                  </a:lnTo>
                  <a:lnTo>
                    <a:pt x="11588" y="17706"/>
                  </a:lnTo>
                  <a:lnTo>
                    <a:pt x="28227" y="10812"/>
                  </a:lnTo>
                  <a:lnTo>
                    <a:pt x="732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808">
              <a:extLst>
                <a:ext uri="{FF2B5EF4-FFF2-40B4-BE49-F238E27FC236}">
                  <a16:creationId xmlns:a16="http://schemas.microsoft.com/office/drawing/2014/main" xmlns="" id="{FA58D128-C122-4D1E-8B57-DAF0359C0BC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340830" y="4085338"/>
              <a:ext cx="59971" cy="270763"/>
            </a:xfrm>
            <a:custGeom>
              <a:avLst/>
              <a:gdLst/>
              <a:ahLst/>
              <a:cxnLst/>
              <a:rect l="0" t="0" r="0" b="0"/>
              <a:pathLst>
                <a:path w="59971" h="270763">
                  <a:moveTo>
                    <a:pt x="59970" y="23112"/>
                  </a:moveTo>
                  <a:lnTo>
                    <a:pt x="59970" y="23112"/>
                  </a:lnTo>
                  <a:lnTo>
                    <a:pt x="48037" y="9297"/>
                  </a:lnTo>
                  <a:lnTo>
                    <a:pt x="45665" y="5435"/>
                  </a:lnTo>
                  <a:lnTo>
                    <a:pt x="42672" y="2861"/>
                  </a:lnTo>
                  <a:lnTo>
                    <a:pt x="35584" y="0"/>
                  </a:lnTo>
                  <a:lnTo>
                    <a:pt x="23967" y="11899"/>
                  </a:lnTo>
                  <a:lnTo>
                    <a:pt x="11512" y="33651"/>
                  </a:lnTo>
                  <a:lnTo>
                    <a:pt x="1241" y="73663"/>
                  </a:lnTo>
                  <a:lnTo>
                    <a:pt x="0" y="116799"/>
                  </a:lnTo>
                  <a:lnTo>
                    <a:pt x="10687" y="160859"/>
                  </a:lnTo>
                  <a:lnTo>
                    <a:pt x="18948" y="203783"/>
                  </a:lnTo>
                  <a:lnTo>
                    <a:pt x="26179" y="246843"/>
                  </a:lnTo>
                  <a:lnTo>
                    <a:pt x="28220" y="270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809">
              <a:extLst>
                <a:ext uri="{FF2B5EF4-FFF2-40B4-BE49-F238E27FC236}">
                  <a16:creationId xmlns:a16="http://schemas.microsoft.com/office/drawing/2014/main" xmlns="" id="{DB7EF3D3-1401-46A9-9354-E16BEB63347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261100" y="4165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810">
              <a:extLst>
                <a:ext uri="{FF2B5EF4-FFF2-40B4-BE49-F238E27FC236}">
                  <a16:creationId xmlns:a16="http://schemas.microsoft.com/office/drawing/2014/main" xmlns="" id="{4D018488-2CC4-4BA0-9968-A0CD1198063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912733" y="4230672"/>
              <a:ext cx="73453" cy="142778"/>
            </a:xfrm>
            <a:custGeom>
              <a:avLst/>
              <a:gdLst/>
              <a:ahLst/>
              <a:cxnLst/>
              <a:rect l="0" t="0" r="0" b="0"/>
              <a:pathLst>
                <a:path w="73453" h="142778">
                  <a:moveTo>
                    <a:pt x="5467" y="23828"/>
                  </a:moveTo>
                  <a:lnTo>
                    <a:pt x="5467" y="23828"/>
                  </a:lnTo>
                  <a:lnTo>
                    <a:pt x="441" y="11895"/>
                  </a:lnTo>
                  <a:lnTo>
                    <a:pt x="0" y="9523"/>
                  </a:lnTo>
                  <a:lnTo>
                    <a:pt x="411" y="7236"/>
                  </a:lnTo>
                  <a:lnTo>
                    <a:pt x="2749" y="2813"/>
                  </a:lnTo>
                  <a:lnTo>
                    <a:pt x="9903" y="377"/>
                  </a:lnTo>
                  <a:lnTo>
                    <a:pt x="20138" y="0"/>
                  </a:lnTo>
                  <a:lnTo>
                    <a:pt x="31743" y="2184"/>
                  </a:lnTo>
                  <a:lnTo>
                    <a:pt x="46806" y="10751"/>
                  </a:lnTo>
                  <a:lnTo>
                    <a:pt x="49253" y="15110"/>
                  </a:lnTo>
                  <a:lnTo>
                    <a:pt x="50093" y="25598"/>
                  </a:lnTo>
                  <a:lnTo>
                    <a:pt x="44882" y="44508"/>
                  </a:lnTo>
                  <a:lnTo>
                    <a:pt x="37058" y="59950"/>
                  </a:lnTo>
                  <a:lnTo>
                    <a:pt x="32913" y="64576"/>
                  </a:lnTo>
                  <a:lnTo>
                    <a:pt x="25763" y="67790"/>
                  </a:lnTo>
                  <a:lnTo>
                    <a:pt x="57775" y="77103"/>
                  </a:lnTo>
                  <a:lnTo>
                    <a:pt x="65874" y="83019"/>
                  </a:lnTo>
                  <a:lnTo>
                    <a:pt x="71120" y="90351"/>
                  </a:lnTo>
                  <a:lnTo>
                    <a:pt x="73452" y="98314"/>
                  </a:lnTo>
                  <a:lnTo>
                    <a:pt x="70724" y="108439"/>
                  </a:lnTo>
                  <a:lnTo>
                    <a:pt x="68022" y="114102"/>
                  </a:lnTo>
                  <a:lnTo>
                    <a:pt x="57493" y="124157"/>
                  </a:lnTo>
                  <a:lnTo>
                    <a:pt x="31110" y="138739"/>
                  </a:lnTo>
                  <a:lnTo>
                    <a:pt x="15259" y="142777"/>
                  </a:lnTo>
                  <a:lnTo>
                    <a:pt x="12700" y="141933"/>
                  </a:lnTo>
                  <a:lnTo>
                    <a:pt x="11701" y="139959"/>
                  </a:lnTo>
                  <a:lnTo>
                    <a:pt x="11817" y="1317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811">
              <a:extLst>
                <a:ext uri="{FF2B5EF4-FFF2-40B4-BE49-F238E27FC236}">
                  <a16:creationId xmlns:a16="http://schemas.microsoft.com/office/drawing/2014/main" xmlns="" id="{E12B6C0E-1035-4856-8690-A66165EB243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854700" y="4121150"/>
              <a:ext cx="44451" cy="209551"/>
            </a:xfrm>
            <a:custGeom>
              <a:avLst/>
              <a:gdLst/>
              <a:ahLst/>
              <a:cxnLst/>
              <a:rect l="0" t="0" r="0" b="0"/>
              <a:pathLst>
                <a:path w="44451" h="209551">
                  <a:moveTo>
                    <a:pt x="44450" y="0"/>
                  </a:moveTo>
                  <a:lnTo>
                    <a:pt x="44450" y="0"/>
                  </a:lnTo>
                  <a:lnTo>
                    <a:pt x="41079" y="3371"/>
                  </a:lnTo>
                  <a:lnTo>
                    <a:pt x="26152" y="39345"/>
                  </a:lnTo>
                  <a:lnTo>
                    <a:pt x="19042" y="84756"/>
                  </a:lnTo>
                  <a:lnTo>
                    <a:pt x="10032" y="126164"/>
                  </a:lnTo>
                  <a:lnTo>
                    <a:pt x="3286" y="16759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812">
              <a:extLst>
                <a:ext uri="{FF2B5EF4-FFF2-40B4-BE49-F238E27FC236}">
                  <a16:creationId xmlns:a16="http://schemas.microsoft.com/office/drawing/2014/main" xmlns="" id="{3D50185A-D0C5-48B6-A879-1B0EA540491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791200" y="4109595"/>
              <a:ext cx="31751" cy="132206"/>
            </a:xfrm>
            <a:custGeom>
              <a:avLst/>
              <a:gdLst/>
              <a:ahLst/>
              <a:cxnLst/>
              <a:rect l="0" t="0" r="0" b="0"/>
              <a:pathLst>
                <a:path w="31751" h="132206">
                  <a:moveTo>
                    <a:pt x="0" y="11555"/>
                  </a:moveTo>
                  <a:lnTo>
                    <a:pt x="0" y="11555"/>
                  </a:lnTo>
                  <a:lnTo>
                    <a:pt x="0" y="0"/>
                  </a:lnTo>
                  <a:lnTo>
                    <a:pt x="3371" y="5936"/>
                  </a:lnTo>
                  <a:lnTo>
                    <a:pt x="14927" y="51882"/>
                  </a:lnTo>
                  <a:lnTo>
                    <a:pt x="22060" y="99211"/>
                  </a:lnTo>
                  <a:lnTo>
                    <a:pt x="26841" y="123252"/>
                  </a:lnTo>
                  <a:lnTo>
                    <a:pt x="31750" y="1322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705">
            <a:extLst>
              <a:ext uri="{FF2B5EF4-FFF2-40B4-BE49-F238E27FC236}">
                <a16:creationId xmlns:a16="http://schemas.microsoft.com/office/drawing/2014/main" xmlns="" id="{E8D3C60D-DEC9-4911-B56E-9CB045BD8294}"/>
              </a:ext>
            </a:extLst>
          </p:cNvPr>
          <p:cNvGrpSpPr/>
          <p:nvPr/>
        </p:nvGrpSpPr>
        <p:grpSpPr>
          <a:xfrm>
            <a:off x="6267450" y="4173715"/>
            <a:ext cx="759892" cy="144286"/>
            <a:chOff x="6267450" y="4173715"/>
            <a:chExt cx="759892" cy="144286"/>
          </a:xfrm>
        </p:grpSpPr>
        <p:sp>
          <p:nvSpPr>
            <p:cNvPr id="158" name="SMARTInkShape-3813">
              <a:extLst>
                <a:ext uri="{FF2B5EF4-FFF2-40B4-BE49-F238E27FC236}">
                  <a16:creationId xmlns:a16="http://schemas.microsoft.com/office/drawing/2014/main" xmlns="" id="{9B362F59-2C7B-44D6-91EF-4BE04CE8995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019441" y="4191883"/>
              <a:ext cx="7901" cy="113418"/>
            </a:xfrm>
            <a:custGeom>
              <a:avLst/>
              <a:gdLst/>
              <a:ahLst/>
              <a:cxnLst/>
              <a:rect l="0" t="0" r="0" b="0"/>
              <a:pathLst>
                <a:path w="7901" h="1134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2261" y="1822"/>
                  </a:lnTo>
                  <a:lnTo>
                    <a:pt x="7900" y="41801"/>
                  </a:lnTo>
                  <a:lnTo>
                    <a:pt x="7711" y="82155"/>
                  </a:lnTo>
                  <a:lnTo>
                    <a:pt x="3659" y="113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814">
              <a:extLst>
                <a:ext uri="{FF2B5EF4-FFF2-40B4-BE49-F238E27FC236}">
                  <a16:creationId xmlns:a16="http://schemas.microsoft.com/office/drawing/2014/main" xmlns="" id="{23C6CA38-E6EE-4B16-9A67-11DB8E39AB9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865232" y="4292600"/>
              <a:ext cx="75319" cy="12439"/>
            </a:xfrm>
            <a:custGeom>
              <a:avLst/>
              <a:gdLst/>
              <a:ahLst/>
              <a:cxnLst/>
              <a:rect l="0" t="0" r="0" b="0"/>
              <a:pathLst>
                <a:path w="75319" h="12439">
                  <a:moveTo>
                    <a:pt x="5468" y="6350"/>
                  </a:moveTo>
                  <a:lnTo>
                    <a:pt x="5468" y="6350"/>
                  </a:lnTo>
                  <a:lnTo>
                    <a:pt x="0" y="11817"/>
                  </a:lnTo>
                  <a:lnTo>
                    <a:pt x="6121" y="12438"/>
                  </a:lnTo>
                  <a:lnTo>
                    <a:pt x="52072" y="4850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815">
              <a:extLst>
                <a:ext uri="{FF2B5EF4-FFF2-40B4-BE49-F238E27FC236}">
                  <a16:creationId xmlns:a16="http://schemas.microsoft.com/office/drawing/2014/main" xmlns="" id="{6E943F4F-7334-40C5-9FE0-BFD744591AC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826250" y="42545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5580" y="3862"/>
                  </a:lnTo>
                  <a:lnTo>
                    <a:pt x="59890" y="33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816">
              <a:extLst>
                <a:ext uri="{FF2B5EF4-FFF2-40B4-BE49-F238E27FC236}">
                  <a16:creationId xmlns:a16="http://schemas.microsoft.com/office/drawing/2014/main" xmlns="" id="{94AD3731-9484-4660-9B90-67C288016E2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739115" y="4173715"/>
              <a:ext cx="10936" cy="10936"/>
            </a:xfrm>
            <a:custGeom>
              <a:avLst/>
              <a:gdLst/>
              <a:ahLst/>
              <a:cxnLst/>
              <a:rect l="0" t="0" r="0" b="0"/>
              <a:pathLst>
                <a:path w="10936" h="109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4585" y="4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817">
              <a:extLst>
                <a:ext uri="{FF2B5EF4-FFF2-40B4-BE49-F238E27FC236}">
                  <a16:creationId xmlns:a16="http://schemas.microsoft.com/office/drawing/2014/main" xmlns="" id="{B34D15B9-80D1-4859-86A4-03C3F5EE2AB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737350" y="42481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14926" y="44159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818">
              <a:extLst>
                <a:ext uri="{FF2B5EF4-FFF2-40B4-BE49-F238E27FC236}">
                  <a16:creationId xmlns:a16="http://schemas.microsoft.com/office/drawing/2014/main" xmlns="" id="{8FF6513D-6C77-4F8F-B0BE-9201BCE70CB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267450" y="42291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14490" y="36871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706">
            <a:extLst>
              <a:ext uri="{FF2B5EF4-FFF2-40B4-BE49-F238E27FC236}">
                <a16:creationId xmlns:a16="http://schemas.microsoft.com/office/drawing/2014/main" xmlns="" id="{03F4E067-580C-4CA5-B7C6-6A575DD5CF17}"/>
              </a:ext>
            </a:extLst>
          </p:cNvPr>
          <p:cNvGrpSpPr/>
          <p:nvPr/>
        </p:nvGrpSpPr>
        <p:grpSpPr>
          <a:xfrm>
            <a:off x="6743700" y="4537180"/>
            <a:ext cx="420009" cy="175131"/>
            <a:chOff x="6743700" y="4537180"/>
            <a:chExt cx="420009" cy="175131"/>
          </a:xfrm>
        </p:grpSpPr>
        <p:sp>
          <p:nvSpPr>
            <p:cNvPr id="165" name="SMARTInkShape-3819">
              <a:extLst>
                <a:ext uri="{FF2B5EF4-FFF2-40B4-BE49-F238E27FC236}">
                  <a16:creationId xmlns:a16="http://schemas.microsoft.com/office/drawing/2014/main" xmlns="" id="{8E71C565-CD29-42EB-B68D-D1160F55586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061200" y="4562754"/>
              <a:ext cx="102509" cy="149557"/>
            </a:xfrm>
            <a:custGeom>
              <a:avLst/>
              <a:gdLst/>
              <a:ahLst/>
              <a:cxnLst/>
              <a:rect l="0" t="0" r="0" b="0"/>
              <a:pathLst>
                <a:path w="102509" h="149557">
                  <a:moveTo>
                    <a:pt x="25400" y="15596"/>
                  </a:moveTo>
                  <a:lnTo>
                    <a:pt x="25400" y="15596"/>
                  </a:lnTo>
                  <a:lnTo>
                    <a:pt x="25400" y="12225"/>
                  </a:lnTo>
                  <a:lnTo>
                    <a:pt x="27281" y="8688"/>
                  </a:lnTo>
                  <a:lnTo>
                    <a:pt x="31174" y="4764"/>
                  </a:lnTo>
                  <a:lnTo>
                    <a:pt x="37609" y="669"/>
                  </a:lnTo>
                  <a:lnTo>
                    <a:pt x="41301" y="0"/>
                  </a:lnTo>
                  <a:lnTo>
                    <a:pt x="59246" y="3996"/>
                  </a:lnTo>
                  <a:lnTo>
                    <a:pt x="70076" y="8324"/>
                  </a:lnTo>
                  <a:lnTo>
                    <a:pt x="79592" y="14951"/>
                  </a:lnTo>
                  <a:lnTo>
                    <a:pt x="81990" y="19399"/>
                  </a:lnTo>
                  <a:lnTo>
                    <a:pt x="82771" y="29987"/>
                  </a:lnTo>
                  <a:lnTo>
                    <a:pt x="79243" y="44476"/>
                  </a:lnTo>
                  <a:lnTo>
                    <a:pt x="64667" y="64415"/>
                  </a:lnTo>
                  <a:lnTo>
                    <a:pt x="58635" y="71100"/>
                  </a:lnTo>
                  <a:lnTo>
                    <a:pt x="58845" y="72355"/>
                  </a:lnTo>
                  <a:lnTo>
                    <a:pt x="60961" y="75629"/>
                  </a:lnTo>
                  <a:lnTo>
                    <a:pt x="96764" y="101112"/>
                  </a:lnTo>
                  <a:lnTo>
                    <a:pt x="102508" y="109107"/>
                  </a:lnTo>
                  <a:lnTo>
                    <a:pt x="102205" y="113920"/>
                  </a:lnTo>
                  <a:lnTo>
                    <a:pt x="96224" y="124912"/>
                  </a:lnTo>
                  <a:lnTo>
                    <a:pt x="77586" y="139630"/>
                  </a:lnTo>
                  <a:lnTo>
                    <a:pt x="44076" y="149556"/>
                  </a:lnTo>
                  <a:lnTo>
                    <a:pt x="0" y="1489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820">
              <a:extLst>
                <a:ext uri="{FF2B5EF4-FFF2-40B4-BE49-F238E27FC236}">
                  <a16:creationId xmlns:a16="http://schemas.microsoft.com/office/drawing/2014/main" xmlns="" id="{392860E8-7636-4FC2-97A2-1774657B6BD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890633" y="4686300"/>
              <a:ext cx="30868" cy="6351"/>
            </a:xfrm>
            <a:custGeom>
              <a:avLst/>
              <a:gdLst/>
              <a:ahLst/>
              <a:cxnLst/>
              <a:rect l="0" t="0" r="0" b="0"/>
              <a:pathLst>
                <a:path w="308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0" y="6088"/>
                  </a:lnTo>
                  <a:lnTo>
                    <a:pt x="30867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821">
              <a:extLst>
                <a:ext uri="{FF2B5EF4-FFF2-40B4-BE49-F238E27FC236}">
                  <a16:creationId xmlns:a16="http://schemas.microsoft.com/office/drawing/2014/main" xmlns="" id="{B780ED4D-D546-4523-B7E2-86BA79B73C9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743700" y="46101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983" y="57695"/>
                  </a:lnTo>
                  <a:lnTo>
                    <a:pt x="14073" y="78949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822">
              <a:extLst>
                <a:ext uri="{FF2B5EF4-FFF2-40B4-BE49-F238E27FC236}">
                  <a16:creationId xmlns:a16="http://schemas.microsoft.com/office/drawing/2014/main" xmlns="" id="{A6160DA1-5223-464F-813B-40CE53651AB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762750" y="4537180"/>
              <a:ext cx="19051" cy="9421"/>
            </a:xfrm>
            <a:custGeom>
              <a:avLst/>
              <a:gdLst/>
              <a:ahLst/>
              <a:cxnLst/>
              <a:rect l="0" t="0" r="0" b="0"/>
              <a:pathLst>
                <a:path w="19051" h="9421">
                  <a:moveTo>
                    <a:pt x="0" y="9420"/>
                  </a:moveTo>
                  <a:lnTo>
                    <a:pt x="0" y="9420"/>
                  </a:lnTo>
                  <a:lnTo>
                    <a:pt x="0" y="581"/>
                  </a:lnTo>
                  <a:lnTo>
                    <a:pt x="2116" y="0"/>
                  </a:lnTo>
                  <a:lnTo>
                    <a:pt x="19050" y="3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823">
              <a:extLst>
                <a:ext uri="{FF2B5EF4-FFF2-40B4-BE49-F238E27FC236}">
                  <a16:creationId xmlns:a16="http://schemas.microsoft.com/office/drawing/2014/main" xmlns="" id="{C421F7D6-47E0-4C27-931E-DA27CCDD5C7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851650" y="46355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47410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707">
            <a:extLst>
              <a:ext uri="{FF2B5EF4-FFF2-40B4-BE49-F238E27FC236}">
                <a16:creationId xmlns:a16="http://schemas.microsoft.com/office/drawing/2014/main" xmlns="" id="{96CA4BF3-D380-4FE4-9DE2-A3B7DC71EDB7}"/>
              </a:ext>
            </a:extLst>
          </p:cNvPr>
          <p:cNvGrpSpPr/>
          <p:nvPr/>
        </p:nvGrpSpPr>
        <p:grpSpPr>
          <a:xfrm>
            <a:off x="5804783" y="4959350"/>
            <a:ext cx="203578" cy="263941"/>
            <a:chOff x="5804783" y="4959350"/>
            <a:chExt cx="203578" cy="263941"/>
          </a:xfrm>
        </p:grpSpPr>
        <p:sp>
          <p:nvSpPr>
            <p:cNvPr id="171" name="SMARTInkShape-3824">
              <a:extLst>
                <a:ext uri="{FF2B5EF4-FFF2-40B4-BE49-F238E27FC236}">
                  <a16:creationId xmlns:a16="http://schemas.microsoft.com/office/drawing/2014/main" xmlns="" id="{494CF445-E8AF-4990-82D6-2C538B9B3AA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927829" y="5094875"/>
              <a:ext cx="80532" cy="128416"/>
            </a:xfrm>
            <a:custGeom>
              <a:avLst/>
              <a:gdLst/>
              <a:ahLst/>
              <a:cxnLst/>
              <a:rect l="0" t="0" r="0" b="0"/>
              <a:pathLst>
                <a:path w="80532" h="128416">
                  <a:moveTo>
                    <a:pt x="9421" y="35925"/>
                  </a:moveTo>
                  <a:lnTo>
                    <a:pt x="9421" y="35925"/>
                  </a:lnTo>
                  <a:lnTo>
                    <a:pt x="4352" y="30150"/>
                  </a:lnTo>
                  <a:lnTo>
                    <a:pt x="582" y="23716"/>
                  </a:lnTo>
                  <a:lnTo>
                    <a:pt x="0" y="20729"/>
                  </a:lnTo>
                  <a:lnTo>
                    <a:pt x="318" y="18034"/>
                  </a:lnTo>
                  <a:lnTo>
                    <a:pt x="1236" y="15531"/>
                  </a:lnTo>
                  <a:lnTo>
                    <a:pt x="12640" y="5266"/>
                  </a:lnTo>
                  <a:lnTo>
                    <a:pt x="25433" y="1133"/>
                  </a:lnTo>
                  <a:lnTo>
                    <a:pt x="39821" y="0"/>
                  </a:lnTo>
                  <a:lnTo>
                    <a:pt x="58409" y="3330"/>
                  </a:lnTo>
                  <a:lnTo>
                    <a:pt x="66000" y="6857"/>
                  </a:lnTo>
                  <a:lnTo>
                    <a:pt x="67602" y="10196"/>
                  </a:lnTo>
                  <a:lnTo>
                    <a:pt x="67500" y="19551"/>
                  </a:lnTo>
                  <a:lnTo>
                    <a:pt x="63221" y="28883"/>
                  </a:lnTo>
                  <a:lnTo>
                    <a:pt x="60104" y="33347"/>
                  </a:lnTo>
                  <a:lnTo>
                    <a:pt x="50996" y="40188"/>
                  </a:lnTo>
                  <a:lnTo>
                    <a:pt x="30300" y="53598"/>
                  </a:lnTo>
                  <a:lnTo>
                    <a:pt x="30396" y="54763"/>
                  </a:lnTo>
                  <a:lnTo>
                    <a:pt x="32385" y="57938"/>
                  </a:lnTo>
                  <a:lnTo>
                    <a:pt x="70699" y="79535"/>
                  </a:lnTo>
                  <a:lnTo>
                    <a:pt x="80102" y="91336"/>
                  </a:lnTo>
                  <a:lnTo>
                    <a:pt x="80531" y="96149"/>
                  </a:lnTo>
                  <a:lnTo>
                    <a:pt x="77244" y="107141"/>
                  </a:lnTo>
                  <a:lnTo>
                    <a:pt x="69198" y="117201"/>
                  </a:lnTo>
                  <a:lnTo>
                    <a:pt x="64089" y="121859"/>
                  </a:lnTo>
                  <a:lnTo>
                    <a:pt x="50887" y="127035"/>
                  </a:lnTo>
                  <a:lnTo>
                    <a:pt x="43414" y="128415"/>
                  </a:lnTo>
                  <a:lnTo>
                    <a:pt x="37728" y="127924"/>
                  </a:lnTo>
                  <a:lnTo>
                    <a:pt x="33231" y="126185"/>
                  </a:lnTo>
                  <a:lnTo>
                    <a:pt x="22121" y="118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825">
              <a:extLst>
                <a:ext uri="{FF2B5EF4-FFF2-40B4-BE49-F238E27FC236}">
                  <a16:creationId xmlns:a16="http://schemas.microsoft.com/office/drawing/2014/main" xmlns="" id="{29633588-8C93-4B97-9408-A667730206A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876170" y="4959350"/>
              <a:ext cx="48381" cy="215901"/>
            </a:xfrm>
            <a:custGeom>
              <a:avLst/>
              <a:gdLst/>
              <a:ahLst/>
              <a:cxnLst/>
              <a:rect l="0" t="0" r="0" b="0"/>
              <a:pathLst>
                <a:path w="48381" h="215901">
                  <a:moveTo>
                    <a:pt x="48380" y="0"/>
                  </a:moveTo>
                  <a:lnTo>
                    <a:pt x="48380" y="0"/>
                  </a:lnTo>
                  <a:lnTo>
                    <a:pt x="28606" y="45190"/>
                  </a:lnTo>
                  <a:lnTo>
                    <a:pt x="16416" y="84651"/>
                  </a:lnTo>
                  <a:lnTo>
                    <a:pt x="5748" y="125741"/>
                  </a:lnTo>
                  <a:lnTo>
                    <a:pt x="0" y="162845"/>
                  </a:lnTo>
                  <a:lnTo>
                    <a:pt x="179" y="192418"/>
                  </a:lnTo>
                  <a:lnTo>
                    <a:pt x="393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826">
              <a:extLst>
                <a:ext uri="{FF2B5EF4-FFF2-40B4-BE49-F238E27FC236}">
                  <a16:creationId xmlns:a16="http://schemas.microsoft.com/office/drawing/2014/main" xmlns="" id="{132D9AD7-C5F6-4D27-A778-CC801D7544B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804783" y="4967465"/>
              <a:ext cx="62618" cy="106186"/>
            </a:xfrm>
            <a:custGeom>
              <a:avLst/>
              <a:gdLst/>
              <a:ahLst/>
              <a:cxnLst/>
              <a:rect l="0" t="0" r="0" b="0"/>
              <a:pathLst>
                <a:path w="62618" h="1061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6120" y="5500"/>
                  </a:lnTo>
                  <a:lnTo>
                    <a:pt x="31789" y="44757"/>
                  </a:lnTo>
                  <a:lnTo>
                    <a:pt x="55233" y="90670"/>
                  </a:lnTo>
                  <a:lnTo>
                    <a:pt x="62617" y="106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708">
            <a:extLst>
              <a:ext uri="{FF2B5EF4-FFF2-40B4-BE49-F238E27FC236}">
                <a16:creationId xmlns:a16="http://schemas.microsoft.com/office/drawing/2014/main" xmlns="" id="{22EF5B01-7F4D-4B81-B78C-41C464DC3009}"/>
              </a:ext>
            </a:extLst>
          </p:cNvPr>
          <p:cNvGrpSpPr/>
          <p:nvPr/>
        </p:nvGrpSpPr>
        <p:grpSpPr>
          <a:xfrm>
            <a:off x="6375400" y="4911606"/>
            <a:ext cx="850901" cy="250945"/>
            <a:chOff x="6375400" y="4911606"/>
            <a:chExt cx="850901" cy="250945"/>
          </a:xfrm>
        </p:grpSpPr>
        <p:sp>
          <p:nvSpPr>
            <p:cNvPr id="175" name="SMARTInkShape-3827">
              <a:extLst>
                <a:ext uri="{FF2B5EF4-FFF2-40B4-BE49-F238E27FC236}">
                  <a16:creationId xmlns:a16="http://schemas.microsoft.com/office/drawing/2014/main" xmlns="" id="{19E6DF3E-99D5-4D84-872E-C5B3CD894DE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427867" y="4912419"/>
              <a:ext cx="49134" cy="250132"/>
            </a:xfrm>
            <a:custGeom>
              <a:avLst/>
              <a:gdLst/>
              <a:ahLst/>
              <a:cxnLst/>
              <a:rect l="0" t="0" r="0" b="0"/>
              <a:pathLst>
                <a:path w="49134" h="250132">
                  <a:moveTo>
                    <a:pt x="49133" y="15181"/>
                  </a:moveTo>
                  <a:lnTo>
                    <a:pt x="49133" y="15181"/>
                  </a:lnTo>
                  <a:lnTo>
                    <a:pt x="49133" y="8439"/>
                  </a:lnTo>
                  <a:lnTo>
                    <a:pt x="47252" y="3247"/>
                  </a:lnTo>
                  <a:lnTo>
                    <a:pt x="45762" y="875"/>
                  </a:lnTo>
                  <a:lnTo>
                    <a:pt x="44063" y="0"/>
                  </a:lnTo>
                  <a:lnTo>
                    <a:pt x="42226" y="121"/>
                  </a:lnTo>
                  <a:lnTo>
                    <a:pt x="27464" y="8757"/>
                  </a:lnTo>
                  <a:lnTo>
                    <a:pt x="13627" y="26761"/>
                  </a:lnTo>
                  <a:lnTo>
                    <a:pt x="3962" y="56713"/>
                  </a:lnTo>
                  <a:lnTo>
                    <a:pt x="0" y="95769"/>
                  </a:lnTo>
                  <a:lnTo>
                    <a:pt x="2198" y="141991"/>
                  </a:lnTo>
                  <a:lnTo>
                    <a:pt x="3947" y="188064"/>
                  </a:lnTo>
                  <a:lnTo>
                    <a:pt x="4538" y="234212"/>
                  </a:lnTo>
                  <a:lnTo>
                    <a:pt x="4683" y="2501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828">
              <a:extLst>
                <a:ext uri="{FF2B5EF4-FFF2-40B4-BE49-F238E27FC236}">
                  <a16:creationId xmlns:a16="http://schemas.microsoft.com/office/drawing/2014/main" xmlns="" id="{61EED651-488C-47D7-BD5C-DBC5B908A21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376283" y="4982782"/>
              <a:ext cx="24518" cy="21019"/>
            </a:xfrm>
            <a:custGeom>
              <a:avLst/>
              <a:gdLst/>
              <a:ahLst/>
              <a:cxnLst/>
              <a:rect l="0" t="0" r="0" b="0"/>
              <a:pathLst>
                <a:path w="24518" h="21019">
                  <a:moveTo>
                    <a:pt x="5467" y="21018"/>
                  </a:moveTo>
                  <a:lnTo>
                    <a:pt x="5467" y="21018"/>
                  </a:lnTo>
                  <a:lnTo>
                    <a:pt x="0" y="1244"/>
                  </a:lnTo>
                  <a:lnTo>
                    <a:pt x="411" y="74"/>
                  </a:lnTo>
                  <a:lnTo>
                    <a:pt x="1391" y="0"/>
                  </a:lnTo>
                  <a:lnTo>
                    <a:pt x="24517" y="83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829">
              <a:extLst>
                <a:ext uri="{FF2B5EF4-FFF2-40B4-BE49-F238E27FC236}">
                  <a16:creationId xmlns:a16="http://schemas.microsoft.com/office/drawing/2014/main" xmlns="" id="{3130E21B-2CBF-4A3A-869B-7CE7619ABD2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375400" y="5054600"/>
              <a:ext cx="3372" cy="88901"/>
            </a:xfrm>
            <a:custGeom>
              <a:avLst/>
              <a:gdLst/>
              <a:ahLst/>
              <a:cxnLst/>
              <a:rect l="0" t="0" r="0" b="0"/>
              <a:pathLst>
                <a:path w="3372" h="8890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830">
              <a:extLst>
                <a:ext uri="{FF2B5EF4-FFF2-40B4-BE49-F238E27FC236}">
                  <a16:creationId xmlns:a16="http://schemas.microsoft.com/office/drawing/2014/main" xmlns="" id="{A713F725-D833-493A-8142-8F1F786A46B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391968" y="5092700"/>
              <a:ext cx="72333" cy="38101"/>
            </a:xfrm>
            <a:custGeom>
              <a:avLst/>
              <a:gdLst/>
              <a:ahLst/>
              <a:cxnLst/>
              <a:rect l="0" t="0" r="0" b="0"/>
              <a:pathLst>
                <a:path w="72333" h="38101">
                  <a:moveTo>
                    <a:pt x="15182" y="38100"/>
                  </a:moveTo>
                  <a:lnTo>
                    <a:pt x="15182" y="38100"/>
                  </a:lnTo>
                  <a:lnTo>
                    <a:pt x="5748" y="29372"/>
                  </a:lnTo>
                  <a:lnTo>
                    <a:pt x="877" y="27165"/>
                  </a:lnTo>
                  <a:lnTo>
                    <a:pt x="0" y="25871"/>
                  </a:lnTo>
                  <a:lnTo>
                    <a:pt x="122" y="24303"/>
                  </a:lnTo>
                  <a:lnTo>
                    <a:pt x="908" y="22552"/>
                  </a:lnTo>
                  <a:lnTo>
                    <a:pt x="2844" y="21384"/>
                  </a:lnTo>
                  <a:lnTo>
                    <a:pt x="43847" y="7253"/>
                  </a:lnTo>
                  <a:lnTo>
                    <a:pt x="7233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831">
              <a:extLst>
                <a:ext uri="{FF2B5EF4-FFF2-40B4-BE49-F238E27FC236}">
                  <a16:creationId xmlns:a16="http://schemas.microsoft.com/office/drawing/2014/main" xmlns="" id="{5A428AEC-B0A5-41B1-9F98-D3132F08AF1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804447" y="5035550"/>
              <a:ext cx="21804" cy="69851"/>
            </a:xfrm>
            <a:custGeom>
              <a:avLst/>
              <a:gdLst/>
              <a:ahLst/>
              <a:cxnLst/>
              <a:rect l="0" t="0" r="0" b="0"/>
              <a:pathLst>
                <a:path w="21804" h="69851">
                  <a:moveTo>
                    <a:pt x="9103" y="0"/>
                  </a:moveTo>
                  <a:lnTo>
                    <a:pt x="9103" y="0"/>
                  </a:lnTo>
                  <a:lnTo>
                    <a:pt x="4034" y="5775"/>
                  </a:lnTo>
                  <a:lnTo>
                    <a:pt x="264" y="12209"/>
                  </a:lnTo>
                  <a:lnTo>
                    <a:pt x="0" y="23535"/>
                  </a:lnTo>
                  <a:lnTo>
                    <a:pt x="5579" y="50432"/>
                  </a:lnTo>
                  <a:lnTo>
                    <a:pt x="11300" y="59574"/>
                  </a:lnTo>
                  <a:lnTo>
                    <a:pt x="21803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832">
              <a:extLst>
                <a:ext uri="{FF2B5EF4-FFF2-40B4-BE49-F238E27FC236}">
                  <a16:creationId xmlns:a16="http://schemas.microsoft.com/office/drawing/2014/main" xmlns="" id="{4BE95768-C6B6-47D5-9A2D-96FFB710E40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801266" y="4953678"/>
              <a:ext cx="18635" cy="24723"/>
            </a:xfrm>
            <a:custGeom>
              <a:avLst/>
              <a:gdLst/>
              <a:ahLst/>
              <a:cxnLst/>
              <a:rect l="0" t="0" r="0" b="0"/>
              <a:pathLst>
                <a:path w="18635" h="24723">
                  <a:moveTo>
                    <a:pt x="18634" y="24722"/>
                  </a:moveTo>
                  <a:lnTo>
                    <a:pt x="18634" y="24722"/>
                  </a:lnTo>
                  <a:lnTo>
                    <a:pt x="6701" y="10907"/>
                  </a:lnTo>
                  <a:lnTo>
                    <a:pt x="0" y="0"/>
                  </a:lnTo>
                  <a:lnTo>
                    <a:pt x="18634" y="183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833">
              <a:extLst>
                <a:ext uri="{FF2B5EF4-FFF2-40B4-BE49-F238E27FC236}">
                  <a16:creationId xmlns:a16="http://schemas.microsoft.com/office/drawing/2014/main" xmlns="" id="{AC7C23FD-15C9-4661-94DE-BB055771666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903332" y="5022850"/>
              <a:ext cx="62619" cy="6351"/>
            </a:xfrm>
            <a:custGeom>
              <a:avLst/>
              <a:gdLst/>
              <a:ahLst/>
              <a:cxnLst/>
              <a:rect l="0" t="0" r="0" b="0"/>
              <a:pathLst>
                <a:path w="62619" h="63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2774" y="1882"/>
                  </a:lnTo>
                  <a:lnTo>
                    <a:pt x="62618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34">
              <a:extLst>
                <a:ext uri="{FF2B5EF4-FFF2-40B4-BE49-F238E27FC236}">
                  <a16:creationId xmlns:a16="http://schemas.microsoft.com/office/drawing/2014/main" xmlns="" id="{3D772D4E-043E-42BD-A058-EF6ACD69F85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909683" y="5086350"/>
              <a:ext cx="88018" cy="17829"/>
            </a:xfrm>
            <a:custGeom>
              <a:avLst/>
              <a:gdLst/>
              <a:ahLst/>
              <a:cxnLst/>
              <a:rect l="0" t="0" r="0" b="0"/>
              <a:pathLst>
                <a:path w="88018" h="17829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1821" y="10831"/>
                  </a:lnTo>
                  <a:lnTo>
                    <a:pt x="9490" y="14927"/>
                  </a:lnTo>
                  <a:lnTo>
                    <a:pt x="25708" y="17828"/>
                  </a:lnTo>
                  <a:lnTo>
                    <a:pt x="71560" y="10104"/>
                  </a:lnTo>
                  <a:lnTo>
                    <a:pt x="88017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35">
              <a:extLst>
                <a:ext uri="{FF2B5EF4-FFF2-40B4-BE49-F238E27FC236}">
                  <a16:creationId xmlns:a16="http://schemas.microsoft.com/office/drawing/2014/main" xmlns="" id="{E843E188-47D9-405D-83BD-08F34428440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118350" y="4911606"/>
              <a:ext cx="107951" cy="193795"/>
            </a:xfrm>
            <a:custGeom>
              <a:avLst/>
              <a:gdLst/>
              <a:ahLst/>
              <a:cxnLst/>
              <a:rect l="0" t="0" r="0" b="0"/>
              <a:pathLst>
                <a:path w="107951" h="193795">
                  <a:moveTo>
                    <a:pt x="107950" y="9644"/>
                  </a:moveTo>
                  <a:lnTo>
                    <a:pt x="107950" y="9644"/>
                  </a:lnTo>
                  <a:lnTo>
                    <a:pt x="104579" y="9644"/>
                  </a:lnTo>
                  <a:lnTo>
                    <a:pt x="103586" y="8938"/>
                  </a:lnTo>
                  <a:lnTo>
                    <a:pt x="102923" y="7762"/>
                  </a:lnTo>
                  <a:lnTo>
                    <a:pt x="102482" y="6273"/>
                  </a:lnTo>
                  <a:lnTo>
                    <a:pt x="102894" y="5280"/>
                  </a:lnTo>
                  <a:lnTo>
                    <a:pt x="103873" y="4618"/>
                  </a:lnTo>
                  <a:lnTo>
                    <a:pt x="105232" y="4177"/>
                  </a:lnTo>
                  <a:lnTo>
                    <a:pt x="105432" y="3882"/>
                  </a:lnTo>
                  <a:lnTo>
                    <a:pt x="102343" y="2763"/>
                  </a:lnTo>
                  <a:lnTo>
                    <a:pt x="98872" y="0"/>
                  </a:lnTo>
                  <a:lnTo>
                    <a:pt x="89333" y="184"/>
                  </a:lnTo>
                  <a:lnTo>
                    <a:pt x="45812" y="9928"/>
                  </a:lnTo>
                  <a:lnTo>
                    <a:pt x="39008" y="11950"/>
                  </a:lnTo>
                  <a:lnTo>
                    <a:pt x="34472" y="14710"/>
                  </a:lnTo>
                  <a:lnTo>
                    <a:pt x="31448" y="17960"/>
                  </a:lnTo>
                  <a:lnTo>
                    <a:pt x="21833" y="37420"/>
                  </a:lnTo>
                  <a:lnTo>
                    <a:pt x="20286" y="45743"/>
                  </a:lnTo>
                  <a:lnTo>
                    <a:pt x="21482" y="54145"/>
                  </a:lnTo>
                  <a:lnTo>
                    <a:pt x="24239" y="68691"/>
                  </a:lnTo>
                  <a:lnTo>
                    <a:pt x="25380" y="85546"/>
                  </a:lnTo>
                  <a:lnTo>
                    <a:pt x="31171" y="86490"/>
                  </a:lnTo>
                  <a:lnTo>
                    <a:pt x="45172" y="90858"/>
                  </a:lnTo>
                  <a:lnTo>
                    <a:pt x="49164" y="91303"/>
                  </a:lnTo>
                  <a:lnTo>
                    <a:pt x="82964" y="109793"/>
                  </a:lnTo>
                  <a:lnTo>
                    <a:pt x="98351" y="125395"/>
                  </a:lnTo>
                  <a:lnTo>
                    <a:pt x="103684" y="137289"/>
                  </a:lnTo>
                  <a:lnTo>
                    <a:pt x="105105" y="143424"/>
                  </a:lnTo>
                  <a:lnTo>
                    <a:pt x="103937" y="149630"/>
                  </a:lnTo>
                  <a:lnTo>
                    <a:pt x="96994" y="162172"/>
                  </a:lnTo>
                  <a:lnTo>
                    <a:pt x="77814" y="181132"/>
                  </a:lnTo>
                  <a:lnTo>
                    <a:pt x="47515" y="193413"/>
                  </a:lnTo>
                  <a:lnTo>
                    <a:pt x="0" y="1937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3836">
            <a:extLst>
              <a:ext uri="{FF2B5EF4-FFF2-40B4-BE49-F238E27FC236}">
                <a16:creationId xmlns:a16="http://schemas.microsoft.com/office/drawing/2014/main" xmlns="" id="{3AA72028-FD01-4428-BCDB-D204074E61B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562850" y="2578983"/>
            <a:ext cx="1181101" cy="138551"/>
          </a:xfrm>
          <a:custGeom>
            <a:avLst/>
            <a:gdLst/>
            <a:ahLst/>
            <a:cxnLst/>
            <a:rect l="0" t="0" r="0" b="0"/>
            <a:pathLst>
              <a:path w="1181101" h="138551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3370" y="2750"/>
                </a:lnTo>
                <a:lnTo>
                  <a:pt x="28556" y="42871"/>
                </a:lnTo>
                <a:lnTo>
                  <a:pt x="56517" y="66565"/>
                </a:lnTo>
                <a:lnTo>
                  <a:pt x="96160" y="85894"/>
                </a:lnTo>
                <a:lnTo>
                  <a:pt x="127169" y="93659"/>
                </a:lnTo>
                <a:lnTo>
                  <a:pt x="165411" y="95699"/>
                </a:lnTo>
                <a:lnTo>
                  <a:pt x="210393" y="91431"/>
                </a:lnTo>
                <a:lnTo>
                  <a:pt x="236217" y="85354"/>
                </a:lnTo>
                <a:lnTo>
                  <a:pt x="263311" y="77775"/>
                </a:lnTo>
                <a:lnTo>
                  <a:pt x="288430" y="70606"/>
                </a:lnTo>
                <a:lnTo>
                  <a:pt x="335154" y="56995"/>
                </a:lnTo>
                <a:lnTo>
                  <a:pt x="375676" y="51417"/>
                </a:lnTo>
                <a:lnTo>
                  <a:pt x="411794" y="51994"/>
                </a:lnTo>
                <a:lnTo>
                  <a:pt x="444310" y="56955"/>
                </a:lnTo>
                <a:lnTo>
                  <a:pt x="477106" y="65745"/>
                </a:lnTo>
                <a:lnTo>
                  <a:pt x="511202" y="75296"/>
                </a:lnTo>
                <a:lnTo>
                  <a:pt x="547523" y="81893"/>
                </a:lnTo>
                <a:lnTo>
                  <a:pt x="586714" y="89058"/>
                </a:lnTo>
                <a:lnTo>
                  <a:pt x="625534" y="96241"/>
                </a:lnTo>
                <a:lnTo>
                  <a:pt x="659250" y="101785"/>
                </a:lnTo>
                <a:lnTo>
                  <a:pt x="702628" y="112244"/>
                </a:lnTo>
                <a:lnTo>
                  <a:pt x="742291" y="124280"/>
                </a:lnTo>
                <a:lnTo>
                  <a:pt x="789256" y="130850"/>
                </a:lnTo>
                <a:lnTo>
                  <a:pt x="834803" y="132148"/>
                </a:lnTo>
                <a:lnTo>
                  <a:pt x="875722" y="136789"/>
                </a:lnTo>
                <a:lnTo>
                  <a:pt x="920090" y="138550"/>
                </a:lnTo>
                <a:lnTo>
                  <a:pt x="965619" y="138059"/>
                </a:lnTo>
                <a:lnTo>
                  <a:pt x="1011196" y="135662"/>
                </a:lnTo>
                <a:lnTo>
                  <a:pt x="1057384" y="138194"/>
                </a:lnTo>
                <a:lnTo>
                  <a:pt x="1101184" y="134330"/>
                </a:lnTo>
                <a:lnTo>
                  <a:pt x="1147988" y="129072"/>
                </a:lnTo>
                <a:lnTo>
                  <a:pt x="1181100" y="11976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MARTInkShape-Group710">
            <a:extLst>
              <a:ext uri="{FF2B5EF4-FFF2-40B4-BE49-F238E27FC236}">
                <a16:creationId xmlns:a16="http://schemas.microsoft.com/office/drawing/2014/main" xmlns="" id="{321168B9-0822-4667-8217-F8F5F75B6E6D}"/>
              </a:ext>
            </a:extLst>
          </p:cNvPr>
          <p:cNvGrpSpPr/>
          <p:nvPr/>
        </p:nvGrpSpPr>
        <p:grpSpPr>
          <a:xfrm>
            <a:off x="7733222" y="2893604"/>
            <a:ext cx="1503246" cy="763997"/>
            <a:chOff x="7733222" y="2893604"/>
            <a:chExt cx="1503246" cy="763997"/>
          </a:xfrm>
        </p:grpSpPr>
        <p:sp>
          <p:nvSpPr>
            <p:cNvPr id="186" name="SMARTInkShape-3837">
              <a:extLst>
                <a:ext uri="{FF2B5EF4-FFF2-40B4-BE49-F238E27FC236}">
                  <a16:creationId xmlns:a16="http://schemas.microsoft.com/office/drawing/2014/main" xmlns="" id="{000B09C3-5E69-4BD7-8A52-9CF63247B27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733222" y="3079834"/>
              <a:ext cx="369379" cy="304308"/>
            </a:xfrm>
            <a:custGeom>
              <a:avLst/>
              <a:gdLst/>
              <a:ahLst/>
              <a:cxnLst/>
              <a:rect l="0" t="0" r="0" b="0"/>
              <a:pathLst>
                <a:path w="369379" h="304308">
                  <a:moveTo>
                    <a:pt x="255078" y="12616"/>
                  </a:moveTo>
                  <a:lnTo>
                    <a:pt x="255078" y="12616"/>
                  </a:lnTo>
                  <a:lnTo>
                    <a:pt x="258448" y="9245"/>
                  </a:lnTo>
                  <a:lnTo>
                    <a:pt x="261985" y="7590"/>
                  </a:lnTo>
                  <a:lnTo>
                    <a:pt x="263916" y="7149"/>
                  </a:lnTo>
                  <a:lnTo>
                    <a:pt x="265204" y="6149"/>
                  </a:lnTo>
                  <a:lnTo>
                    <a:pt x="266634" y="3156"/>
                  </a:lnTo>
                  <a:lnTo>
                    <a:pt x="267721" y="2076"/>
                  </a:lnTo>
                  <a:lnTo>
                    <a:pt x="273144" y="200"/>
                  </a:lnTo>
                  <a:lnTo>
                    <a:pt x="267094" y="0"/>
                  </a:lnTo>
                  <a:lnTo>
                    <a:pt x="219830" y="12132"/>
                  </a:lnTo>
                  <a:lnTo>
                    <a:pt x="180821" y="27054"/>
                  </a:lnTo>
                  <a:lnTo>
                    <a:pt x="134611" y="48252"/>
                  </a:lnTo>
                  <a:lnTo>
                    <a:pt x="91914" y="69036"/>
                  </a:lnTo>
                  <a:lnTo>
                    <a:pt x="52451" y="88600"/>
                  </a:lnTo>
                  <a:lnTo>
                    <a:pt x="18516" y="112762"/>
                  </a:lnTo>
                  <a:lnTo>
                    <a:pt x="12356" y="120155"/>
                  </a:lnTo>
                  <a:lnTo>
                    <a:pt x="12124" y="123114"/>
                  </a:lnTo>
                  <a:lnTo>
                    <a:pt x="13381" y="125793"/>
                  </a:lnTo>
                  <a:lnTo>
                    <a:pt x="19951" y="131355"/>
                  </a:lnTo>
                  <a:lnTo>
                    <a:pt x="32279" y="138532"/>
                  </a:lnTo>
                  <a:lnTo>
                    <a:pt x="69669" y="145203"/>
                  </a:lnTo>
                  <a:lnTo>
                    <a:pt x="108341" y="151306"/>
                  </a:lnTo>
                  <a:lnTo>
                    <a:pt x="154048" y="165653"/>
                  </a:lnTo>
                  <a:lnTo>
                    <a:pt x="162325" y="169674"/>
                  </a:lnTo>
                  <a:lnTo>
                    <a:pt x="167137" y="173765"/>
                  </a:lnTo>
                  <a:lnTo>
                    <a:pt x="169640" y="177904"/>
                  </a:lnTo>
                  <a:lnTo>
                    <a:pt x="170603" y="182075"/>
                  </a:lnTo>
                  <a:lnTo>
                    <a:pt x="167910" y="192353"/>
                  </a:lnTo>
                  <a:lnTo>
                    <a:pt x="165216" y="198057"/>
                  </a:lnTo>
                  <a:lnTo>
                    <a:pt x="144569" y="216199"/>
                  </a:lnTo>
                  <a:lnTo>
                    <a:pt x="104576" y="237633"/>
                  </a:lnTo>
                  <a:lnTo>
                    <a:pt x="66160" y="258185"/>
                  </a:lnTo>
                  <a:lnTo>
                    <a:pt x="24622" y="278487"/>
                  </a:lnTo>
                  <a:lnTo>
                    <a:pt x="2357" y="292715"/>
                  </a:lnTo>
                  <a:lnTo>
                    <a:pt x="519" y="295304"/>
                  </a:lnTo>
                  <a:lnTo>
                    <a:pt x="0" y="297735"/>
                  </a:lnTo>
                  <a:lnTo>
                    <a:pt x="359" y="300062"/>
                  </a:lnTo>
                  <a:lnTo>
                    <a:pt x="10166" y="302648"/>
                  </a:lnTo>
                  <a:lnTo>
                    <a:pt x="51948" y="304307"/>
                  </a:lnTo>
                  <a:lnTo>
                    <a:pt x="84835" y="302653"/>
                  </a:lnTo>
                  <a:lnTo>
                    <a:pt x="124381" y="298860"/>
                  </a:lnTo>
                  <a:lnTo>
                    <a:pt x="170179" y="292471"/>
                  </a:lnTo>
                  <a:lnTo>
                    <a:pt x="216875" y="286809"/>
                  </a:lnTo>
                  <a:lnTo>
                    <a:pt x="262793" y="281941"/>
                  </a:lnTo>
                  <a:lnTo>
                    <a:pt x="306720" y="277425"/>
                  </a:lnTo>
                  <a:lnTo>
                    <a:pt x="351853" y="274552"/>
                  </a:lnTo>
                  <a:lnTo>
                    <a:pt x="364176" y="276729"/>
                  </a:lnTo>
                  <a:lnTo>
                    <a:pt x="367321" y="279002"/>
                  </a:lnTo>
                  <a:lnTo>
                    <a:pt x="368712" y="281929"/>
                  </a:lnTo>
                  <a:lnTo>
                    <a:pt x="369378" y="2920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838">
              <a:extLst>
                <a:ext uri="{FF2B5EF4-FFF2-40B4-BE49-F238E27FC236}">
                  <a16:creationId xmlns:a16="http://schemas.microsoft.com/office/drawing/2014/main" xmlns="" id="{A6F7D60A-B20A-41B0-9928-D80E52F36E9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235950" y="316865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9773" y="42063"/>
                  </a:lnTo>
                  <a:lnTo>
                    <a:pt x="26540" y="85937"/>
                  </a:lnTo>
                  <a:lnTo>
                    <a:pt x="317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39">
              <a:extLst>
                <a:ext uri="{FF2B5EF4-FFF2-40B4-BE49-F238E27FC236}">
                  <a16:creationId xmlns:a16="http://schemas.microsoft.com/office/drawing/2014/main" xmlns="" id="{E856F5A4-69C0-4744-A2BF-E50B5029605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227633" y="3026514"/>
              <a:ext cx="27008" cy="42730"/>
            </a:xfrm>
            <a:custGeom>
              <a:avLst/>
              <a:gdLst/>
              <a:ahLst/>
              <a:cxnLst/>
              <a:rect l="0" t="0" r="0" b="0"/>
              <a:pathLst>
                <a:path w="27008" h="42730">
                  <a:moveTo>
                    <a:pt x="21017" y="8786"/>
                  </a:moveTo>
                  <a:lnTo>
                    <a:pt x="21017" y="8786"/>
                  </a:lnTo>
                  <a:lnTo>
                    <a:pt x="17646" y="5415"/>
                  </a:lnTo>
                  <a:lnTo>
                    <a:pt x="16653" y="5127"/>
                  </a:lnTo>
                  <a:lnTo>
                    <a:pt x="15991" y="5642"/>
                  </a:lnTo>
                  <a:lnTo>
                    <a:pt x="9277" y="22907"/>
                  </a:lnTo>
                  <a:lnTo>
                    <a:pt x="11973" y="33118"/>
                  </a:lnTo>
                  <a:lnTo>
                    <a:pt x="17240" y="41709"/>
                  </a:lnTo>
                  <a:lnTo>
                    <a:pt x="19204" y="42729"/>
                  </a:lnTo>
                  <a:lnTo>
                    <a:pt x="21219" y="42704"/>
                  </a:lnTo>
                  <a:lnTo>
                    <a:pt x="23268" y="41981"/>
                  </a:lnTo>
                  <a:lnTo>
                    <a:pt x="24635" y="40088"/>
                  </a:lnTo>
                  <a:lnTo>
                    <a:pt x="26152" y="34222"/>
                  </a:lnTo>
                  <a:lnTo>
                    <a:pt x="27007" y="19615"/>
                  </a:lnTo>
                  <a:lnTo>
                    <a:pt x="25326" y="11718"/>
                  </a:lnTo>
                  <a:lnTo>
                    <a:pt x="23889" y="8624"/>
                  </a:lnTo>
                  <a:lnTo>
                    <a:pt x="18530" y="3305"/>
                  </a:lnTo>
                  <a:lnTo>
                    <a:pt x="15126" y="898"/>
                  </a:lnTo>
                  <a:lnTo>
                    <a:pt x="12150" y="0"/>
                  </a:lnTo>
                  <a:lnTo>
                    <a:pt x="9462" y="106"/>
                  </a:lnTo>
                  <a:lnTo>
                    <a:pt x="6964" y="883"/>
                  </a:lnTo>
                  <a:lnTo>
                    <a:pt x="2307" y="7390"/>
                  </a:lnTo>
                  <a:lnTo>
                    <a:pt x="76" y="12089"/>
                  </a:lnTo>
                  <a:lnTo>
                    <a:pt x="0" y="17338"/>
                  </a:lnTo>
                  <a:lnTo>
                    <a:pt x="8317" y="405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840">
              <a:extLst>
                <a:ext uri="{FF2B5EF4-FFF2-40B4-BE49-F238E27FC236}">
                  <a16:creationId xmlns:a16="http://schemas.microsoft.com/office/drawing/2014/main" xmlns="" id="{51269760-8E85-4F54-BC7D-2CB2CF385EF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413749" y="3232150"/>
              <a:ext cx="12702" cy="25401"/>
            </a:xfrm>
            <a:custGeom>
              <a:avLst/>
              <a:gdLst/>
              <a:ahLst/>
              <a:cxnLst/>
              <a:rect l="0" t="0" r="0" b="0"/>
              <a:pathLst>
                <a:path w="1270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3371" y="13191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841">
              <a:extLst>
                <a:ext uri="{FF2B5EF4-FFF2-40B4-BE49-F238E27FC236}">
                  <a16:creationId xmlns:a16="http://schemas.microsoft.com/office/drawing/2014/main" xmlns="" id="{86A8AA18-FD15-49F0-8B03-EBAE687D65D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621238" y="3070787"/>
              <a:ext cx="121722" cy="404086"/>
            </a:xfrm>
            <a:custGeom>
              <a:avLst/>
              <a:gdLst/>
              <a:ahLst/>
              <a:cxnLst/>
              <a:rect l="0" t="0" r="0" b="0"/>
              <a:pathLst>
                <a:path w="121722" h="404086">
                  <a:moveTo>
                    <a:pt x="27462" y="129613"/>
                  </a:moveTo>
                  <a:lnTo>
                    <a:pt x="27462" y="129613"/>
                  </a:lnTo>
                  <a:lnTo>
                    <a:pt x="24091" y="129613"/>
                  </a:lnTo>
                  <a:lnTo>
                    <a:pt x="23098" y="130319"/>
                  </a:lnTo>
                  <a:lnTo>
                    <a:pt x="22436" y="131494"/>
                  </a:lnTo>
                  <a:lnTo>
                    <a:pt x="21700" y="136094"/>
                  </a:lnTo>
                  <a:lnTo>
                    <a:pt x="24560" y="172329"/>
                  </a:lnTo>
                  <a:lnTo>
                    <a:pt x="29973" y="213923"/>
                  </a:lnTo>
                  <a:lnTo>
                    <a:pt x="33987" y="247517"/>
                  </a:lnTo>
                  <a:lnTo>
                    <a:pt x="38123" y="283615"/>
                  </a:lnTo>
                  <a:lnTo>
                    <a:pt x="42312" y="320825"/>
                  </a:lnTo>
                  <a:lnTo>
                    <a:pt x="45268" y="363990"/>
                  </a:lnTo>
                  <a:lnTo>
                    <a:pt x="45560" y="397925"/>
                  </a:lnTo>
                  <a:lnTo>
                    <a:pt x="44466" y="401621"/>
                  </a:lnTo>
                  <a:lnTo>
                    <a:pt x="43031" y="404085"/>
                  </a:lnTo>
                  <a:lnTo>
                    <a:pt x="41369" y="402905"/>
                  </a:lnTo>
                  <a:lnTo>
                    <a:pt x="37641" y="394069"/>
                  </a:lnTo>
                  <a:lnTo>
                    <a:pt x="28793" y="348074"/>
                  </a:lnTo>
                  <a:lnTo>
                    <a:pt x="21939" y="312550"/>
                  </a:lnTo>
                  <a:lnTo>
                    <a:pt x="14188" y="271361"/>
                  </a:lnTo>
                  <a:lnTo>
                    <a:pt x="6746" y="226478"/>
                  </a:lnTo>
                  <a:lnTo>
                    <a:pt x="3774" y="202656"/>
                  </a:lnTo>
                  <a:lnTo>
                    <a:pt x="0" y="155727"/>
                  </a:lnTo>
                  <a:lnTo>
                    <a:pt x="675" y="113703"/>
                  </a:lnTo>
                  <a:lnTo>
                    <a:pt x="1446" y="79503"/>
                  </a:lnTo>
                  <a:lnTo>
                    <a:pt x="5642" y="38330"/>
                  </a:lnTo>
                  <a:lnTo>
                    <a:pt x="8682" y="26425"/>
                  </a:lnTo>
                  <a:lnTo>
                    <a:pt x="19586" y="9433"/>
                  </a:lnTo>
                  <a:lnTo>
                    <a:pt x="26445" y="2926"/>
                  </a:lnTo>
                  <a:lnTo>
                    <a:pt x="34545" y="0"/>
                  </a:lnTo>
                  <a:lnTo>
                    <a:pt x="52953" y="510"/>
                  </a:lnTo>
                  <a:lnTo>
                    <a:pt x="71011" y="11086"/>
                  </a:lnTo>
                  <a:lnTo>
                    <a:pt x="105601" y="49991"/>
                  </a:lnTo>
                  <a:lnTo>
                    <a:pt x="121012" y="86030"/>
                  </a:lnTo>
                  <a:lnTo>
                    <a:pt x="121721" y="107185"/>
                  </a:lnTo>
                  <a:lnTo>
                    <a:pt x="119935" y="116778"/>
                  </a:lnTo>
                  <a:lnTo>
                    <a:pt x="108542" y="133081"/>
                  </a:lnTo>
                  <a:lnTo>
                    <a:pt x="91014" y="145971"/>
                  </a:lnTo>
                  <a:lnTo>
                    <a:pt x="49030" y="159995"/>
                  </a:lnTo>
                  <a:lnTo>
                    <a:pt x="12402" y="167402"/>
                  </a:lnTo>
                  <a:lnTo>
                    <a:pt x="10366" y="168917"/>
                  </a:lnTo>
                  <a:lnTo>
                    <a:pt x="8412" y="174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842">
              <a:extLst>
                <a:ext uri="{FF2B5EF4-FFF2-40B4-BE49-F238E27FC236}">
                  <a16:creationId xmlns:a16="http://schemas.microsoft.com/office/drawing/2014/main" xmlns="" id="{87A07C0C-F990-4080-B777-5F49CEF97B8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756650" y="327025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6732" y="10139"/>
                  </a:lnTo>
                  <a:lnTo>
                    <a:pt x="44139" y="22368"/>
                  </a:lnTo>
                  <a:lnTo>
                    <a:pt x="67414" y="51237"/>
                  </a:lnTo>
                  <a:lnTo>
                    <a:pt x="8890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843">
              <a:extLst>
                <a:ext uri="{FF2B5EF4-FFF2-40B4-BE49-F238E27FC236}">
                  <a16:creationId xmlns:a16="http://schemas.microsoft.com/office/drawing/2014/main" xmlns="" id="{5F1A4D9D-2AC9-48E1-AABB-BE4CA8BE82C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782050" y="3251200"/>
              <a:ext cx="69851" cy="120651"/>
            </a:xfrm>
            <a:custGeom>
              <a:avLst/>
              <a:gdLst/>
              <a:ahLst/>
              <a:cxnLst/>
              <a:rect l="0" t="0" r="0" b="0"/>
              <a:pathLst>
                <a:path w="69851" h="12065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57641" y="6742"/>
                  </a:lnTo>
                  <a:lnTo>
                    <a:pt x="35820" y="50901"/>
                  </a:lnTo>
                  <a:lnTo>
                    <a:pt x="9813" y="9812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844">
              <a:extLst>
                <a:ext uri="{FF2B5EF4-FFF2-40B4-BE49-F238E27FC236}">
                  <a16:creationId xmlns:a16="http://schemas.microsoft.com/office/drawing/2014/main" xmlns="" id="{A952E6B1-07ED-46A4-A1FD-470A25CE6EB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700053" y="2893604"/>
              <a:ext cx="107398" cy="99193"/>
            </a:xfrm>
            <a:custGeom>
              <a:avLst/>
              <a:gdLst/>
              <a:ahLst/>
              <a:cxnLst/>
              <a:rect l="0" t="0" r="0" b="0"/>
              <a:pathLst>
                <a:path w="107398" h="99193">
                  <a:moveTo>
                    <a:pt x="24847" y="65496"/>
                  </a:moveTo>
                  <a:lnTo>
                    <a:pt x="24847" y="65496"/>
                  </a:lnTo>
                  <a:lnTo>
                    <a:pt x="24847" y="56658"/>
                  </a:lnTo>
                  <a:lnTo>
                    <a:pt x="24141" y="55370"/>
                  </a:lnTo>
                  <a:lnTo>
                    <a:pt x="22966" y="54513"/>
                  </a:lnTo>
                  <a:lnTo>
                    <a:pt x="21476" y="53941"/>
                  </a:lnTo>
                  <a:lnTo>
                    <a:pt x="19778" y="54970"/>
                  </a:lnTo>
                  <a:lnTo>
                    <a:pt x="16009" y="59877"/>
                  </a:lnTo>
                  <a:lnTo>
                    <a:pt x="8892" y="83597"/>
                  </a:lnTo>
                  <a:lnTo>
                    <a:pt x="2246" y="95083"/>
                  </a:lnTo>
                  <a:lnTo>
                    <a:pt x="690" y="99107"/>
                  </a:lnTo>
                  <a:lnTo>
                    <a:pt x="276" y="99192"/>
                  </a:lnTo>
                  <a:lnTo>
                    <a:pt x="0" y="98543"/>
                  </a:lnTo>
                  <a:lnTo>
                    <a:pt x="11015" y="54689"/>
                  </a:lnTo>
                  <a:lnTo>
                    <a:pt x="29489" y="10547"/>
                  </a:lnTo>
                  <a:lnTo>
                    <a:pt x="37728" y="2268"/>
                  </a:lnTo>
                  <a:lnTo>
                    <a:pt x="41901" y="61"/>
                  </a:lnTo>
                  <a:lnTo>
                    <a:pt x="46095" y="0"/>
                  </a:lnTo>
                  <a:lnTo>
                    <a:pt x="54516" y="3696"/>
                  </a:lnTo>
                  <a:lnTo>
                    <a:pt x="75784" y="32070"/>
                  </a:lnTo>
                  <a:lnTo>
                    <a:pt x="98670" y="77392"/>
                  </a:lnTo>
                  <a:lnTo>
                    <a:pt x="107397" y="972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845">
              <a:extLst>
                <a:ext uri="{FF2B5EF4-FFF2-40B4-BE49-F238E27FC236}">
                  <a16:creationId xmlns:a16="http://schemas.microsoft.com/office/drawing/2014/main" xmlns="" id="{80192CE1-B39F-49B3-A3B1-C9FF7639E0C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949186" y="3058924"/>
              <a:ext cx="74165" cy="224027"/>
            </a:xfrm>
            <a:custGeom>
              <a:avLst/>
              <a:gdLst/>
              <a:ahLst/>
              <a:cxnLst/>
              <a:rect l="0" t="0" r="0" b="0"/>
              <a:pathLst>
                <a:path w="74165" h="224027">
                  <a:moveTo>
                    <a:pt x="74164" y="14476"/>
                  </a:moveTo>
                  <a:lnTo>
                    <a:pt x="74164" y="14476"/>
                  </a:lnTo>
                  <a:lnTo>
                    <a:pt x="74163" y="7734"/>
                  </a:lnTo>
                  <a:lnTo>
                    <a:pt x="72752" y="5043"/>
                  </a:lnTo>
                  <a:lnTo>
                    <a:pt x="67422" y="171"/>
                  </a:lnTo>
                  <a:lnTo>
                    <a:pt x="64025" y="0"/>
                  </a:lnTo>
                  <a:lnTo>
                    <a:pt x="56487" y="3574"/>
                  </a:lnTo>
                  <a:lnTo>
                    <a:pt x="37568" y="20261"/>
                  </a:lnTo>
                  <a:lnTo>
                    <a:pt x="17460" y="53193"/>
                  </a:lnTo>
                  <a:lnTo>
                    <a:pt x="4838" y="94230"/>
                  </a:lnTo>
                  <a:lnTo>
                    <a:pt x="0" y="134297"/>
                  </a:lnTo>
                  <a:lnTo>
                    <a:pt x="1937" y="169610"/>
                  </a:lnTo>
                  <a:lnTo>
                    <a:pt x="10783" y="187846"/>
                  </a:lnTo>
                  <a:lnTo>
                    <a:pt x="48764" y="2240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846">
              <a:extLst>
                <a:ext uri="{FF2B5EF4-FFF2-40B4-BE49-F238E27FC236}">
                  <a16:creationId xmlns:a16="http://schemas.microsoft.com/office/drawing/2014/main" xmlns="" id="{D5E92A03-4AC8-40CE-B486-B40E29CBF7C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091103" y="3194050"/>
              <a:ext cx="2098" cy="69851"/>
            </a:xfrm>
            <a:custGeom>
              <a:avLst/>
              <a:gdLst/>
              <a:ahLst/>
              <a:cxnLst/>
              <a:rect l="0" t="0" r="0" b="0"/>
              <a:pathLst>
                <a:path w="2098" h="69851">
                  <a:moveTo>
                    <a:pt x="2097" y="0"/>
                  </a:moveTo>
                  <a:lnTo>
                    <a:pt x="2097" y="0"/>
                  </a:lnTo>
                  <a:lnTo>
                    <a:pt x="0" y="47530"/>
                  </a:lnTo>
                  <a:lnTo>
                    <a:pt x="2097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847">
              <a:extLst>
                <a:ext uri="{FF2B5EF4-FFF2-40B4-BE49-F238E27FC236}">
                  <a16:creationId xmlns:a16="http://schemas.microsoft.com/office/drawing/2014/main" xmlns="" id="{3BB74F51-CDB9-4BC8-B0A2-EE5687A42C9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105900" y="30734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31750" y="0"/>
                  </a:moveTo>
                  <a:lnTo>
                    <a:pt x="31750" y="0"/>
                  </a:lnTo>
                  <a:lnTo>
                    <a:pt x="14105" y="0"/>
                  </a:lnTo>
                  <a:lnTo>
                    <a:pt x="14343" y="706"/>
                  </a:lnTo>
                  <a:lnTo>
                    <a:pt x="16487" y="3371"/>
                  </a:lnTo>
                  <a:lnTo>
                    <a:pt x="19792" y="5026"/>
                  </a:lnTo>
                  <a:lnTo>
                    <a:pt x="28319" y="6176"/>
                  </a:lnTo>
                  <a:lnTo>
                    <a:pt x="27168" y="6272"/>
                  </a:lnTo>
                  <a:lnTo>
                    <a:pt x="19974" y="1971"/>
                  </a:lnTo>
                  <a:lnTo>
                    <a:pt x="13346" y="876"/>
                  </a:lnTo>
                  <a:lnTo>
                    <a:pt x="7578" y="2271"/>
                  </a:lnTo>
                  <a:lnTo>
                    <a:pt x="5052" y="3630"/>
                  </a:lnTo>
                  <a:lnTo>
                    <a:pt x="3367" y="5242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848">
              <a:extLst>
                <a:ext uri="{FF2B5EF4-FFF2-40B4-BE49-F238E27FC236}">
                  <a16:creationId xmlns:a16="http://schemas.microsoft.com/office/drawing/2014/main" xmlns="" id="{43B6F522-37C7-4A5A-BC80-DE276D3E44A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163050" y="3088791"/>
              <a:ext cx="73418" cy="264010"/>
            </a:xfrm>
            <a:custGeom>
              <a:avLst/>
              <a:gdLst/>
              <a:ahLst/>
              <a:cxnLst/>
              <a:rect l="0" t="0" r="0" b="0"/>
              <a:pathLst>
                <a:path w="73418" h="264010">
                  <a:moveTo>
                    <a:pt x="25400" y="3659"/>
                  </a:moveTo>
                  <a:lnTo>
                    <a:pt x="25400" y="3659"/>
                  </a:lnTo>
                  <a:lnTo>
                    <a:pt x="25400" y="288"/>
                  </a:lnTo>
                  <a:lnTo>
                    <a:pt x="27517" y="0"/>
                  </a:lnTo>
                  <a:lnTo>
                    <a:pt x="35513" y="1563"/>
                  </a:lnTo>
                  <a:lnTo>
                    <a:pt x="51915" y="13151"/>
                  </a:lnTo>
                  <a:lnTo>
                    <a:pt x="66809" y="40103"/>
                  </a:lnTo>
                  <a:lnTo>
                    <a:pt x="73417" y="78271"/>
                  </a:lnTo>
                  <a:lnTo>
                    <a:pt x="72004" y="124231"/>
                  </a:lnTo>
                  <a:lnTo>
                    <a:pt x="63282" y="156965"/>
                  </a:lnTo>
                  <a:lnTo>
                    <a:pt x="44385" y="201483"/>
                  </a:lnTo>
                  <a:lnTo>
                    <a:pt x="15666" y="244759"/>
                  </a:lnTo>
                  <a:lnTo>
                    <a:pt x="0" y="2640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849">
              <a:extLst>
                <a:ext uri="{FF2B5EF4-FFF2-40B4-BE49-F238E27FC236}">
                  <a16:creationId xmlns:a16="http://schemas.microsoft.com/office/drawing/2014/main" xmlns="" id="{05F7C334-9BB6-433A-BAEF-7B13E888A5F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886700" y="35623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2865" y="51736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850">
              <a:extLst>
                <a:ext uri="{FF2B5EF4-FFF2-40B4-BE49-F238E27FC236}">
                  <a16:creationId xmlns:a16="http://schemas.microsoft.com/office/drawing/2014/main" xmlns="" id="{DAE8AFDA-B59F-4CCD-939B-8D636E76A28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874261" y="3480683"/>
              <a:ext cx="41841" cy="23460"/>
            </a:xfrm>
            <a:custGeom>
              <a:avLst/>
              <a:gdLst/>
              <a:ahLst/>
              <a:cxnLst/>
              <a:rect l="0" t="0" r="0" b="0"/>
              <a:pathLst>
                <a:path w="41841" h="23460">
                  <a:moveTo>
                    <a:pt x="6089" y="5467"/>
                  </a:moveTo>
                  <a:lnTo>
                    <a:pt x="6089" y="5467"/>
                  </a:lnTo>
                  <a:lnTo>
                    <a:pt x="621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3188" y="11403"/>
                  </a:lnTo>
                  <a:lnTo>
                    <a:pt x="5565" y="13658"/>
                  </a:lnTo>
                  <a:lnTo>
                    <a:pt x="27581" y="22135"/>
                  </a:lnTo>
                  <a:lnTo>
                    <a:pt x="35867" y="23459"/>
                  </a:lnTo>
                  <a:lnTo>
                    <a:pt x="38641" y="23105"/>
                  </a:lnTo>
                  <a:lnTo>
                    <a:pt x="40491" y="22165"/>
                  </a:lnTo>
                  <a:lnTo>
                    <a:pt x="41723" y="20832"/>
                  </a:lnTo>
                  <a:lnTo>
                    <a:pt x="41840" y="18532"/>
                  </a:lnTo>
                  <a:lnTo>
                    <a:pt x="40088" y="12214"/>
                  </a:lnTo>
                  <a:lnTo>
                    <a:pt x="37927" y="9965"/>
                  </a:lnTo>
                  <a:lnTo>
                    <a:pt x="31763" y="7466"/>
                  </a:lnTo>
                  <a:lnTo>
                    <a:pt x="6089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711">
            <a:extLst>
              <a:ext uri="{FF2B5EF4-FFF2-40B4-BE49-F238E27FC236}">
                <a16:creationId xmlns:a16="http://schemas.microsoft.com/office/drawing/2014/main" xmlns="" id="{B649B78F-7C83-4289-A07B-D702E5636344}"/>
              </a:ext>
            </a:extLst>
          </p:cNvPr>
          <p:cNvGrpSpPr/>
          <p:nvPr/>
        </p:nvGrpSpPr>
        <p:grpSpPr>
          <a:xfrm>
            <a:off x="9486900" y="3010783"/>
            <a:ext cx="1295401" cy="761118"/>
            <a:chOff x="9486900" y="3010783"/>
            <a:chExt cx="1295401" cy="761118"/>
          </a:xfrm>
        </p:grpSpPr>
        <p:sp>
          <p:nvSpPr>
            <p:cNvPr id="201" name="SMARTInkShape-3851">
              <a:extLst>
                <a:ext uri="{FF2B5EF4-FFF2-40B4-BE49-F238E27FC236}">
                  <a16:creationId xmlns:a16="http://schemas.microsoft.com/office/drawing/2014/main" xmlns="" id="{338A4272-E37F-46F7-82C9-E3ABF5C5C43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486900" y="3227909"/>
              <a:ext cx="171451" cy="16942"/>
            </a:xfrm>
            <a:custGeom>
              <a:avLst/>
              <a:gdLst/>
              <a:ahLst/>
              <a:cxnLst/>
              <a:rect l="0" t="0" r="0" b="0"/>
              <a:pathLst>
                <a:path w="171451" h="16942">
                  <a:moveTo>
                    <a:pt x="0" y="16941"/>
                  </a:moveTo>
                  <a:lnTo>
                    <a:pt x="0" y="16941"/>
                  </a:lnTo>
                  <a:lnTo>
                    <a:pt x="6741" y="16941"/>
                  </a:lnTo>
                  <a:lnTo>
                    <a:pt x="50216" y="5008"/>
                  </a:lnTo>
                  <a:lnTo>
                    <a:pt x="90608" y="0"/>
                  </a:lnTo>
                  <a:lnTo>
                    <a:pt x="131974" y="397"/>
                  </a:lnTo>
                  <a:lnTo>
                    <a:pt x="171450" y="42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852">
              <a:extLst>
                <a:ext uri="{FF2B5EF4-FFF2-40B4-BE49-F238E27FC236}">
                  <a16:creationId xmlns:a16="http://schemas.microsoft.com/office/drawing/2014/main" xmlns="" id="{95C9E970-8F26-4314-9573-6E73D418F60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512300" y="331470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22322" y="28379"/>
                  </a:lnTo>
                  <a:lnTo>
                    <a:pt x="57021" y="19541"/>
                  </a:lnTo>
                  <a:lnTo>
                    <a:pt x="88137" y="11977"/>
                  </a:lnTo>
                  <a:lnTo>
                    <a:pt x="121721" y="5323"/>
                  </a:lnTo>
                  <a:lnTo>
                    <a:pt x="163457" y="157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853">
              <a:extLst>
                <a:ext uri="{FF2B5EF4-FFF2-40B4-BE49-F238E27FC236}">
                  <a16:creationId xmlns:a16="http://schemas.microsoft.com/office/drawing/2014/main" xmlns="" id="{17F56CA9-F60A-40E4-A27A-077FEE6A77C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772650" y="3596791"/>
              <a:ext cx="19051" cy="67160"/>
            </a:xfrm>
            <a:custGeom>
              <a:avLst/>
              <a:gdLst/>
              <a:ahLst/>
              <a:cxnLst/>
              <a:rect l="0" t="0" r="0" b="0"/>
              <a:pathLst>
                <a:path w="19051" h="671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4927" y="47764"/>
                  </a:lnTo>
                  <a:lnTo>
                    <a:pt x="19050" y="671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854">
              <a:extLst>
                <a:ext uri="{FF2B5EF4-FFF2-40B4-BE49-F238E27FC236}">
                  <a16:creationId xmlns:a16="http://schemas.microsoft.com/office/drawing/2014/main" xmlns="" id="{EC749A49-A822-4A14-963D-390500D732C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759972" y="3530678"/>
              <a:ext cx="12679" cy="12623"/>
            </a:xfrm>
            <a:custGeom>
              <a:avLst/>
              <a:gdLst/>
              <a:ahLst/>
              <a:cxnLst/>
              <a:rect l="0" t="0" r="0" b="0"/>
              <a:pathLst>
                <a:path w="12679" h="12623">
                  <a:moveTo>
                    <a:pt x="6328" y="6272"/>
                  </a:moveTo>
                  <a:lnTo>
                    <a:pt x="6328" y="6272"/>
                  </a:lnTo>
                  <a:lnTo>
                    <a:pt x="56" y="0"/>
                  </a:lnTo>
                  <a:lnTo>
                    <a:pt x="0" y="3316"/>
                  </a:lnTo>
                  <a:lnTo>
                    <a:pt x="3751" y="6840"/>
                  </a:lnTo>
                  <a:lnTo>
                    <a:pt x="12678" y="126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855">
              <a:extLst>
                <a:ext uri="{FF2B5EF4-FFF2-40B4-BE49-F238E27FC236}">
                  <a16:creationId xmlns:a16="http://schemas.microsoft.com/office/drawing/2014/main" xmlns="" id="{D9EFE54E-1DEA-4BD8-BFCF-F8FB59A672D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855671" y="3568961"/>
              <a:ext cx="69380" cy="109904"/>
            </a:xfrm>
            <a:custGeom>
              <a:avLst/>
              <a:gdLst/>
              <a:ahLst/>
              <a:cxnLst/>
              <a:rect l="0" t="0" r="0" b="0"/>
              <a:pathLst>
                <a:path w="69380" h="109904">
                  <a:moveTo>
                    <a:pt x="43979" y="6089"/>
                  </a:moveTo>
                  <a:lnTo>
                    <a:pt x="43979" y="6089"/>
                  </a:lnTo>
                  <a:lnTo>
                    <a:pt x="43979" y="2718"/>
                  </a:lnTo>
                  <a:lnTo>
                    <a:pt x="43274" y="1725"/>
                  </a:lnTo>
                  <a:lnTo>
                    <a:pt x="42098" y="1063"/>
                  </a:lnTo>
                  <a:lnTo>
                    <a:pt x="35140" y="0"/>
                  </a:lnTo>
                  <a:lnTo>
                    <a:pt x="29233" y="3618"/>
                  </a:lnTo>
                  <a:lnTo>
                    <a:pt x="17973" y="15470"/>
                  </a:lnTo>
                  <a:lnTo>
                    <a:pt x="10548" y="27192"/>
                  </a:lnTo>
                  <a:lnTo>
                    <a:pt x="3107" y="49658"/>
                  </a:lnTo>
                  <a:lnTo>
                    <a:pt x="0" y="87547"/>
                  </a:lnTo>
                  <a:lnTo>
                    <a:pt x="1254" y="92850"/>
                  </a:lnTo>
                  <a:lnTo>
                    <a:pt x="6411" y="100624"/>
                  </a:lnTo>
                  <a:lnTo>
                    <a:pt x="23989" y="108966"/>
                  </a:lnTo>
                  <a:lnTo>
                    <a:pt x="37211" y="109903"/>
                  </a:lnTo>
                  <a:lnTo>
                    <a:pt x="69379" y="1013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856">
              <a:extLst>
                <a:ext uri="{FF2B5EF4-FFF2-40B4-BE49-F238E27FC236}">
                  <a16:creationId xmlns:a16="http://schemas.microsoft.com/office/drawing/2014/main" xmlns="" id="{D56565F1-FE18-40FA-A5FB-3EA54BBB171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867900" y="36322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4"/>
                  </a:lnTo>
                  <a:lnTo>
                    <a:pt x="51053" y="324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857">
              <a:extLst>
                <a:ext uri="{FF2B5EF4-FFF2-40B4-BE49-F238E27FC236}">
                  <a16:creationId xmlns:a16="http://schemas.microsoft.com/office/drawing/2014/main" xmlns="" id="{F84923C5-1C5E-4A13-8068-C91E63411E4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988927" y="3502130"/>
              <a:ext cx="56774" cy="208843"/>
            </a:xfrm>
            <a:custGeom>
              <a:avLst/>
              <a:gdLst/>
              <a:ahLst/>
              <a:cxnLst/>
              <a:rect l="0" t="0" r="0" b="0"/>
              <a:pathLst>
                <a:path w="56774" h="208843">
                  <a:moveTo>
                    <a:pt x="56773" y="9420"/>
                  </a:moveTo>
                  <a:lnTo>
                    <a:pt x="56773" y="9420"/>
                  </a:lnTo>
                  <a:lnTo>
                    <a:pt x="50998" y="4350"/>
                  </a:lnTo>
                  <a:lnTo>
                    <a:pt x="44564" y="582"/>
                  </a:lnTo>
                  <a:lnTo>
                    <a:pt x="40872" y="0"/>
                  </a:lnTo>
                  <a:lnTo>
                    <a:pt x="33008" y="1235"/>
                  </a:lnTo>
                  <a:lnTo>
                    <a:pt x="20647" y="5897"/>
                  </a:lnTo>
                  <a:lnTo>
                    <a:pt x="14141" y="13499"/>
                  </a:lnTo>
                  <a:lnTo>
                    <a:pt x="2684" y="37343"/>
                  </a:lnTo>
                  <a:lnTo>
                    <a:pt x="984" y="48641"/>
                  </a:lnTo>
                  <a:lnTo>
                    <a:pt x="3991" y="58837"/>
                  </a:lnTo>
                  <a:lnTo>
                    <a:pt x="14048" y="73509"/>
                  </a:lnTo>
                  <a:lnTo>
                    <a:pt x="32573" y="87602"/>
                  </a:lnTo>
                  <a:lnTo>
                    <a:pt x="35433" y="93792"/>
                  </a:lnTo>
                  <a:lnTo>
                    <a:pt x="36197" y="97418"/>
                  </a:lnTo>
                  <a:lnTo>
                    <a:pt x="33899" y="112634"/>
                  </a:lnTo>
                  <a:lnTo>
                    <a:pt x="8235" y="157541"/>
                  </a:lnTo>
                  <a:lnTo>
                    <a:pt x="2489" y="170273"/>
                  </a:lnTo>
                  <a:lnTo>
                    <a:pt x="0" y="188080"/>
                  </a:lnTo>
                  <a:lnTo>
                    <a:pt x="1672" y="193012"/>
                  </a:lnTo>
                  <a:lnTo>
                    <a:pt x="3106" y="195314"/>
                  </a:lnTo>
                  <a:lnTo>
                    <a:pt x="11866" y="201926"/>
                  </a:lnTo>
                  <a:lnTo>
                    <a:pt x="23398" y="208354"/>
                  </a:lnTo>
                  <a:lnTo>
                    <a:pt x="33471" y="208842"/>
                  </a:lnTo>
                  <a:lnTo>
                    <a:pt x="50423" y="2062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858">
              <a:extLst>
                <a:ext uri="{FF2B5EF4-FFF2-40B4-BE49-F238E27FC236}">
                  <a16:creationId xmlns:a16="http://schemas.microsoft.com/office/drawing/2014/main" xmlns="" id="{0FDAE6F0-AAF4-42ED-9BBF-CF4A34DF43C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083800" y="35877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8838" y="24419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859">
              <a:extLst>
                <a:ext uri="{FF2B5EF4-FFF2-40B4-BE49-F238E27FC236}">
                  <a16:creationId xmlns:a16="http://schemas.microsoft.com/office/drawing/2014/main" xmlns="" id="{A7982532-A1E8-4936-976C-CEC66341BF2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140950" y="36703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9049" y="3371"/>
                  </a:lnTo>
                  <a:lnTo>
                    <a:pt x="15679" y="12209"/>
                  </a:lnTo>
                  <a:lnTo>
                    <a:pt x="4561" y="2854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860">
              <a:extLst>
                <a:ext uri="{FF2B5EF4-FFF2-40B4-BE49-F238E27FC236}">
                  <a16:creationId xmlns:a16="http://schemas.microsoft.com/office/drawing/2014/main" xmlns="" id="{FFA1EFB2-9EF3-4435-B587-11A1790F7CD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204450" y="3565682"/>
              <a:ext cx="52419" cy="130019"/>
            </a:xfrm>
            <a:custGeom>
              <a:avLst/>
              <a:gdLst/>
              <a:ahLst/>
              <a:cxnLst/>
              <a:rect l="0" t="0" r="0" b="0"/>
              <a:pathLst>
                <a:path w="52419" h="130019">
                  <a:moveTo>
                    <a:pt x="0" y="15718"/>
                  </a:moveTo>
                  <a:lnTo>
                    <a:pt x="0" y="15718"/>
                  </a:lnTo>
                  <a:lnTo>
                    <a:pt x="0" y="12347"/>
                  </a:lnTo>
                  <a:lnTo>
                    <a:pt x="705" y="11354"/>
                  </a:lnTo>
                  <a:lnTo>
                    <a:pt x="1881" y="10692"/>
                  </a:lnTo>
                  <a:lnTo>
                    <a:pt x="19558" y="4473"/>
                  </a:lnTo>
                  <a:lnTo>
                    <a:pt x="25861" y="607"/>
                  </a:lnTo>
                  <a:lnTo>
                    <a:pt x="29235" y="0"/>
                  </a:lnTo>
                  <a:lnTo>
                    <a:pt x="36747" y="1206"/>
                  </a:lnTo>
                  <a:lnTo>
                    <a:pt x="39314" y="2515"/>
                  </a:lnTo>
                  <a:lnTo>
                    <a:pt x="41025" y="4094"/>
                  </a:lnTo>
                  <a:lnTo>
                    <a:pt x="42167" y="5852"/>
                  </a:lnTo>
                  <a:lnTo>
                    <a:pt x="41553" y="13450"/>
                  </a:lnTo>
                  <a:lnTo>
                    <a:pt x="38929" y="22471"/>
                  </a:lnTo>
                  <a:lnTo>
                    <a:pt x="32779" y="32222"/>
                  </a:lnTo>
                  <a:lnTo>
                    <a:pt x="23040" y="42323"/>
                  </a:lnTo>
                  <a:lnTo>
                    <a:pt x="16077" y="46649"/>
                  </a:lnTo>
                  <a:lnTo>
                    <a:pt x="13145" y="52734"/>
                  </a:lnTo>
                  <a:lnTo>
                    <a:pt x="24692" y="55556"/>
                  </a:lnTo>
                  <a:lnTo>
                    <a:pt x="44618" y="66041"/>
                  </a:lnTo>
                  <a:lnTo>
                    <a:pt x="51110" y="75478"/>
                  </a:lnTo>
                  <a:lnTo>
                    <a:pt x="52418" y="80252"/>
                  </a:lnTo>
                  <a:lnTo>
                    <a:pt x="51989" y="89320"/>
                  </a:lnTo>
                  <a:lnTo>
                    <a:pt x="31750" y="1300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861">
              <a:extLst>
                <a:ext uri="{FF2B5EF4-FFF2-40B4-BE49-F238E27FC236}">
                  <a16:creationId xmlns:a16="http://schemas.microsoft.com/office/drawing/2014/main" xmlns="" id="{648FCE2B-BF46-4284-BE93-CDCA8C2CC49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287000" y="36766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15966" y="1084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862">
              <a:extLst>
                <a:ext uri="{FF2B5EF4-FFF2-40B4-BE49-F238E27FC236}">
                  <a16:creationId xmlns:a16="http://schemas.microsoft.com/office/drawing/2014/main" xmlns="" id="{071BCE24-3481-42B8-B13F-B0C62E25A37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359080" y="3575050"/>
              <a:ext cx="28520" cy="120651"/>
            </a:xfrm>
            <a:custGeom>
              <a:avLst/>
              <a:gdLst/>
              <a:ahLst/>
              <a:cxnLst/>
              <a:rect l="0" t="0" r="0" b="0"/>
              <a:pathLst>
                <a:path w="28520" h="120651">
                  <a:moveTo>
                    <a:pt x="23170" y="0"/>
                  </a:moveTo>
                  <a:lnTo>
                    <a:pt x="23170" y="0"/>
                  </a:lnTo>
                  <a:lnTo>
                    <a:pt x="13031" y="705"/>
                  </a:lnTo>
                  <a:lnTo>
                    <a:pt x="5493" y="3371"/>
                  </a:lnTo>
                  <a:lnTo>
                    <a:pt x="2919" y="5069"/>
                  </a:lnTo>
                  <a:lnTo>
                    <a:pt x="58" y="8838"/>
                  </a:lnTo>
                  <a:lnTo>
                    <a:pt x="0" y="11537"/>
                  </a:lnTo>
                  <a:lnTo>
                    <a:pt x="6809" y="30038"/>
                  </a:lnTo>
                  <a:lnTo>
                    <a:pt x="24454" y="58440"/>
                  </a:lnTo>
                  <a:lnTo>
                    <a:pt x="28519" y="78441"/>
                  </a:lnTo>
                  <a:lnTo>
                    <a:pt x="28519" y="95208"/>
                  </a:lnTo>
                  <a:lnTo>
                    <a:pt x="24363" y="108722"/>
                  </a:lnTo>
                  <a:lnTo>
                    <a:pt x="1682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863">
              <a:extLst>
                <a:ext uri="{FF2B5EF4-FFF2-40B4-BE49-F238E27FC236}">
                  <a16:creationId xmlns:a16="http://schemas.microsoft.com/office/drawing/2014/main" xmlns="" id="{9F938ECB-13FF-407A-9D63-844CB50E79D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363200" y="35623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5775" y="26680"/>
                  </a:lnTo>
                  <a:lnTo>
                    <a:pt x="17311" y="20919"/>
                  </a:lnTo>
                  <a:lnTo>
                    <a:pt x="61974" y="844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864">
              <a:extLst>
                <a:ext uri="{FF2B5EF4-FFF2-40B4-BE49-F238E27FC236}">
                  <a16:creationId xmlns:a16="http://schemas.microsoft.com/office/drawing/2014/main" xmlns="" id="{A40FCBB8-D8CD-4609-AC44-18EB0FA8E30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502900" y="3501541"/>
              <a:ext cx="37121" cy="270360"/>
            </a:xfrm>
            <a:custGeom>
              <a:avLst/>
              <a:gdLst/>
              <a:ahLst/>
              <a:cxnLst/>
              <a:rect l="0" t="0" r="0" b="0"/>
              <a:pathLst>
                <a:path w="37121" h="270360">
                  <a:moveTo>
                    <a:pt x="6350" y="3659"/>
                  </a:moveTo>
                  <a:lnTo>
                    <a:pt x="6350" y="3659"/>
                  </a:lnTo>
                  <a:lnTo>
                    <a:pt x="9721" y="288"/>
                  </a:lnTo>
                  <a:lnTo>
                    <a:pt x="12124" y="0"/>
                  </a:lnTo>
                  <a:lnTo>
                    <a:pt x="18559" y="1563"/>
                  </a:lnTo>
                  <a:lnTo>
                    <a:pt x="26744" y="6409"/>
                  </a:lnTo>
                  <a:lnTo>
                    <a:pt x="33638" y="19055"/>
                  </a:lnTo>
                  <a:lnTo>
                    <a:pt x="36778" y="36208"/>
                  </a:lnTo>
                  <a:lnTo>
                    <a:pt x="33748" y="48464"/>
                  </a:lnTo>
                  <a:lnTo>
                    <a:pt x="17345" y="84359"/>
                  </a:lnTo>
                  <a:lnTo>
                    <a:pt x="3434" y="106426"/>
                  </a:lnTo>
                  <a:lnTo>
                    <a:pt x="678" y="117353"/>
                  </a:lnTo>
                  <a:lnTo>
                    <a:pt x="453" y="119672"/>
                  </a:lnTo>
                  <a:lnTo>
                    <a:pt x="2082" y="124130"/>
                  </a:lnTo>
                  <a:lnTo>
                    <a:pt x="33141" y="169666"/>
                  </a:lnTo>
                  <a:lnTo>
                    <a:pt x="37120" y="196220"/>
                  </a:lnTo>
                  <a:lnTo>
                    <a:pt x="34536" y="228432"/>
                  </a:lnTo>
                  <a:lnTo>
                    <a:pt x="29225" y="241377"/>
                  </a:lnTo>
                  <a:lnTo>
                    <a:pt x="14317" y="261185"/>
                  </a:lnTo>
                  <a:lnTo>
                    <a:pt x="8010" y="266281"/>
                  </a:lnTo>
                  <a:lnTo>
                    <a:pt x="0" y="2703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865">
              <a:extLst>
                <a:ext uri="{FF2B5EF4-FFF2-40B4-BE49-F238E27FC236}">
                  <a16:creationId xmlns:a16="http://schemas.microsoft.com/office/drawing/2014/main" xmlns="" id="{71FCA60B-B16D-4D17-8585-3AAE99BE6AB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636249" y="3162300"/>
              <a:ext cx="6352" cy="152401"/>
            </a:xfrm>
            <a:custGeom>
              <a:avLst/>
              <a:gdLst/>
              <a:ahLst/>
              <a:cxnLst/>
              <a:rect l="0" t="0" r="0" b="0"/>
              <a:pathLst>
                <a:path w="6352" h="152401">
                  <a:moveTo>
                    <a:pt x="1" y="0"/>
                  </a:moveTo>
                  <a:lnTo>
                    <a:pt x="1" y="0"/>
                  </a:lnTo>
                  <a:lnTo>
                    <a:pt x="0" y="38282"/>
                  </a:lnTo>
                  <a:lnTo>
                    <a:pt x="706" y="75940"/>
                  </a:lnTo>
                  <a:lnTo>
                    <a:pt x="5027" y="123186"/>
                  </a:lnTo>
                  <a:lnTo>
                    <a:pt x="6351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866">
              <a:extLst>
                <a:ext uri="{FF2B5EF4-FFF2-40B4-BE49-F238E27FC236}">
                  <a16:creationId xmlns:a16="http://schemas.microsoft.com/office/drawing/2014/main" xmlns="" id="{999D72A1-4009-4031-8EA2-548823AC056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655300" y="3010783"/>
              <a:ext cx="25401" cy="58062"/>
            </a:xfrm>
            <a:custGeom>
              <a:avLst/>
              <a:gdLst/>
              <a:ahLst/>
              <a:cxnLst/>
              <a:rect l="0" t="0" r="0" b="0"/>
              <a:pathLst>
                <a:path w="25401" h="58062">
                  <a:moveTo>
                    <a:pt x="25400" y="5467"/>
                  </a:moveTo>
                  <a:lnTo>
                    <a:pt x="25400" y="5467"/>
                  </a:lnTo>
                  <a:lnTo>
                    <a:pt x="13467" y="441"/>
                  </a:lnTo>
                  <a:lnTo>
                    <a:pt x="11094" y="0"/>
                  </a:lnTo>
                  <a:lnTo>
                    <a:pt x="8807" y="1822"/>
                  </a:lnTo>
                  <a:lnTo>
                    <a:pt x="4385" y="9492"/>
                  </a:lnTo>
                  <a:lnTo>
                    <a:pt x="1299" y="29080"/>
                  </a:lnTo>
                  <a:lnTo>
                    <a:pt x="3756" y="46016"/>
                  </a:lnTo>
                  <a:lnTo>
                    <a:pt x="8961" y="53593"/>
                  </a:lnTo>
                  <a:lnTo>
                    <a:pt x="12323" y="56601"/>
                  </a:lnTo>
                  <a:lnTo>
                    <a:pt x="15272" y="57901"/>
                  </a:lnTo>
                  <a:lnTo>
                    <a:pt x="17942" y="58061"/>
                  </a:lnTo>
                  <a:lnTo>
                    <a:pt x="20428" y="57463"/>
                  </a:lnTo>
                  <a:lnTo>
                    <a:pt x="22085" y="54948"/>
                  </a:lnTo>
                  <a:lnTo>
                    <a:pt x="23927" y="46508"/>
                  </a:lnTo>
                  <a:lnTo>
                    <a:pt x="21593" y="29857"/>
                  </a:lnTo>
                  <a:lnTo>
                    <a:pt x="16432" y="18260"/>
                  </a:lnTo>
                  <a:lnTo>
                    <a:pt x="14482" y="16817"/>
                  </a:lnTo>
                  <a:lnTo>
                    <a:pt x="12477" y="16562"/>
                  </a:lnTo>
                  <a:lnTo>
                    <a:pt x="10435" y="17097"/>
                  </a:lnTo>
                  <a:lnTo>
                    <a:pt x="6284" y="21454"/>
                  </a:lnTo>
                  <a:lnTo>
                    <a:pt x="0" y="30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867">
              <a:extLst>
                <a:ext uri="{FF2B5EF4-FFF2-40B4-BE49-F238E27FC236}">
                  <a16:creationId xmlns:a16="http://schemas.microsoft.com/office/drawing/2014/main" xmlns="" id="{4D7FAC79-6DBD-44AE-9ABF-42CA867E8C8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775950" y="3314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SMARTInkShape-3868">
            <a:extLst>
              <a:ext uri="{FF2B5EF4-FFF2-40B4-BE49-F238E27FC236}">
                <a16:creationId xmlns:a16="http://schemas.microsoft.com/office/drawing/2014/main" xmlns="" id="{F71FDFD9-24D2-492D-A363-DBEF6798DBA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916761" y="3073400"/>
            <a:ext cx="262290" cy="344217"/>
          </a:xfrm>
          <a:custGeom>
            <a:avLst/>
            <a:gdLst/>
            <a:ahLst/>
            <a:cxnLst/>
            <a:rect l="0" t="0" r="0" b="0"/>
            <a:pathLst>
              <a:path w="262290" h="344217">
                <a:moveTo>
                  <a:pt x="236889" y="0"/>
                </a:moveTo>
                <a:lnTo>
                  <a:pt x="236889" y="0"/>
                </a:lnTo>
                <a:lnTo>
                  <a:pt x="193581" y="21654"/>
                </a:lnTo>
                <a:lnTo>
                  <a:pt x="146960" y="44964"/>
                </a:lnTo>
                <a:lnTo>
                  <a:pt x="109584" y="67024"/>
                </a:lnTo>
                <a:lnTo>
                  <a:pt x="71699" y="91434"/>
                </a:lnTo>
                <a:lnTo>
                  <a:pt x="32762" y="124616"/>
                </a:lnTo>
                <a:lnTo>
                  <a:pt x="26221" y="134407"/>
                </a:lnTo>
                <a:lnTo>
                  <a:pt x="23314" y="143462"/>
                </a:lnTo>
                <a:lnTo>
                  <a:pt x="24656" y="147147"/>
                </a:lnTo>
                <a:lnTo>
                  <a:pt x="31791" y="153123"/>
                </a:lnTo>
                <a:lnTo>
                  <a:pt x="73897" y="158344"/>
                </a:lnTo>
                <a:lnTo>
                  <a:pt x="113962" y="163490"/>
                </a:lnTo>
                <a:lnTo>
                  <a:pt x="145981" y="170189"/>
                </a:lnTo>
                <a:lnTo>
                  <a:pt x="157210" y="177004"/>
                </a:lnTo>
                <a:lnTo>
                  <a:pt x="159076" y="182208"/>
                </a:lnTo>
                <a:lnTo>
                  <a:pt x="157385" y="195517"/>
                </a:lnTo>
                <a:lnTo>
                  <a:pt x="138386" y="222247"/>
                </a:lnTo>
                <a:lnTo>
                  <a:pt x="94587" y="258520"/>
                </a:lnTo>
                <a:lnTo>
                  <a:pt x="55574" y="287167"/>
                </a:lnTo>
                <a:lnTo>
                  <a:pt x="10475" y="323200"/>
                </a:lnTo>
                <a:lnTo>
                  <a:pt x="0" y="335966"/>
                </a:lnTo>
                <a:lnTo>
                  <a:pt x="1351" y="338982"/>
                </a:lnTo>
                <a:lnTo>
                  <a:pt x="10380" y="344216"/>
                </a:lnTo>
                <a:lnTo>
                  <a:pt x="52133" y="343186"/>
                </a:lnTo>
                <a:lnTo>
                  <a:pt x="86571" y="339970"/>
                </a:lnTo>
                <a:lnTo>
                  <a:pt x="125396" y="334307"/>
                </a:lnTo>
                <a:lnTo>
                  <a:pt x="165464" y="328497"/>
                </a:lnTo>
                <a:lnTo>
                  <a:pt x="204438" y="325916"/>
                </a:lnTo>
                <a:lnTo>
                  <a:pt x="245226" y="324462"/>
                </a:lnTo>
                <a:lnTo>
                  <a:pt x="256351" y="326003"/>
                </a:lnTo>
                <a:lnTo>
                  <a:pt x="262289" y="3302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SMARTInkShape-Group713">
            <a:extLst>
              <a:ext uri="{FF2B5EF4-FFF2-40B4-BE49-F238E27FC236}">
                <a16:creationId xmlns:a16="http://schemas.microsoft.com/office/drawing/2014/main" xmlns="" id="{1570D171-7888-49D5-A1DC-FC2FEE797DF8}"/>
              </a:ext>
            </a:extLst>
          </p:cNvPr>
          <p:cNvGrpSpPr/>
          <p:nvPr/>
        </p:nvGrpSpPr>
        <p:grpSpPr>
          <a:xfrm>
            <a:off x="11016283" y="2985383"/>
            <a:ext cx="293068" cy="570618"/>
            <a:chOff x="11016283" y="2985383"/>
            <a:chExt cx="293068" cy="570618"/>
          </a:xfrm>
        </p:grpSpPr>
        <p:sp>
          <p:nvSpPr>
            <p:cNvPr id="220" name="SMARTInkShape-3869">
              <a:extLst>
                <a:ext uri="{FF2B5EF4-FFF2-40B4-BE49-F238E27FC236}">
                  <a16:creationId xmlns:a16="http://schemas.microsoft.com/office/drawing/2014/main" xmlns="" id="{AB467398-5A52-4C1D-ADC4-F856F9625A7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144250" y="2985383"/>
              <a:ext cx="12701" cy="189618"/>
            </a:xfrm>
            <a:custGeom>
              <a:avLst/>
              <a:gdLst/>
              <a:ahLst/>
              <a:cxnLst/>
              <a:rect l="0" t="0" r="0" b="0"/>
              <a:pathLst>
                <a:path w="12701" h="189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9491"/>
                  </a:lnTo>
                  <a:lnTo>
                    <a:pt x="5762" y="51940"/>
                  </a:lnTo>
                  <a:lnTo>
                    <a:pt x="6881" y="93477"/>
                  </a:lnTo>
                  <a:lnTo>
                    <a:pt x="10662" y="136358"/>
                  </a:lnTo>
                  <a:lnTo>
                    <a:pt x="12700" y="189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870">
              <a:extLst>
                <a:ext uri="{FF2B5EF4-FFF2-40B4-BE49-F238E27FC236}">
                  <a16:creationId xmlns:a16="http://schemas.microsoft.com/office/drawing/2014/main" xmlns="" id="{8165A1E9-6F3F-4D9E-BBB9-01B77CBF329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016283" y="3260370"/>
              <a:ext cx="293068" cy="28931"/>
            </a:xfrm>
            <a:custGeom>
              <a:avLst/>
              <a:gdLst/>
              <a:ahLst/>
              <a:cxnLst/>
              <a:rect l="0" t="0" r="0" b="0"/>
              <a:pathLst>
                <a:path w="293068" h="28931">
                  <a:moveTo>
                    <a:pt x="7317" y="28930"/>
                  </a:moveTo>
                  <a:lnTo>
                    <a:pt x="7317" y="28930"/>
                  </a:lnTo>
                  <a:lnTo>
                    <a:pt x="0" y="28930"/>
                  </a:lnTo>
                  <a:lnTo>
                    <a:pt x="36776" y="27519"/>
                  </a:lnTo>
                  <a:lnTo>
                    <a:pt x="74738" y="22188"/>
                  </a:lnTo>
                  <a:lnTo>
                    <a:pt x="121712" y="13234"/>
                  </a:lnTo>
                  <a:lnTo>
                    <a:pt x="147081" y="7882"/>
                  </a:lnTo>
                  <a:lnTo>
                    <a:pt x="194082" y="1937"/>
                  </a:lnTo>
                  <a:lnTo>
                    <a:pt x="234963" y="0"/>
                  </a:lnTo>
                  <a:lnTo>
                    <a:pt x="293067" y="35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871">
              <a:extLst>
                <a:ext uri="{FF2B5EF4-FFF2-40B4-BE49-F238E27FC236}">
                  <a16:creationId xmlns:a16="http://schemas.microsoft.com/office/drawing/2014/main" xmlns="" id="{5C34610B-A7B7-49F0-9B7E-08CDE58AE39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087100" y="3347749"/>
              <a:ext cx="145163" cy="208252"/>
            </a:xfrm>
            <a:custGeom>
              <a:avLst/>
              <a:gdLst/>
              <a:ahLst/>
              <a:cxnLst/>
              <a:rect l="0" t="0" r="0" b="0"/>
              <a:pathLst>
                <a:path w="145163" h="208252">
                  <a:moveTo>
                    <a:pt x="44450" y="24101"/>
                  </a:moveTo>
                  <a:lnTo>
                    <a:pt x="44450" y="24101"/>
                  </a:lnTo>
                  <a:lnTo>
                    <a:pt x="44449" y="17359"/>
                  </a:lnTo>
                  <a:lnTo>
                    <a:pt x="45861" y="14667"/>
                  </a:lnTo>
                  <a:lnTo>
                    <a:pt x="51192" y="9795"/>
                  </a:lnTo>
                  <a:lnTo>
                    <a:pt x="65497" y="3086"/>
                  </a:lnTo>
                  <a:lnTo>
                    <a:pt x="89884" y="0"/>
                  </a:lnTo>
                  <a:lnTo>
                    <a:pt x="116081" y="2457"/>
                  </a:lnTo>
                  <a:lnTo>
                    <a:pt x="129439" y="9543"/>
                  </a:lnTo>
                  <a:lnTo>
                    <a:pt x="134975" y="14395"/>
                  </a:lnTo>
                  <a:lnTo>
                    <a:pt x="137257" y="19747"/>
                  </a:lnTo>
                  <a:lnTo>
                    <a:pt x="137364" y="25432"/>
                  </a:lnTo>
                  <a:lnTo>
                    <a:pt x="136027" y="31338"/>
                  </a:lnTo>
                  <a:lnTo>
                    <a:pt x="124030" y="49764"/>
                  </a:lnTo>
                  <a:lnTo>
                    <a:pt x="102424" y="72836"/>
                  </a:lnTo>
                  <a:lnTo>
                    <a:pt x="93221" y="79463"/>
                  </a:lnTo>
                  <a:lnTo>
                    <a:pt x="90821" y="83514"/>
                  </a:lnTo>
                  <a:lnTo>
                    <a:pt x="90886" y="85582"/>
                  </a:lnTo>
                  <a:lnTo>
                    <a:pt x="92841" y="89761"/>
                  </a:lnTo>
                  <a:lnTo>
                    <a:pt x="101278" y="96080"/>
                  </a:lnTo>
                  <a:lnTo>
                    <a:pt x="139346" y="112140"/>
                  </a:lnTo>
                  <a:lnTo>
                    <a:pt x="142992" y="118071"/>
                  </a:lnTo>
                  <a:lnTo>
                    <a:pt x="145162" y="134069"/>
                  </a:lnTo>
                  <a:lnTo>
                    <a:pt x="138130" y="151057"/>
                  </a:lnTo>
                  <a:lnTo>
                    <a:pt x="132304" y="159538"/>
                  </a:lnTo>
                  <a:lnTo>
                    <a:pt x="100505" y="181588"/>
                  </a:lnTo>
                  <a:lnTo>
                    <a:pt x="59804" y="198155"/>
                  </a:lnTo>
                  <a:lnTo>
                    <a:pt x="15471" y="206257"/>
                  </a:lnTo>
                  <a:lnTo>
                    <a:pt x="0" y="2082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714">
            <a:extLst>
              <a:ext uri="{FF2B5EF4-FFF2-40B4-BE49-F238E27FC236}">
                <a16:creationId xmlns:a16="http://schemas.microsoft.com/office/drawing/2014/main" xmlns="" id="{CBA608FB-03BF-4927-94EC-BB51964D4BDB}"/>
              </a:ext>
            </a:extLst>
          </p:cNvPr>
          <p:cNvGrpSpPr/>
          <p:nvPr/>
        </p:nvGrpSpPr>
        <p:grpSpPr>
          <a:xfrm>
            <a:off x="11379200" y="3221093"/>
            <a:ext cx="139701" cy="109060"/>
            <a:chOff x="11379200" y="3221093"/>
            <a:chExt cx="139701" cy="109060"/>
          </a:xfrm>
        </p:grpSpPr>
        <p:sp>
          <p:nvSpPr>
            <p:cNvPr id="224" name="SMARTInkShape-3872">
              <a:extLst>
                <a:ext uri="{FF2B5EF4-FFF2-40B4-BE49-F238E27FC236}">
                  <a16:creationId xmlns:a16="http://schemas.microsoft.com/office/drawing/2014/main" xmlns="" id="{5933946B-6F53-440C-BC94-7F2113FBC2C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379200" y="3221093"/>
              <a:ext cx="120651" cy="17408"/>
            </a:xfrm>
            <a:custGeom>
              <a:avLst/>
              <a:gdLst/>
              <a:ahLst/>
              <a:cxnLst/>
              <a:rect l="0" t="0" r="0" b="0"/>
              <a:pathLst>
                <a:path w="120651" h="17408">
                  <a:moveTo>
                    <a:pt x="0" y="17407"/>
                  </a:moveTo>
                  <a:lnTo>
                    <a:pt x="0" y="17407"/>
                  </a:lnTo>
                  <a:lnTo>
                    <a:pt x="3370" y="17407"/>
                  </a:lnTo>
                  <a:lnTo>
                    <a:pt x="44812" y="3102"/>
                  </a:lnTo>
                  <a:lnTo>
                    <a:pt x="84451" y="0"/>
                  </a:lnTo>
                  <a:lnTo>
                    <a:pt x="120650" y="47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873">
              <a:extLst>
                <a:ext uri="{FF2B5EF4-FFF2-40B4-BE49-F238E27FC236}">
                  <a16:creationId xmlns:a16="http://schemas.microsoft.com/office/drawing/2014/main" xmlns="" id="{825E51B5-FA8C-471C-BFCA-8DB4C51848E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398249" y="3314700"/>
              <a:ext cx="120652" cy="15453"/>
            </a:xfrm>
            <a:custGeom>
              <a:avLst/>
              <a:gdLst/>
              <a:ahLst/>
              <a:cxnLst/>
              <a:rect l="0" t="0" r="0" b="0"/>
              <a:pathLst>
                <a:path w="120652" h="15453">
                  <a:moveTo>
                    <a:pt x="1" y="6350"/>
                  </a:moveTo>
                  <a:lnTo>
                    <a:pt x="1" y="6350"/>
                  </a:lnTo>
                  <a:lnTo>
                    <a:pt x="0" y="9721"/>
                  </a:lnTo>
                  <a:lnTo>
                    <a:pt x="1882" y="13257"/>
                  </a:lnTo>
                  <a:lnTo>
                    <a:pt x="3371" y="15188"/>
                  </a:lnTo>
                  <a:lnTo>
                    <a:pt x="12553" y="15452"/>
                  </a:lnTo>
                  <a:lnTo>
                    <a:pt x="51555" y="9873"/>
                  </a:lnTo>
                  <a:lnTo>
                    <a:pt x="92496" y="4022"/>
                  </a:lnTo>
                  <a:lnTo>
                    <a:pt x="1206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715">
            <a:extLst>
              <a:ext uri="{FF2B5EF4-FFF2-40B4-BE49-F238E27FC236}">
                <a16:creationId xmlns:a16="http://schemas.microsoft.com/office/drawing/2014/main" xmlns="" id="{85EB15C2-7FF1-4170-8C47-D32A3CBF6B65}"/>
              </a:ext>
            </a:extLst>
          </p:cNvPr>
          <p:cNvGrpSpPr/>
          <p:nvPr/>
        </p:nvGrpSpPr>
        <p:grpSpPr>
          <a:xfrm>
            <a:off x="11609565" y="3135042"/>
            <a:ext cx="195086" cy="420959"/>
            <a:chOff x="11609565" y="3135042"/>
            <a:chExt cx="195086" cy="420959"/>
          </a:xfrm>
        </p:grpSpPr>
        <p:sp>
          <p:nvSpPr>
            <p:cNvPr id="227" name="SMARTInkShape-3874">
              <a:extLst>
                <a:ext uri="{FF2B5EF4-FFF2-40B4-BE49-F238E27FC236}">
                  <a16:creationId xmlns:a16="http://schemas.microsoft.com/office/drawing/2014/main" xmlns="" id="{FA1EF9FD-23D4-4F84-8D58-CBF9277F87B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647119" y="3135042"/>
              <a:ext cx="129467" cy="230459"/>
            </a:xfrm>
            <a:custGeom>
              <a:avLst/>
              <a:gdLst/>
              <a:ahLst/>
              <a:cxnLst/>
              <a:rect l="0" t="0" r="0" b="0"/>
              <a:pathLst>
                <a:path w="129467" h="230459">
                  <a:moveTo>
                    <a:pt x="17831" y="46308"/>
                  </a:moveTo>
                  <a:lnTo>
                    <a:pt x="17831" y="46308"/>
                  </a:lnTo>
                  <a:lnTo>
                    <a:pt x="14461" y="42937"/>
                  </a:lnTo>
                  <a:lnTo>
                    <a:pt x="10924" y="41282"/>
                  </a:lnTo>
                  <a:lnTo>
                    <a:pt x="8992" y="40841"/>
                  </a:lnTo>
                  <a:lnTo>
                    <a:pt x="2902" y="36848"/>
                  </a:lnTo>
                  <a:lnTo>
                    <a:pt x="613" y="33167"/>
                  </a:lnTo>
                  <a:lnTo>
                    <a:pt x="0" y="31197"/>
                  </a:lnTo>
                  <a:lnTo>
                    <a:pt x="300" y="29178"/>
                  </a:lnTo>
                  <a:lnTo>
                    <a:pt x="2513" y="25054"/>
                  </a:lnTo>
                  <a:lnTo>
                    <a:pt x="14467" y="15394"/>
                  </a:lnTo>
                  <a:lnTo>
                    <a:pt x="58681" y="0"/>
                  </a:lnTo>
                  <a:lnTo>
                    <a:pt x="80263" y="210"/>
                  </a:lnTo>
                  <a:lnTo>
                    <a:pt x="96694" y="4741"/>
                  </a:lnTo>
                  <a:lnTo>
                    <a:pt x="104150" y="10430"/>
                  </a:lnTo>
                  <a:lnTo>
                    <a:pt x="107126" y="13923"/>
                  </a:lnTo>
                  <a:lnTo>
                    <a:pt x="110435" y="23448"/>
                  </a:lnTo>
                  <a:lnTo>
                    <a:pt x="111317" y="28951"/>
                  </a:lnTo>
                  <a:lnTo>
                    <a:pt x="106653" y="42592"/>
                  </a:lnTo>
                  <a:lnTo>
                    <a:pt x="96818" y="57357"/>
                  </a:lnTo>
                  <a:lnTo>
                    <a:pt x="51362" y="95614"/>
                  </a:lnTo>
                  <a:lnTo>
                    <a:pt x="50372" y="98326"/>
                  </a:lnTo>
                  <a:lnTo>
                    <a:pt x="50109" y="100036"/>
                  </a:lnTo>
                  <a:lnTo>
                    <a:pt x="52049" y="101177"/>
                  </a:lnTo>
                  <a:lnTo>
                    <a:pt x="85053" y="112113"/>
                  </a:lnTo>
                  <a:lnTo>
                    <a:pt x="98507" y="120005"/>
                  </a:lnTo>
                  <a:lnTo>
                    <a:pt x="114015" y="137053"/>
                  </a:lnTo>
                  <a:lnTo>
                    <a:pt x="126135" y="158959"/>
                  </a:lnTo>
                  <a:lnTo>
                    <a:pt x="129466" y="172575"/>
                  </a:lnTo>
                  <a:lnTo>
                    <a:pt x="127969" y="192141"/>
                  </a:lnTo>
                  <a:lnTo>
                    <a:pt x="121109" y="203080"/>
                  </a:lnTo>
                  <a:lnTo>
                    <a:pt x="116316" y="207973"/>
                  </a:lnTo>
                  <a:lnTo>
                    <a:pt x="101582" y="213409"/>
                  </a:lnTo>
                  <a:lnTo>
                    <a:pt x="58206" y="217185"/>
                  </a:lnTo>
                  <a:lnTo>
                    <a:pt x="14739" y="217736"/>
                  </a:lnTo>
                  <a:lnTo>
                    <a:pt x="14358" y="219154"/>
                  </a:lnTo>
                  <a:lnTo>
                    <a:pt x="17831" y="2304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875">
              <a:extLst>
                <a:ext uri="{FF2B5EF4-FFF2-40B4-BE49-F238E27FC236}">
                  <a16:creationId xmlns:a16="http://schemas.microsoft.com/office/drawing/2014/main" xmlns="" id="{F50A9E79-C3FD-4C15-8E81-9D2F120BDC5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609565" y="3496644"/>
              <a:ext cx="144286" cy="33957"/>
            </a:xfrm>
            <a:custGeom>
              <a:avLst/>
              <a:gdLst/>
              <a:ahLst/>
              <a:cxnLst/>
              <a:rect l="0" t="0" r="0" b="0"/>
              <a:pathLst>
                <a:path w="144286" h="33957">
                  <a:moveTo>
                    <a:pt x="10935" y="33956"/>
                  </a:moveTo>
                  <a:lnTo>
                    <a:pt x="10935" y="33956"/>
                  </a:lnTo>
                  <a:lnTo>
                    <a:pt x="0" y="28489"/>
                  </a:lnTo>
                  <a:lnTo>
                    <a:pt x="117" y="27489"/>
                  </a:lnTo>
                  <a:lnTo>
                    <a:pt x="2129" y="24496"/>
                  </a:lnTo>
                  <a:lnTo>
                    <a:pt x="42563" y="12894"/>
                  </a:lnTo>
                  <a:lnTo>
                    <a:pt x="80748" y="3491"/>
                  </a:lnTo>
                  <a:lnTo>
                    <a:pt x="115111" y="0"/>
                  </a:lnTo>
                  <a:lnTo>
                    <a:pt x="144285" y="22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876">
              <a:extLst>
                <a:ext uri="{FF2B5EF4-FFF2-40B4-BE49-F238E27FC236}">
                  <a16:creationId xmlns:a16="http://schemas.microsoft.com/office/drawing/2014/main" xmlns="" id="{E2AAE83A-B56A-446A-8658-ADBF06DAE41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639550" y="35242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24498" y="20213"/>
                  </a:lnTo>
                  <a:lnTo>
                    <a:pt x="64015" y="10379"/>
                  </a:lnTo>
                  <a:lnTo>
                    <a:pt x="110062" y="338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3877">
            <a:extLst>
              <a:ext uri="{FF2B5EF4-FFF2-40B4-BE49-F238E27FC236}">
                <a16:creationId xmlns:a16="http://schemas.microsoft.com/office/drawing/2014/main" xmlns="" id="{4637D5DE-D9C0-4F72-B12A-7A05FCC5C86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42400" y="654975"/>
            <a:ext cx="1123951" cy="145126"/>
          </a:xfrm>
          <a:custGeom>
            <a:avLst/>
            <a:gdLst/>
            <a:ahLst/>
            <a:cxnLst/>
            <a:rect l="0" t="0" r="0" b="0"/>
            <a:pathLst>
              <a:path w="1123951" h="145126">
                <a:moveTo>
                  <a:pt x="0" y="145125"/>
                </a:moveTo>
                <a:lnTo>
                  <a:pt x="0" y="145125"/>
                </a:lnTo>
                <a:lnTo>
                  <a:pt x="3370" y="145125"/>
                </a:lnTo>
                <a:lnTo>
                  <a:pt x="18952" y="135012"/>
                </a:lnTo>
                <a:lnTo>
                  <a:pt x="58312" y="92714"/>
                </a:lnTo>
                <a:lnTo>
                  <a:pt x="104808" y="55045"/>
                </a:lnTo>
                <a:lnTo>
                  <a:pt x="149375" y="26202"/>
                </a:lnTo>
                <a:lnTo>
                  <a:pt x="190702" y="12914"/>
                </a:lnTo>
                <a:lnTo>
                  <a:pt x="236968" y="13915"/>
                </a:lnTo>
                <a:lnTo>
                  <a:pt x="278823" y="27696"/>
                </a:lnTo>
                <a:lnTo>
                  <a:pt x="322189" y="47929"/>
                </a:lnTo>
                <a:lnTo>
                  <a:pt x="366318" y="61371"/>
                </a:lnTo>
                <a:lnTo>
                  <a:pt x="395877" y="62510"/>
                </a:lnTo>
                <a:lnTo>
                  <a:pt x="440284" y="49072"/>
                </a:lnTo>
                <a:lnTo>
                  <a:pt x="484722" y="27216"/>
                </a:lnTo>
                <a:lnTo>
                  <a:pt x="525797" y="9608"/>
                </a:lnTo>
                <a:lnTo>
                  <a:pt x="564779" y="2196"/>
                </a:lnTo>
                <a:lnTo>
                  <a:pt x="603139" y="0"/>
                </a:lnTo>
                <a:lnTo>
                  <a:pt x="648958" y="4327"/>
                </a:lnTo>
                <a:lnTo>
                  <a:pt x="690099" y="11976"/>
                </a:lnTo>
                <a:lnTo>
                  <a:pt x="730555" y="22385"/>
                </a:lnTo>
                <a:lnTo>
                  <a:pt x="759112" y="27305"/>
                </a:lnTo>
                <a:lnTo>
                  <a:pt x="804129" y="25243"/>
                </a:lnTo>
                <a:lnTo>
                  <a:pt x="841980" y="22821"/>
                </a:lnTo>
                <a:lnTo>
                  <a:pt x="886375" y="15682"/>
                </a:lnTo>
                <a:lnTo>
                  <a:pt x="921853" y="12933"/>
                </a:lnTo>
                <a:lnTo>
                  <a:pt x="962547" y="12118"/>
                </a:lnTo>
                <a:lnTo>
                  <a:pt x="1009256" y="15248"/>
                </a:lnTo>
                <a:lnTo>
                  <a:pt x="1052101" y="24014"/>
                </a:lnTo>
                <a:lnTo>
                  <a:pt x="1093660" y="43983"/>
                </a:lnTo>
                <a:lnTo>
                  <a:pt x="1123950" y="6257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Shape-3878">
            <a:extLst>
              <a:ext uri="{FF2B5EF4-FFF2-40B4-BE49-F238E27FC236}">
                <a16:creationId xmlns:a16="http://schemas.microsoft.com/office/drawing/2014/main" xmlns="" id="{947A2AD3-6FB2-45A6-82F0-9FB2164278C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232900" y="312763"/>
            <a:ext cx="140485" cy="228477"/>
          </a:xfrm>
          <a:custGeom>
            <a:avLst/>
            <a:gdLst/>
            <a:ahLst/>
            <a:cxnLst/>
            <a:rect l="0" t="0" r="0" b="0"/>
            <a:pathLst>
              <a:path w="140485" h="228477">
                <a:moveTo>
                  <a:pt x="19050" y="49187"/>
                </a:moveTo>
                <a:lnTo>
                  <a:pt x="19050" y="49187"/>
                </a:lnTo>
                <a:lnTo>
                  <a:pt x="15679" y="45816"/>
                </a:lnTo>
                <a:lnTo>
                  <a:pt x="15391" y="43412"/>
                </a:lnTo>
                <a:lnTo>
                  <a:pt x="16954" y="36978"/>
                </a:lnTo>
                <a:lnTo>
                  <a:pt x="25171" y="25422"/>
                </a:lnTo>
                <a:lnTo>
                  <a:pt x="59783" y="3832"/>
                </a:lnTo>
                <a:lnTo>
                  <a:pt x="83722" y="0"/>
                </a:lnTo>
                <a:lnTo>
                  <a:pt x="99298" y="2867"/>
                </a:lnTo>
                <a:lnTo>
                  <a:pt x="106415" y="5607"/>
                </a:lnTo>
                <a:lnTo>
                  <a:pt x="111160" y="9550"/>
                </a:lnTo>
                <a:lnTo>
                  <a:pt x="116432" y="19576"/>
                </a:lnTo>
                <a:lnTo>
                  <a:pt x="116894" y="32969"/>
                </a:lnTo>
                <a:lnTo>
                  <a:pt x="116029" y="40492"/>
                </a:lnTo>
                <a:lnTo>
                  <a:pt x="107542" y="54495"/>
                </a:lnTo>
                <a:lnTo>
                  <a:pt x="66670" y="89783"/>
                </a:lnTo>
                <a:lnTo>
                  <a:pt x="51729" y="99390"/>
                </a:lnTo>
                <a:lnTo>
                  <a:pt x="80767" y="103306"/>
                </a:lnTo>
                <a:lnTo>
                  <a:pt x="121769" y="123747"/>
                </a:lnTo>
                <a:lnTo>
                  <a:pt x="128451" y="129938"/>
                </a:lnTo>
                <a:lnTo>
                  <a:pt x="137758" y="146225"/>
                </a:lnTo>
                <a:lnTo>
                  <a:pt x="140484" y="163341"/>
                </a:lnTo>
                <a:lnTo>
                  <a:pt x="140222" y="171856"/>
                </a:lnTo>
                <a:lnTo>
                  <a:pt x="130524" y="188844"/>
                </a:lnTo>
                <a:lnTo>
                  <a:pt x="113750" y="204390"/>
                </a:lnTo>
                <a:lnTo>
                  <a:pt x="79799" y="220370"/>
                </a:lnTo>
                <a:lnTo>
                  <a:pt x="40891" y="228476"/>
                </a:lnTo>
                <a:lnTo>
                  <a:pt x="0" y="22698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Shape-3879">
            <a:extLst>
              <a:ext uri="{FF2B5EF4-FFF2-40B4-BE49-F238E27FC236}">
                <a16:creationId xmlns:a16="http://schemas.microsoft.com/office/drawing/2014/main" xmlns="" id="{111F06FB-1E8C-4312-9D3E-4219082E803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819900" y="333135"/>
            <a:ext cx="908051" cy="178237"/>
          </a:xfrm>
          <a:custGeom>
            <a:avLst/>
            <a:gdLst/>
            <a:ahLst/>
            <a:cxnLst/>
            <a:rect l="0" t="0" r="0" b="0"/>
            <a:pathLst>
              <a:path w="908051" h="178237">
                <a:moveTo>
                  <a:pt x="0" y="174865"/>
                </a:moveTo>
                <a:lnTo>
                  <a:pt x="0" y="174865"/>
                </a:lnTo>
                <a:lnTo>
                  <a:pt x="6741" y="178236"/>
                </a:lnTo>
                <a:lnTo>
                  <a:pt x="15696" y="178010"/>
                </a:lnTo>
                <a:lnTo>
                  <a:pt x="26731" y="174851"/>
                </a:lnTo>
                <a:lnTo>
                  <a:pt x="38692" y="168744"/>
                </a:lnTo>
                <a:lnTo>
                  <a:pt x="78717" y="126613"/>
                </a:lnTo>
                <a:lnTo>
                  <a:pt x="108696" y="89307"/>
                </a:lnTo>
                <a:lnTo>
                  <a:pt x="141803" y="48855"/>
                </a:lnTo>
                <a:lnTo>
                  <a:pt x="166739" y="25022"/>
                </a:lnTo>
                <a:lnTo>
                  <a:pt x="194286" y="7374"/>
                </a:lnTo>
                <a:lnTo>
                  <a:pt x="219229" y="0"/>
                </a:lnTo>
                <a:lnTo>
                  <a:pt x="258749" y="1698"/>
                </a:lnTo>
                <a:lnTo>
                  <a:pt x="306207" y="11138"/>
                </a:lnTo>
                <a:lnTo>
                  <a:pt x="352254" y="24753"/>
                </a:lnTo>
                <a:lnTo>
                  <a:pt x="392709" y="40312"/>
                </a:lnTo>
                <a:lnTo>
                  <a:pt x="431506" y="50095"/>
                </a:lnTo>
                <a:lnTo>
                  <a:pt x="467932" y="51113"/>
                </a:lnTo>
                <a:lnTo>
                  <a:pt x="511845" y="45136"/>
                </a:lnTo>
                <a:lnTo>
                  <a:pt x="553165" y="36966"/>
                </a:lnTo>
                <a:lnTo>
                  <a:pt x="578062" y="37580"/>
                </a:lnTo>
                <a:lnTo>
                  <a:pt x="624575" y="46066"/>
                </a:lnTo>
                <a:lnTo>
                  <a:pt x="671980" y="59745"/>
                </a:lnTo>
                <a:lnTo>
                  <a:pt x="719005" y="67852"/>
                </a:lnTo>
                <a:lnTo>
                  <a:pt x="763542" y="72196"/>
                </a:lnTo>
                <a:lnTo>
                  <a:pt x="807329" y="73759"/>
                </a:lnTo>
                <a:lnTo>
                  <a:pt x="843887" y="82012"/>
                </a:lnTo>
                <a:lnTo>
                  <a:pt x="867873" y="94907"/>
                </a:lnTo>
                <a:lnTo>
                  <a:pt x="908050" y="13676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SMARTInkShape-Group719">
            <a:extLst>
              <a:ext uri="{FF2B5EF4-FFF2-40B4-BE49-F238E27FC236}">
                <a16:creationId xmlns:a16="http://schemas.microsoft.com/office/drawing/2014/main" xmlns="" id="{3676A871-3CF6-48A7-AC08-10FE7EBA0351}"/>
              </a:ext>
            </a:extLst>
          </p:cNvPr>
          <p:cNvGrpSpPr/>
          <p:nvPr/>
        </p:nvGrpSpPr>
        <p:grpSpPr>
          <a:xfrm>
            <a:off x="3950765" y="167489"/>
            <a:ext cx="1051684" cy="753123"/>
            <a:chOff x="3950765" y="167489"/>
            <a:chExt cx="1051684" cy="753123"/>
          </a:xfrm>
        </p:grpSpPr>
        <p:sp>
          <p:nvSpPr>
            <p:cNvPr id="234" name="SMARTInkShape-3880">
              <a:extLst>
                <a:ext uri="{FF2B5EF4-FFF2-40B4-BE49-F238E27FC236}">
                  <a16:creationId xmlns:a16="http://schemas.microsoft.com/office/drawing/2014/main" xmlns="" id="{62EC2923-1A0D-40A7-BDCB-D65A28E3979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055994" y="361950"/>
              <a:ext cx="268357" cy="318269"/>
            </a:xfrm>
            <a:custGeom>
              <a:avLst/>
              <a:gdLst/>
              <a:ahLst/>
              <a:cxnLst/>
              <a:rect l="0" t="0" r="0" b="0"/>
              <a:pathLst>
                <a:path w="268357" h="318269">
                  <a:moveTo>
                    <a:pt x="204856" y="0"/>
                  </a:moveTo>
                  <a:lnTo>
                    <a:pt x="204856" y="0"/>
                  </a:lnTo>
                  <a:lnTo>
                    <a:pt x="199787" y="5775"/>
                  </a:lnTo>
                  <a:lnTo>
                    <a:pt x="196018" y="12209"/>
                  </a:lnTo>
                  <a:lnTo>
                    <a:pt x="153771" y="46239"/>
                  </a:lnTo>
                  <a:lnTo>
                    <a:pt x="116969" y="71870"/>
                  </a:lnTo>
                  <a:lnTo>
                    <a:pt x="70425" y="105814"/>
                  </a:lnTo>
                  <a:lnTo>
                    <a:pt x="23351" y="144793"/>
                  </a:lnTo>
                  <a:lnTo>
                    <a:pt x="9181" y="161357"/>
                  </a:lnTo>
                  <a:lnTo>
                    <a:pt x="8084" y="165427"/>
                  </a:lnTo>
                  <a:lnTo>
                    <a:pt x="8764" y="168846"/>
                  </a:lnTo>
                  <a:lnTo>
                    <a:pt x="10628" y="171830"/>
                  </a:lnTo>
                  <a:lnTo>
                    <a:pt x="20225" y="175147"/>
                  </a:lnTo>
                  <a:lnTo>
                    <a:pt x="43376" y="175132"/>
                  </a:lnTo>
                  <a:lnTo>
                    <a:pt x="79433" y="172177"/>
                  </a:lnTo>
                  <a:lnTo>
                    <a:pt x="94785" y="175536"/>
                  </a:lnTo>
                  <a:lnTo>
                    <a:pt x="101842" y="178408"/>
                  </a:lnTo>
                  <a:lnTo>
                    <a:pt x="105841" y="182438"/>
                  </a:lnTo>
                  <a:lnTo>
                    <a:pt x="107802" y="187242"/>
                  </a:lnTo>
                  <a:lnTo>
                    <a:pt x="108403" y="192562"/>
                  </a:lnTo>
                  <a:lnTo>
                    <a:pt x="101545" y="207879"/>
                  </a:lnTo>
                  <a:lnTo>
                    <a:pt x="70776" y="246458"/>
                  </a:lnTo>
                  <a:lnTo>
                    <a:pt x="27774" y="286638"/>
                  </a:lnTo>
                  <a:lnTo>
                    <a:pt x="2347" y="312658"/>
                  </a:lnTo>
                  <a:lnTo>
                    <a:pt x="0" y="316389"/>
                  </a:lnTo>
                  <a:lnTo>
                    <a:pt x="1257" y="318170"/>
                  </a:lnTo>
                  <a:lnTo>
                    <a:pt x="10180" y="318268"/>
                  </a:lnTo>
                  <a:lnTo>
                    <a:pt x="44555" y="307615"/>
                  </a:lnTo>
                  <a:lnTo>
                    <a:pt x="80224" y="294997"/>
                  </a:lnTo>
                  <a:lnTo>
                    <a:pt x="121947" y="279277"/>
                  </a:lnTo>
                  <a:lnTo>
                    <a:pt x="166361" y="260530"/>
                  </a:lnTo>
                  <a:lnTo>
                    <a:pt x="202564" y="247965"/>
                  </a:lnTo>
                  <a:lnTo>
                    <a:pt x="241101" y="240688"/>
                  </a:lnTo>
                  <a:lnTo>
                    <a:pt x="268356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881">
              <a:extLst>
                <a:ext uri="{FF2B5EF4-FFF2-40B4-BE49-F238E27FC236}">
                  <a16:creationId xmlns:a16="http://schemas.microsoft.com/office/drawing/2014/main" xmlns="" id="{2192A1EC-1D58-4D45-AAB6-0FA7A0B410B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950765" y="762261"/>
              <a:ext cx="100536" cy="158351"/>
            </a:xfrm>
            <a:custGeom>
              <a:avLst/>
              <a:gdLst/>
              <a:ahLst/>
              <a:cxnLst/>
              <a:rect l="0" t="0" r="0" b="0"/>
              <a:pathLst>
                <a:path w="100536" h="158351">
                  <a:moveTo>
                    <a:pt x="56085" y="6089"/>
                  </a:moveTo>
                  <a:lnTo>
                    <a:pt x="56085" y="6089"/>
                  </a:lnTo>
                  <a:lnTo>
                    <a:pt x="56085" y="2718"/>
                  </a:lnTo>
                  <a:lnTo>
                    <a:pt x="55379" y="1725"/>
                  </a:lnTo>
                  <a:lnTo>
                    <a:pt x="54203" y="1063"/>
                  </a:lnTo>
                  <a:lnTo>
                    <a:pt x="50618" y="0"/>
                  </a:lnTo>
                  <a:lnTo>
                    <a:pt x="28765" y="11971"/>
                  </a:lnTo>
                  <a:lnTo>
                    <a:pt x="7022" y="26876"/>
                  </a:lnTo>
                  <a:lnTo>
                    <a:pt x="2529" y="32496"/>
                  </a:lnTo>
                  <a:lnTo>
                    <a:pt x="0" y="39627"/>
                  </a:lnTo>
                  <a:lnTo>
                    <a:pt x="1056" y="41148"/>
                  </a:lnTo>
                  <a:lnTo>
                    <a:pt x="5992" y="42837"/>
                  </a:lnTo>
                  <a:lnTo>
                    <a:pt x="45196" y="39054"/>
                  </a:lnTo>
                  <a:lnTo>
                    <a:pt x="56890" y="41436"/>
                  </a:lnTo>
                  <a:lnTo>
                    <a:pt x="60855" y="43765"/>
                  </a:lnTo>
                  <a:lnTo>
                    <a:pt x="63498" y="46729"/>
                  </a:lnTo>
                  <a:lnTo>
                    <a:pt x="65261" y="50115"/>
                  </a:lnTo>
                  <a:lnTo>
                    <a:pt x="65337" y="59523"/>
                  </a:lnTo>
                  <a:lnTo>
                    <a:pt x="53766" y="101493"/>
                  </a:lnTo>
                  <a:lnTo>
                    <a:pt x="38332" y="129346"/>
                  </a:lnTo>
                  <a:lnTo>
                    <a:pt x="34084" y="136364"/>
                  </a:lnTo>
                  <a:lnTo>
                    <a:pt x="31133" y="153154"/>
                  </a:lnTo>
                  <a:lnTo>
                    <a:pt x="31689" y="154932"/>
                  </a:lnTo>
                  <a:lnTo>
                    <a:pt x="32765" y="156118"/>
                  </a:lnTo>
                  <a:lnTo>
                    <a:pt x="34188" y="156908"/>
                  </a:lnTo>
                  <a:lnTo>
                    <a:pt x="54461" y="158350"/>
                  </a:lnTo>
                  <a:lnTo>
                    <a:pt x="100535" y="145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882">
              <a:extLst>
                <a:ext uri="{FF2B5EF4-FFF2-40B4-BE49-F238E27FC236}">
                  <a16:creationId xmlns:a16="http://schemas.microsoft.com/office/drawing/2014/main" xmlns="" id="{EDAC6AC2-F658-4419-A43A-CD4192B2718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089400" y="7493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297" y="48335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883">
              <a:extLst>
                <a:ext uri="{FF2B5EF4-FFF2-40B4-BE49-F238E27FC236}">
                  <a16:creationId xmlns:a16="http://schemas.microsoft.com/office/drawing/2014/main" xmlns="" id="{3EC69063-AA5F-42FC-949B-667B8825548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140200" y="83185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18327" y="307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884">
              <a:extLst>
                <a:ext uri="{FF2B5EF4-FFF2-40B4-BE49-F238E27FC236}">
                  <a16:creationId xmlns:a16="http://schemas.microsoft.com/office/drawing/2014/main" xmlns="" id="{74164892-DBDC-4FB6-96B5-F89D725C5BF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165600" y="725306"/>
              <a:ext cx="75755" cy="100195"/>
            </a:xfrm>
            <a:custGeom>
              <a:avLst/>
              <a:gdLst/>
              <a:ahLst/>
              <a:cxnLst/>
              <a:rect l="0" t="0" r="0" b="0"/>
              <a:pathLst>
                <a:path w="75755" h="100195">
                  <a:moveTo>
                    <a:pt x="0" y="17644"/>
                  </a:moveTo>
                  <a:lnTo>
                    <a:pt x="0" y="17644"/>
                  </a:lnTo>
                  <a:lnTo>
                    <a:pt x="8838" y="3338"/>
                  </a:lnTo>
                  <a:lnTo>
                    <a:pt x="14746" y="702"/>
                  </a:lnTo>
                  <a:lnTo>
                    <a:pt x="18297" y="0"/>
                  </a:lnTo>
                  <a:lnTo>
                    <a:pt x="26006" y="1100"/>
                  </a:lnTo>
                  <a:lnTo>
                    <a:pt x="36398" y="5687"/>
                  </a:lnTo>
                  <a:lnTo>
                    <a:pt x="40872" y="9507"/>
                  </a:lnTo>
                  <a:lnTo>
                    <a:pt x="43979" y="16433"/>
                  </a:lnTo>
                  <a:lnTo>
                    <a:pt x="44437" y="23701"/>
                  </a:lnTo>
                  <a:lnTo>
                    <a:pt x="59196" y="25864"/>
                  </a:lnTo>
                  <a:lnTo>
                    <a:pt x="68575" y="30898"/>
                  </a:lnTo>
                  <a:lnTo>
                    <a:pt x="71116" y="32830"/>
                  </a:lnTo>
                  <a:lnTo>
                    <a:pt x="73940" y="40621"/>
                  </a:lnTo>
                  <a:lnTo>
                    <a:pt x="75754" y="59499"/>
                  </a:lnTo>
                  <a:lnTo>
                    <a:pt x="71043" y="81180"/>
                  </a:lnTo>
                  <a:lnTo>
                    <a:pt x="63500" y="1001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885">
              <a:extLst>
                <a:ext uri="{FF2B5EF4-FFF2-40B4-BE49-F238E27FC236}">
                  <a16:creationId xmlns:a16="http://schemas.microsoft.com/office/drawing/2014/main" xmlns="" id="{716CFA4E-E8C5-4C77-8238-0B753C75AE0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273550" y="7937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832" y="3631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886">
              <a:extLst>
                <a:ext uri="{FF2B5EF4-FFF2-40B4-BE49-F238E27FC236}">
                  <a16:creationId xmlns:a16="http://schemas.microsoft.com/office/drawing/2014/main" xmlns="" id="{E0A0CC75-5290-47AD-982E-4A587A419E0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325051" y="679450"/>
              <a:ext cx="58776" cy="127001"/>
            </a:xfrm>
            <a:custGeom>
              <a:avLst/>
              <a:gdLst/>
              <a:ahLst/>
              <a:cxnLst/>
              <a:rect l="0" t="0" r="0" b="0"/>
              <a:pathLst>
                <a:path w="58776" h="127001">
                  <a:moveTo>
                    <a:pt x="31049" y="0"/>
                  </a:moveTo>
                  <a:lnTo>
                    <a:pt x="31049" y="0"/>
                  </a:lnTo>
                  <a:lnTo>
                    <a:pt x="27678" y="0"/>
                  </a:lnTo>
                  <a:lnTo>
                    <a:pt x="18840" y="3371"/>
                  </a:lnTo>
                  <a:lnTo>
                    <a:pt x="7283" y="12209"/>
                  </a:lnTo>
                  <a:lnTo>
                    <a:pt x="2848" y="19773"/>
                  </a:lnTo>
                  <a:lnTo>
                    <a:pt x="0" y="36126"/>
                  </a:lnTo>
                  <a:lnTo>
                    <a:pt x="1492" y="42632"/>
                  </a:lnTo>
                  <a:lnTo>
                    <a:pt x="2878" y="45355"/>
                  </a:lnTo>
                  <a:lnTo>
                    <a:pt x="18312" y="55929"/>
                  </a:lnTo>
                  <a:lnTo>
                    <a:pt x="42330" y="68485"/>
                  </a:lnTo>
                  <a:lnTo>
                    <a:pt x="57821" y="92535"/>
                  </a:lnTo>
                  <a:lnTo>
                    <a:pt x="58775" y="96968"/>
                  </a:lnTo>
                  <a:lnTo>
                    <a:pt x="57953" y="105656"/>
                  </a:lnTo>
                  <a:lnTo>
                    <a:pt x="53524" y="118481"/>
                  </a:lnTo>
                  <a:lnTo>
                    <a:pt x="49739" y="123214"/>
                  </a:lnTo>
                  <a:lnTo>
                    <a:pt x="43749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887">
              <a:extLst>
                <a:ext uri="{FF2B5EF4-FFF2-40B4-BE49-F238E27FC236}">
                  <a16:creationId xmlns:a16="http://schemas.microsoft.com/office/drawing/2014/main" xmlns="" id="{E2B66673-9256-4FB2-AFAA-A122FABE98F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330700" y="6477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6742" y="29752"/>
                  </a:lnTo>
                  <a:lnTo>
                    <a:pt x="21048" y="15479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888">
              <a:extLst>
                <a:ext uri="{FF2B5EF4-FFF2-40B4-BE49-F238E27FC236}">
                  <a16:creationId xmlns:a16="http://schemas.microsoft.com/office/drawing/2014/main" xmlns="" id="{6742AC7F-CA89-46E1-9AD7-913E6A6CFC8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439533" y="603250"/>
              <a:ext cx="60481" cy="196851"/>
            </a:xfrm>
            <a:custGeom>
              <a:avLst/>
              <a:gdLst/>
              <a:ahLst/>
              <a:cxnLst/>
              <a:rect l="0" t="0" r="0" b="0"/>
              <a:pathLst>
                <a:path w="60481" h="1968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8033" y="12209"/>
                  </a:lnTo>
                  <a:lnTo>
                    <a:pt x="11069" y="32202"/>
                  </a:lnTo>
                  <a:lnTo>
                    <a:pt x="12301" y="46073"/>
                  </a:lnTo>
                  <a:lnTo>
                    <a:pt x="17255" y="67668"/>
                  </a:lnTo>
                  <a:lnTo>
                    <a:pt x="15880" y="74290"/>
                  </a:lnTo>
                  <a:lnTo>
                    <a:pt x="12620" y="80918"/>
                  </a:lnTo>
                  <a:lnTo>
                    <a:pt x="13058" y="82168"/>
                  </a:lnTo>
                  <a:lnTo>
                    <a:pt x="51799" y="127558"/>
                  </a:lnTo>
                  <a:lnTo>
                    <a:pt x="57809" y="135715"/>
                  </a:lnTo>
                  <a:lnTo>
                    <a:pt x="60480" y="144044"/>
                  </a:lnTo>
                  <a:lnTo>
                    <a:pt x="58613" y="160037"/>
                  </a:lnTo>
                  <a:lnTo>
                    <a:pt x="50220" y="174810"/>
                  </a:lnTo>
                  <a:lnTo>
                    <a:pt x="35425" y="188125"/>
                  </a:lnTo>
                  <a:lnTo>
                    <a:pt x="25602" y="192972"/>
                  </a:lnTo>
                  <a:lnTo>
                    <a:pt x="11817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889">
              <a:extLst>
                <a:ext uri="{FF2B5EF4-FFF2-40B4-BE49-F238E27FC236}">
                  <a16:creationId xmlns:a16="http://schemas.microsoft.com/office/drawing/2014/main" xmlns="" id="{E2C3003F-239C-4A10-A8A2-068C82D244E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502150" y="368300"/>
              <a:ext cx="44451" cy="101601"/>
            </a:xfrm>
            <a:custGeom>
              <a:avLst/>
              <a:gdLst/>
              <a:ahLst/>
              <a:cxnLst/>
              <a:rect l="0" t="0" r="0" b="0"/>
              <a:pathLst>
                <a:path w="4445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0832" y="11550"/>
                  </a:lnTo>
                  <a:lnTo>
                    <a:pt x="17217" y="39545"/>
                  </a:lnTo>
                  <a:lnTo>
                    <a:pt x="22059" y="68881"/>
                  </a:lnTo>
                  <a:lnTo>
                    <a:pt x="444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890">
              <a:extLst>
                <a:ext uri="{FF2B5EF4-FFF2-40B4-BE49-F238E27FC236}">
                  <a16:creationId xmlns:a16="http://schemas.microsoft.com/office/drawing/2014/main" xmlns="" id="{523D167B-9773-45EE-A55D-7F1E76FCC37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466281" y="252850"/>
              <a:ext cx="43701" cy="45601"/>
            </a:xfrm>
            <a:custGeom>
              <a:avLst/>
              <a:gdLst/>
              <a:ahLst/>
              <a:cxnLst/>
              <a:rect l="0" t="0" r="0" b="0"/>
              <a:pathLst>
                <a:path w="43701" h="45601">
                  <a:moveTo>
                    <a:pt x="23169" y="45600"/>
                  </a:moveTo>
                  <a:lnTo>
                    <a:pt x="23169" y="45600"/>
                  </a:lnTo>
                  <a:lnTo>
                    <a:pt x="13030" y="41236"/>
                  </a:lnTo>
                  <a:lnTo>
                    <a:pt x="5492" y="40133"/>
                  </a:lnTo>
                  <a:lnTo>
                    <a:pt x="2918" y="40544"/>
                  </a:lnTo>
                  <a:lnTo>
                    <a:pt x="1201" y="41524"/>
                  </a:lnTo>
                  <a:lnTo>
                    <a:pt x="57" y="42883"/>
                  </a:lnTo>
                  <a:lnTo>
                    <a:pt x="0" y="43788"/>
                  </a:lnTo>
                  <a:lnTo>
                    <a:pt x="667" y="44392"/>
                  </a:lnTo>
                  <a:lnTo>
                    <a:pt x="3290" y="45063"/>
                  </a:lnTo>
                  <a:lnTo>
                    <a:pt x="16126" y="45529"/>
                  </a:lnTo>
                  <a:lnTo>
                    <a:pt x="31195" y="38837"/>
                  </a:lnTo>
                  <a:lnTo>
                    <a:pt x="39201" y="29894"/>
                  </a:lnTo>
                  <a:lnTo>
                    <a:pt x="42323" y="24546"/>
                  </a:lnTo>
                  <a:lnTo>
                    <a:pt x="43700" y="19570"/>
                  </a:lnTo>
                  <a:lnTo>
                    <a:pt x="43347" y="10277"/>
                  </a:lnTo>
                  <a:lnTo>
                    <a:pt x="40839" y="3325"/>
                  </a:lnTo>
                  <a:lnTo>
                    <a:pt x="39182" y="483"/>
                  </a:lnTo>
                  <a:lnTo>
                    <a:pt x="36667" y="0"/>
                  </a:lnTo>
                  <a:lnTo>
                    <a:pt x="23169" y="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891">
              <a:extLst>
                <a:ext uri="{FF2B5EF4-FFF2-40B4-BE49-F238E27FC236}">
                  <a16:creationId xmlns:a16="http://schemas.microsoft.com/office/drawing/2014/main" xmlns="" id="{C846EC42-BCDB-4765-9EC8-3759F91A9F6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522083" y="167489"/>
              <a:ext cx="119768" cy="107825"/>
            </a:xfrm>
            <a:custGeom>
              <a:avLst/>
              <a:gdLst/>
              <a:ahLst/>
              <a:cxnLst/>
              <a:rect l="0" t="0" r="0" b="0"/>
              <a:pathLst>
                <a:path w="119768" h="107825">
                  <a:moveTo>
                    <a:pt x="5467" y="35711"/>
                  </a:moveTo>
                  <a:lnTo>
                    <a:pt x="5467" y="35711"/>
                  </a:lnTo>
                  <a:lnTo>
                    <a:pt x="2096" y="32340"/>
                  </a:lnTo>
                  <a:lnTo>
                    <a:pt x="441" y="28804"/>
                  </a:lnTo>
                  <a:lnTo>
                    <a:pt x="0" y="26873"/>
                  </a:lnTo>
                  <a:lnTo>
                    <a:pt x="2749" y="17413"/>
                  </a:lnTo>
                  <a:lnTo>
                    <a:pt x="11785" y="9705"/>
                  </a:lnTo>
                  <a:lnTo>
                    <a:pt x="24503" y="2986"/>
                  </a:lnTo>
                  <a:lnTo>
                    <a:pt x="37211" y="0"/>
                  </a:lnTo>
                  <a:lnTo>
                    <a:pt x="42857" y="615"/>
                  </a:lnTo>
                  <a:lnTo>
                    <a:pt x="52894" y="5061"/>
                  </a:lnTo>
                  <a:lnTo>
                    <a:pt x="66478" y="18868"/>
                  </a:lnTo>
                  <a:lnTo>
                    <a:pt x="68719" y="25188"/>
                  </a:lnTo>
                  <a:lnTo>
                    <a:pt x="68501" y="47567"/>
                  </a:lnTo>
                  <a:lnTo>
                    <a:pt x="63263" y="71366"/>
                  </a:lnTo>
                  <a:lnTo>
                    <a:pt x="51275" y="101557"/>
                  </a:lnTo>
                  <a:lnTo>
                    <a:pt x="50520" y="106839"/>
                  </a:lnTo>
                  <a:lnTo>
                    <a:pt x="51025" y="107824"/>
                  </a:lnTo>
                  <a:lnTo>
                    <a:pt x="52067" y="107775"/>
                  </a:lnTo>
                  <a:lnTo>
                    <a:pt x="96635" y="92753"/>
                  </a:lnTo>
                  <a:lnTo>
                    <a:pt x="119767" y="865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892">
              <a:extLst>
                <a:ext uri="{FF2B5EF4-FFF2-40B4-BE49-F238E27FC236}">
                  <a16:creationId xmlns:a16="http://schemas.microsoft.com/office/drawing/2014/main" xmlns="" id="{42FC644A-9779-44DF-8364-6A8D651377B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781550" y="387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893">
              <a:extLst>
                <a:ext uri="{FF2B5EF4-FFF2-40B4-BE49-F238E27FC236}">
                  <a16:creationId xmlns:a16="http://schemas.microsoft.com/office/drawing/2014/main" xmlns="" id="{E8483320-86EB-47C1-827F-75B41B2181D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84033" y="197733"/>
              <a:ext cx="43568" cy="157868"/>
            </a:xfrm>
            <a:custGeom>
              <a:avLst/>
              <a:gdLst/>
              <a:ahLst/>
              <a:cxnLst/>
              <a:rect l="0" t="0" r="0" b="0"/>
              <a:pathLst>
                <a:path w="43568" h="1578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50"/>
                  </a:lnTo>
                  <a:lnTo>
                    <a:pt x="20503" y="48646"/>
                  </a:lnTo>
                  <a:lnTo>
                    <a:pt x="30493" y="93489"/>
                  </a:lnTo>
                  <a:lnTo>
                    <a:pt x="39260" y="136527"/>
                  </a:lnTo>
                  <a:lnTo>
                    <a:pt x="43567" y="157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894">
              <a:extLst>
                <a:ext uri="{FF2B5EF4-FFF2-40B4-BE49-F238E27FC236}">
                  <a16:creationId xmlns:a16="http://schemas.microsoft.com/office/drawing/2014/main" xmlns="" id="{8EF165C4-4D66-4E98-8D8E-D13F572D339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854092" y="400050"/>
              <a:ext cx="143359" cy="44451"/>
            </a:xfrm>
            <a:custGeom>
              <a:avLst/>
              <a:gdLst/>
              <a:ahLst/>
              <a:cxnLst/>
              <a:rect l="0" t="0" r="0" b="0"/>
              <a:pathLst>
                <a:path w="14335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44450"/>
                  </a:lnTo>
                  <a:lnTo>
                    <a:pt x="1562" y="44450"/>
                  </a:lnTo>
                  <a:lnTo>
                    <a:pt x="44827" y="25609"/>
                  </a:lnTo>
                  <a:lnTo>
                    <a:pt x="80767" y="12762"/>
                  </a:lnTo>
                  <a:lnTo>
                    <a:pt x="124096" y="2521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895">
              <a:extLst>
                <a:ext uri="{FF2B5EF4-FFF2-40B4-BE49-F238E27FC236}">
                  <a16:creationId xmlns:a16="http://schemas.microsoft.com/office/drawing/2014/main" xmlns="" id="{16CA4B32-A525-4762-8CC9-04FC2000A90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922133" y="477472"/>
              <a:ext cx="80316" cy="151179"/>
            </a:xfrm>
            <a:custGeom>
              <a:avLst/>
              <a:gdLst/>
              <a:ahLst/>
              <a:cxnLst/>
              <a:rect l="0" t="0" r="0" b="0"/>
              <a:pathLst>
                <a:path w="80316" h="151179">
                  <a:moveTo>
                    <a:pt x="5467" y="17828"/>
                  </a:moveTo>
                  <a:lnTo>
                    <a:pt x="5467" y="17828"/>
                  </a:lnTo>
                  <a:lnTo>
                    <a:pt x="2096" y="17828"/>
                  </a:lnTo>
                  <a:lnTo>
                    <a:pt x="1103" y="17122"/>
                  </a:lnTo>
                  <a:lnTo>
                    <a:pt x="441" y="15947"/>
                  </a:lnTo>
                  <a:lnTo>
                    <a:pt x="0" y="14457"/>
                  </a:lnTo>
                  <a:lnTo>
                    <a:pt x="1116" y="12758"/>
                  </a:lnTo>
                  <a:lnTo>
                    <a:pt x="6120" y="8990"/>
                  </a:lnTo>
                  <a:lnTo>
                    <a:pt x="25195" y="1527"/>
                  </a:lnTo>
                  <a:lnTo>
                    <a:pt x="34461" y="0"/>
                  </a:lnTo>
                  <a:lnTo>
                    <a:pt x="41401" y="1202"/>
                  </a:lnTo>
                  <a:lnTo>
                    <a:pt x="44240" y="2511"/>
                  </a:lnTo>
                  <a:lnTo>
                    <a:pt x="49275" y="7728"/>
                  </a:lnTo>
                  <a:lnTo>
                    <a:pt x="51606" y="11095"/>
                  </a:lnTo>
                  <a:lnTo>
                    <a:pt x="52314" y="20480"/>
                  </a:lnTo>
                  <a:lnTo>
                    <a:pt x="47020" y="40381"/>
                  </a:lnTo>
                  <a:lnTo>
                    <a:pt x="37321" y="61868"/>
                  </a:lnTo>
                  <a:lnTo>
                    <a:pt x="60985" y="65638"/>
                  </a:lnTo>
                  <a:lnTo>
                    <a:pt x="69973" y="71113"/>
                  </a:lnTo>
                  <a:lnTo>
                    <a:pt x="77105" y="80575"/>
                  </a:lnTo>
                  <a:lnTo>
                    <a:pt x="80315" y="99057"/>
                  </a:lnTo>
                  <a:lnTo>
                    <a:pt x="77304" y="112491"/>
                  </a:lnTo>
                  <a:lnTo>
                    <a:pt x="67674" y="130073"/>
                  </a:lnTo>
                  <a:lnTo>
                    <a:pt x="63872" y="134991"/>
                  </a:lnTo>
                  <a:lnTo>
                    <a:pt x="52121" y="142338"/>
                  </a:lnTo>
                  <a:lnTo>
                    <a:pt x="30867" y="1511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720">
            <a:extLst>
              <a:ext uri="{FF2B5EF4-FFF2-40B4-BE49-F238E27FC236}">
                <a16:creationId xmlns:a16="http://schemas.microsoft.com/office/drawing/2014/main" xmlns="" id="{D3584901-8C42-43D0-9FED-AF290F0444F1}"/>
              </a:ext>
            </a:extLst>
          </p:cNvPr>
          <p:cNvGrpSpPr/>
          <p:nvPr/>
        </p:nvGrpSpPr>
        <p:grpSpPr>
          <a:xfrm>
            <a:off x="5226050" y="127000"/>
            <a:ext cx="1450955" cy="527051"/>
            <a:chOff x="5226050" y="127000"/>
            <a:chExt cx="1450955" cy="527051"/>
          </a:xfrm>
        </p:grpSpPr>
        <p:sp>
          <p:nvSpPr>
            <p:cNvPr id="251" name="SMARTInkShape-3896">
              <a:extLst>
                <a:ext uri="{FF2B5EF4-FFF2-40B4-BE49-F238E27FC236}">
                  <a16:creationId xmlns:a16="http://schemas.microsoft.com/office/drawing/2014/main" xmlns="" id="{D9555C32-D244-48A1-AEFC-273AABF4FD9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226050" y="3175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47384" y="618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897">
              <a:extLst>
                <a:ext uri="{FF2B5EF4-FFF2-40B4-BE49-F238E27FC236}">
                  <a16:creationId xmlns:a16="http://schemas.microsoft.com/office/drawing/2014/main" xmlns="" id="{43B3C079-64AD-45B2-957B-3D4D561CEEC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236974" y="387350"/>
              <a:ext cx="77977" cy="31489"/>
            </a:xfrm>
            <a:custGeom>
              <a:avLst/>
              <a:gdLst/>
              <a:ahLst/>
              <a:cxnLst/>
              <a:rect l="0" t="0" r="0" b="0"/>
              <a:pathLst>
                <a:path w="77977" h="31489">
                  <a:moveTo>
                    <a:pt x="14476" y="25400"/>
                  </a:moveTo>
                  <a:lnTo>
                    <a:pt x="14476" y="25400"/>
                  </a:lnTo>
                  <a:lnTo>
                    <a:pt x="2543" y="30426"/>
                  </a:lnTo>
                  <a:lnTo>
                    <a:pt x="171" y="30867"/>
                  </a:lnTo>
                  <a:lnTo>
                    <a:pt x="0" y="31162"/>
                  </a:lnTo>
                  <a:lnTo>
                    <a:pt x="3574" y="31488"/>
                  </a:lnTo>
                  <a:lnTo>
                    <a:pt x="43945" y="16019"/>
                  </a:lnTo>
                  <a:lnTo>
                    <a:pt x="7797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898">
              <a:extLst>
                <a:ext uri="{FF2B5EF4-FFF2-40B4-BE49-F238E27FC236}">
                  <a16:creationId xmlns:a16="http://schemas.microsoft.com/office/drawing/2014/main" xmlns="" id="{1EEB5A6A-5147-47A7-B593-009B68E96D9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492750" y="22225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0" y="0"/>
                  </a:moveTo>
                  <a:lnTo>
                    <a:pt x="0" y="0"/>
                  </a:lnTo>
                  <a:lnTo>
                    <a:pt x="8839" y="42095"/>
                  </a:lnTo>
                  <a:lnTo>
                    <a:pt x="17007" y="80961"/>
                  </a:lnTo>
                  <a:lnTo>
                    <a:pt x="25414" y="124177"/>
                  </a:lnTo>
                  <a:lnTo>
                    <a:pt x="3175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899">
              <a:extLst>
                <a:ext uri="{FF2B5EF4-FFF2-40B4-BE49-F238E27FC236}">
                  <a16:creationId xmlns:a16="http://schemas.microsoft.com/office/drawing/2014/main" xmlns="" id="{44DFC12A-40B2-4D00-8FB3-02D1024E0A2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50065" y="406400"/>
              <a:ext cx="106186" cy="44451"/>
            </a:xfrm>
            <a:custGeom>
              <a:avLst/>
              <a:gdLst/>
              <a:ahLst/>
              <a:cxnLst/>
              <a:rect l="0" t="0" r="0" b="0"/>
              <a:pathLst>
                <a:path w="10618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44450"/>
                  </a:lnTo>
                  <a:lnTo>
                    <a:pt x="5500" y="37708"/>
                  </a:lnTo>
                  <a:lnTo>
                    <a:pt x="46638" y="18720"/>
                  </a:lnTo>
                  <a:lnTo>
                    <a:pt x="93744" y="3615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900">
              <a:extLst>
                <a:ext uri="{FF2B5EF4-FFF2-40B4-BE49-F238E27FC236}">
                  <a16:creationId xmlns:a16="http://schemas.microsoft.com/office/drawing/2014/main" xmlns="" id="{FFFAAA27-0684-4B89-9E30-D19F06193FE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80050" y="498806"/>
              <a:ext cx="85483" cy="155245"/>
            </a:xfrm>
            <a:custGeom>
              <a:avLst/>
              <a:gdLst/>
              <a:ahLst/>
              <a:cxnLst/>
              <a:rect l="0" t="0" r="0" b="0"/>
              <a:pathLst>
                <a:path w="85483" h="155245">
                  <a:moveTo>
                    <a:pt x="0" y="21894"/>
                  </a:moveTo>
                  <a:lnTo>
                    <a:pt x="0" y="21894"/>
                  </a:lnTo>
                  <a:lnTo>
                    <a:pt x="0" y="18523"/>
                  </a:lnTo>
                  <a:lnTo>
                    <a:pt x="1882" y="14986"/>
                  </a:lnTo>
                  <a:lnTo>
                    <a:pt x="3371" y="13056"/>
                  </a:lnTo>
                  <a:lnTo>
                    <a:pt x="26680" y="2795"/>
                  </a:lnTo>
                  <a:lnTo>
                    <a:pt x="37257" y="0"/>
                  </a:lnTo>
                  <a:lnTo>
                    <a:pt x="44311" y="1110"/>
                  </a:lnTo>
                  <a:lnTo>
                    <a:pt x="46474" y="3099"/>
                  </a:lnTo>
                  <a:lnTo>
                    <a:pt x="48877" y="9072"/>
                  </a:lnTo>
                  <a:lnTo>
                    <a:pt x="46860" y="23739"/>
                  </a:lnTo>
                  <a:lnTo>
                    <a:pt x="35492" y="46247"/>
                  </a:lnTo>
                  <a:lnTo>
                    <a:pt x="20368" y="64884"/>
                  </a:lnTo>
                  <a:lnTo>
                    <a:pt x="20634" y="66076"/>
                  </a:lnTo>
                  <a:lnTo>
                    <a:pt x="22811" y="69282"/>
                  </a:lnTo>
                  <a:lnTo>
                    <a:pt x="28013" y="71178"/>
                  </a:lnTo>
                  <a:lnTo>
                    <a:pt x="60654" y="75976"/>
                  </a:lnTo>
                  <a:lnTo>
                    <a:pt x="81125" y="87872"/>
                  </a:lnTo>
                  <a:lnTo>
                    <a:pt x="85444" y="93080"/>
                  </a:lnTo>
                  <a:lnTo>
                    <a:pt x="85482" y="103392"/>
                  </a:lnTo>
                  <a:lnTo>
                    <a:pt x="84505" y="110092"/>
                  </a:lnTo>
                  <a:lnTo>
                    <a:pt x="75893" y="123182"/>
                  </a:lnTo>
                  <a:lnTo>
                    <a:pt x="54110" y="142090"/>
                  </a:lnTo>
                  <a:lnTo>
                    <a:pt x="19050" y="1552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901">
              <a:extLst>
                <a:ext uri="{FF2B5EF4-FFF2-40B4-BE49-F238E27FC236}">
                  <a16:creationId xmlns:a16="http://schemas.microsoft.com/office/drawing/2014/main" xmlns="" id="{2156FE7E-ED03-4F7F-A6A3-778FB44FCBB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67619" y="230006"/>
              <a:ext cx="148982" cy="309270"/>
            </a:xfrm>
            <a:custGeom>
              <a:avLst/>
              <a:gdLst/>
              <a:ahLst/>
              <a:cxnLst/>
              <a:rect l="0" t="0" r="0" b="0"/>
              <a:pathLst>
                <a:path w="148982" h="309270">
                  <a:moveTo>
                    <a:pt x="79131" y="17644"/>
                  </a:moveTo>
                  <a:lnTo>
                    <a:pt x="79131" y="17644"/>
                  </a:lnTo>
                  <a:lnTo>
                    <a:pt x="70292" y="3338"/>
                  </a:lnTo>
                  <a:lnTo>
                    <a:pt x="66266" y="703"/>
                  </a:lnTo>
                  <a:lnTo>
                    <a:pt x="64204" y="0"/>
                  </a:lnTo>
                  <a:lnTo>
                    <a:pt x="58150" y="1100"/>
                  </a:lnTo>
                  <a:lnTo>
                    <a:pt x="54561" y="2381"/>
                  </a:lnTo>
                  <a:lnTo>
                    <a:pt x="39395" y="27782"/>
                  </a:lnTo>
                  <a:lnTo>
                    <a:pt x="24867" y="69958"/>
                  </a:lnTo>
                  <a:lnTo>
                    <a:pt x="14091" y="105571"/>
                  </a:lnTo>
                  <a:lnTo>
                    <a:pt x="4363" y="144211"/>
                  </a:lnTo>
                  <a:lnTo>
                    <a:pt x="40" y="182552"/>
                  </a:lnTo>
                  <a:lnTo>
                    <a:pt x="0" y="216996"/>
                  </a:lnTo>
                  <a:lnTo>
                    <a:pt x="3745" y="247356"/>
                  </a:lnTo>
                  <a:lnTo>
                    <a:pt x="12465" y="272609"/>
                  </a:lnTo>
                  <a:lnTo>
                    <a:pt x="25278" y="289947"/>
                  </a:lnTo>
                  <a:lnTo>
                    <a:pt x="41085" y="301651"/>
                  </a:lnTo>
                  <a:lnTo>
                    <a:pt x="59870" y="309204"/>
                  </a:lnTo>
                  <a:lnTo>
                    <a:pt x="81860" y="309269"/>
                  </a:lnTo>
                  <a:lnTo>
                    <a:pt x="105038" y="303183"/>
                  </a:lnTo>
                  <a:lnTo>
                    <a:pt x="148981" y="2779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902">
              <a:extLst>
                <a:ext uri="{FF2B5EF4-FFF2-40B4-BE49-F238E27FC236}">
                  <a16:creationId xmlns:a16="http://schemas.microsoft.com/office/drawing/2014/main" xmlns="" id="{9A2A3240-CDF1-4353-9A3B-FF18743B41E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849233" y="350133"/>
              <a:ext cx="37218" cy="113418"/>
            </a:xfrm>
            <a:custGeom>
              <a:avLst/>
              <a:gdLst/>
              <a:ahLst/>
              <a:cxnLst/>
              <a:rect l="0" t="0" r="0" b="0"/>
              <a:pathLst>
                <a:path w="37218" h="1134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0705" y="42493"/>
                  </a:lnTo>
                  <a:lnTo>
                    <a:pt x="24530" y="86567"/>
                  </a:lnTo>
                  <a:lnTo>
                    <a:pt x="37217" y="113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903">
              <a:extLst>
                <a:ext uri="{FF2B5EF4-FFF2-40B4-BE49-F238E27FC236}">
                  <a16:creationId xmlns:a16="http://schemas.microsoft.com/office/drawing/2014/main" xmlns="" id="{AC4683F3-F87C-489B-B7D6-B7911057179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45280" y="211677"/>
              <a:ext cx="79271" cy="85640"/>
            </a:xfrm>
            <a:custGeom>
              <a:avLst/>
              <a:gdLst/>
              <a:ahLst/>
              <a:cxnLst/>
              <a:rect l="0" t="0" r="0" b="0"/>
              <a:pathLst>
                <a:path w="79271" h="85640">
                  <a:moveTo>
                    <a:pt x="9420" y="29623"/>
                  </a:moveTo>
                  <a:lnTo>
                    <a:pt x="9420" y="29623"/>
                  </a:lnTo>
                  <a:lnTo>
                    <a:pt x="581" y="20785"/>
                  </a:lnTo>
                  <a:lnTo>
                    <a:pt x="0" y="18792"/>
                  </a:lnTo>
                  <a:lnTo>
                    <a:pt x="318" y="16758"/>
                  </a:lnTo>
                  <a:lnTo>
                    <a:pt x="3258" y="11911"/>
                  </a:lnTo>
                  <a:lnTo>
                    <a:pt x="9268" y="5053"/>
                  </a:lnTo>
                  <a:lnTo>
                    <a:pt x="16644" y="1064"/>
                  </a:lnTo>
                  <a:lnTo>
                    <a:pt x="20586" y="0"/>
                  </a:lnTo>
                  <a:lnTo>
                    <a:pt x="24624" y="702"/>
                  </a:lnTo>
                  <a:lnTo>
                    <a:pt x="32876" y="5245"/>
                  </a:lnTo>
                  <a:lnTo>
                    <a:pt x="39365" y="13850"/>
                  </a:lnTo>
                  <a:lnTo>
                    <a:pt x="43896" y="24729"/>
                  </a:lnTo>
                  <a:lnTo>
                    <a:pt x="45909" y="36620"/>
                  </a:lnTo>
                  <a:lnTo>
                    <a:pt x="43671" y="55215"/>
                  </a:lnTo>
                  <a:lnTo>
                    <a:pt x="35169" y="70759"/>
                  </a:lnTo>
                  <a:lnTo>
                    <a:pt x="29566" y="76128"/>
                  </a:lnTo>
                  <a:lnTo>
                    <a:pt x="20220" y="82946"/>
                  </a:lnTo>
                  <a:lnTo>
                    <a:pt x="19443" y="84221"/>
                  </a:lnTo>
                  <a:lnTo>
                    <a:pt x="19629" y="85072"/>
                  </a:lnTo>
                  <a:lnTo>
                    <a:pt x="20460" y="85639"/>
                  </a:lnTo>
                  <a:lnTo>
                    <a:pt x="64140" y="75188"/>
                  </a:lnTo>
                  <a:lnTo>
                    <a:pt x="79270" y="740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904">
              <a:extLst>
                <a:ext uri="{FF2B5EF4-FFF2-40B4-BE49-F238E27FC236}">
                  <a16:creationId xmlns:a16="http://schemas.microsoft.com/office/drawing/2014/main" xmlns="" id="{FE9B0C5E-1795-47A3-A649-F8AEDDABA7A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994400" y="3683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5580" y="16562"/>
                  </a:lnTo>
                  <a:lnTo>
                    <a:pt x="59891" y="966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905">
              <a:extLst>
                <a:ext uri="{FF2B5EF4-FFF2-40B4-BE49-F238E27FC236}">
                  <a16:creationId xmlns:a16="http://schemas.microsoft.com/office/drawing/2014/main" xmlns="" id="{D40DC5F0-AACF-4E08-B4ED-29854A67AFB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035191" y="323850"/>
              <a:ext cx="22710" cy="107951"/>
            </a:xfrm>
            <a:custGeom>
              <a:avLst/>
              <a:gdLst/>
              <a:ahLst/>
              <a:cxnLst/>
              <a:rect l="0" t="0" r="0" b="0"/>
              <a:pathLst>
                <a:path w="22710" h="107951">
                  <a:moveTo>
                    <a:pt x="3659" y="0"/>
                  </a:moveTo>
                  <a:lnTo>
                    <a:pt x="3659" y="0"/>
                  </a:lnTo>
                  <a:lnTo>
                    <a:pt x="1778" y="20722"/>
                  </a:lnTo>
                  <a:lnTo>
                    <a:pt x="0" y="32493"/>
                  </a:lnTo>
                  <a:lnTo>
                    <a:pt x="8315" y="74279"/>
                  </a:lnTo>
                  <a:lnTo>
                    <a:pt x="16442" y="97458"/>
                  </a:lnTo>
                  <a:lnTo>
                    <a:pt x="22709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906">
              <a:extLst>
                <a:ext uri="{FF2B5EF4-FFF2-40B4-BE49-F238E27FC236}">
                  <a16:creationId xmlns:a16="http://schemas.microsoft.com/office/drawing/2014/main" xmlns="" id="{6215B9C3-727C-45C8-BE32-3B54C704E3D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121400" y="277451"/>
              <a:ext cx="99703" cy="148000"/>
            </a:xfrm>
            <a:custGeom>
              <a:avLst/>
              <a:gdLst/>
              <a:ahLst/>
              <a:cxnLst/>
              <a:rect l="0" t="0" r="0" b="0"/>
              <a:pathLst>
                <a:path w="99703" h="148000">
                  <a:moveTo>
                    <a:pt x="0" y="33699"/>
                  </a:moveTo>
                  <a:lnTo>
                    <a:pt x="0" y="33699"/>
                  </a:lnTo>
                  <a:lnTo>
                    <a:pt x="0" y="30328"/>
                  </a:lnTo>
                  <a:lnTo>
                    <a:pt x="1881" y="26792"/>
                  </a:lnTo>
                  <a:lnTo>
                    <a:pt x="12243" y="12328"/>
                  </a:lnTo>
                  <a:lnTo>
                    <a:pt x="38876" y="84"/>
                  </a:lnTo>
                  <a:lnTo>
                    <a:pt x="44261" y="0"/>
                  </a:lnTo>
                  <a:lnTo>
                    <a:pt x="54008" y="3670"/>
                  </a:lnTo>
                  <a:lnTo>
                    <a:pt x="57172" y="6624"/>
                  </a:lnTo>
                  <a:lnTo>
                    <a:pt x="60687" y="13669"/>
                  </a:lnTo>
                  <a:lnTo>
                    <a:pt x="60368" y="23386"/>
                  </a:lnTo>
                  <a:lnTo>
                    <a:pt x="57169" y="34054"/>
                  </a:lnTo>
                  <a:lnTo>
                    <a:pt x="38533" y="64685"/>
                  </a:lnTo>
                  <a:lnTo>
                    <a:pt x="41599" y="68594"/>
                  </a:lnTo>
                  <a:lnTo>
                    <a:pt x="48827" y="70374"/>
                  </a:lnTo>
                  <a:lnTo>
                    <a:pt x="62916" y="73258"/>
                  </a:lnTo>
                  <a:lnTo>
                    <a:pt x="83688" y="83925"/>
                  </a:lnTo>
                  <a:lnTo>
                    <a:pt x="91993" y="93416"/>
                  </a:lnTo>
                  <a:lnTo>
                    <a:pt x="97329" y="104690"/>
                  </a:lnTo>
                  <a:lnTo>
                    <a:pt x="99702" y="116756"/>
                  </a:lnTo>
                  <a:lnTo>
                    <a:pt x="96994" y="127293"/>
                  </a:lnTo>
                  <a:lnTo>
                    <a:pt x="87128" y="142184"/>
                  </a:lnTo>
                  <a:lnTo>
                    <a:pt x="80821" y="145415"/>
                  </a:lnTo>
                  <a:lnTo>
                    <a:pt x="69850" y="1479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907">
              <a:extLst>
                <a:ext uri="{FF2B5EF4-FFF2-40B4-BE49-F238E27FC236}">
                  <a16:creationId xmlns:a16="http://schemas.microsoft.com/office/drawing/2014/main" xmlns="" id="{9AEA9413-31D1-45A6-A789-CCE671E0658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191250" y="161991"/>
              <a:ext cx="69851" cy="65242"/>
            </a:xfrm>
            <a:custGeom>
              <a:avLst/>
              <a:gdLst/>
              <a:ahLst/>
              <a:cxnLst/>
              <a:rect l="0" t="0" r="0" b="0"/>
              <a:pathLst>
                <a:path w="69851" h="65242">
                  <a:moveTo>
                    <a:pt x="0" y="9459"/>
                  </a:moveTo>
                  <a:lnTo>
                    <a:pt x="0" y="9459"/>
                  </a:lnTo>
                  <a:lnTo>
                    <a:pt x="0" y="3992"/>
                  </a:lnTo>
                  <a:lnTo>
                    <a:pt x="10113" y="0"/>
                  </a:lnTo>
                  <a:lnTo>
                    <a:pt x="18841" y="81"/>
                  </a:lnTo>
                  <a:lnTo>
                    <a:pt x="35942" y="5882"/>
                  </a:lnTo>
                  <a:lnTo>
                    <a:pt x="38778" y="9191"/>
                  </a:lnTo>
                  <a:lnTo>
                    <a:pt x="41930" y="18512"/>
                  </a:lnTo>
                  <a:lnTo>
                    <a:pt x="41358" y="23255"/>
                  </a:lnTo>
                  <a:lnTo>
                    <a:pt x="36962" y="32289"/>
                  </a:lnTo>
                  <a:lnTo>
                    <a:pt x="10069" y="63531"/>
                  </a:lnTo>
                  <a:lnTo>
                    <a:pt x="10240" y="64557"/>
                  </a:lnTo>
                  <a:lnTo>
                    <a:pt x="11060" y="65241"/>
                  </a:lnTo>
                  <a:lnTo>
                    <a:pt x="51231" y="53690"/>
                  </a:lnTo>
                  <a:lnTo>
                    <a:pt x="69850" y="475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908">
              <a:extLst>
                <a:ext uri="{FF2B5EF4-FFF2-40B4-BE49-F238E27FC236}">
                  <a16:creationId xmlns:a16="http://schemas.microsoft.com/office/drawing/2014/main" xmlns="" id="{6A30A926-31CC-4A94-A4D7-6E3BF34F8E8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280150" y="3111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3751" y="10793"/>
                  </a:lnTo>
                  <a:lnTo>
                    <a:pt x="86254" y="234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909">
              <a:extLst>
                <a:ext uri="{FF2B5EF4-FFF2-40B4-BE49-F238E27FC236}">
                  <a16:creationId xmlns:a16="http://schemas.microsoft.com/office/drawing/2014/main" xmlns="" id="{C84AFB8A-1AF3-4608-9D39-D06B63D6B44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330950" y="26035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10126" y="56212"/>
                  </a:lnTo>
                  <a:lnTo>
                    <a:pt x="13349" y="80077"/>
                  </a:lnTo>
                  <a:lnTo>
                    <a:pt x="24483" y="103699"/>
                  </a:lnTo>
                  <a:lnTo>
                    <a:pt x="317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910">
              <a:extLst>
                <a:ext uri="{FF2B5EF4-FFF2-40B4-BE49-F238E27FC236}">
                  <a16:creationId xmlns:a16="http://schemas.microsoft.com/office/drawing/2014/main" xmlns="" id="{FD80D5A6-85F6-43E0-A862-949AB13D73B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46410" y="203462"/>
              <a:ext cx="77739" cy="180268"/>
            </a:xfrm>
            <a:custGeom>
              <a:avLst/>
              <a:gdLst/>
              <a:ahLst/>
              <a:cxnLst/>
              <a:rect l="0" t="0" r="0" b="0"/>
              <a:pathLst>
                <a:path w="77739" h="180268">
                  <a:moveTo>
                    <a:pt x="68690" y="6088"/>
                  </a:moveTo>
                  <a:lnTo>
                    <a:pt x="68690" y="6088"/>
                  </a:lnTo>
                  <a:lnTo>
                    <a:pt x="65319" y="2717"/>
                  </a:lnTo>
                  <a:lnTo>
                    <a:pt x="59901" y="1062"/>
                  </a:lnTo>
                  <a:lnTo>
                    <a:pt x="44924" y="0"/>
                  </a:lnTo>
                  <a:lnTo>
                    <a:pt x="32564" y="3186"/>
                  </a:lnTo>
                  <a:lnTo>
                    <a:pt x="14602" y="12385"/>
                  </a:lnTo>
                  <a:lnTo>
                    <a:pt x="13581" y="13814"/>
                  </a:lnTo>
                  <a:lnTo>
                    <a:pt x="12447" y="17283"/>
                  </a:lnTo>
                  <a:lnTo>
                    <a:pt x="11944" y="21176"/>
                  </a:lnTo>
                  <a:lnTo>
                    <a:pt x="13601" y="25259"/>
                  </a:lnTo>
                  <a:lnTo>
                    <a:pt x="15030" y="27335"/>
                  </a:lnTo>
                  <a:lnTo>
                    <a:pt x="14738" y="35287"/>
                  </a:lnTo>
                  <a:lnTo>
                    <a:pt x="6595" y="76661"/>
                  </a:lnTo>
                  <a:lnTo>
                    <a:pt x="0" y="86921"/>
                  </a:lnTo>
                  <a:lnTo>
                    <a:pt x="319" y="87494"/>
                  </a:lnTo>
                  <a:lnTo>
                    <a:pt x="2555" y="88129"/>
                  </a:lnTo>
                  <a:lnTo>
                    <a:pt x="34975" y="82536"/>
                  </a:lnTo>
                  <a:lnTo>
                    <a:pt x="47568" y="85733"/>
                  </a:lnTo>
                  <a:lnTo>
                    <a:pt x="63607" y="94519"/>
                  </a:lnTo>
                  <a:lnTo>
                    <a:pt x="69959" y="102070"/>
                  </a:lnTo>
                  <a:lnTo>
                    <a:pt x="77407" y="121787"/>
                  </a:lnTo>
                  <a:lnTo>
                    <a:pt x="77738" y="133710"/>
                  </a:lnTo>
                  <a:lnTo>
                    <a:pt x="74828" y="145359"/>
                  </a:lnTo>
                  <a:lnTo>
                    <a:pt x="68831" y="155240"/>
                  </a:lnTo>
                  <a:lnTo>
                    <a:pt x="57521" y="165365"/>
                  </a:lnTo>
                  <a:lnTo>
                    <a:pt x="32656" y="179515"/>
                  </a:lnTo>
                  <a:lnTo>
                    <a:pt x="29144" y="180267"/>
                  </a:lnTo>
                  <a:lnTo>
                    <a:pt x="26099" y="180063"/>
                  </a:lnTo>
                  <a:lnTo>
                    <a:pt x="17890" y="1775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911">
              <a:extLst>
                <a:ext uri="{FF2B5EF4-FFF2-40B4-BE49-F238E27FC236}">
                  <a16:creationId xmlns:a16="http://schemas.microsoft.com/office/drawing/2014/main" xmlns="" id="{9E405C65-FABB-4C3B-9CC2-786B66FECDC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508749" y="128268"/>
              <a:ext cx="82552" cy="65145"/>
            </a:xfrm>
            <a:custGeom>
              <a:avLst/>
              <a:gdLst/>
              <a:ahLst/>
              <a:cxnLst/>
              <a:rect l="0" t="0" r="0" b="0"/>
              <a:pathLst>
                <a:path w="82552" h="65145">
                  <a:moveTo>
                    <a:pt x="1" y="30482"/>
                  </a:moveTo>
                  <a:lnTo>
                    <a:pt x="1" y="30482"/>
                  </a:lnTo>
                  <a:lnTo>
                    <a:pt x="0" y="16176"/>
                  </a:lnTo>
                  <a:lnTo>
                    <a:pt x="1412" y="13889"/>
                  </a:lnTo>
                  <a:lnTo>
                    <a:pt x="6742" y="9467"/>
                  </a:lnTo>
                  <a:lnTo>
                    <a:pt x="21048" y="3010"/>
                  </a:lnTo>
                  <a:lnTo>
                    <a:pt x="38693" y="0"/>
                  </a:lnTo>
                  <a:lnTo>
                    <a:pt x="47301" y="1177"/>
                  </a:lnTo>
                  <a:lnTo>
                    <a:pt x="50585" y="2479"/>
                  </a:lnTo>
                  <a:lnTo>
                    <a:pt x="52773" y="4757"/>
                  </a:lnTo>
                  <a:lnTo>
                    <a:pt x="55205" y="11053"/>
                  </a:lnTo>
                  <a:lnTo>
                    <a:pt x="53203" y="29272"/>
                  </a:lnTo>
                  <a:lnTo>
                    <a:pt x="48106" y="40763"/>
                  </a:lnTo>
                  <a:lnTo>
                    <a:pt x="33219" y="60464"/>
                  </a:lnTo>
                  <a:lnTo>
                    <a:pt x="34141" y="61759"/>
                  </a:lnTo>
                  <a:lnTo>
                    <a:pt x="38928" y="65079"/>
                  </a:lnTo>
                  <a:lnTo>
                    <a:pt x="47640" y="65144"/>
                  </a:lnTo>
                  <a:lnTo>
                    <a:pt x="82551" y="622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912">
              <a:extLst>
                <a:ext uri="{FF2B5EF4-FFF2-40B4-BE49-F238E27FC236}">
                  <a16:creationId xmlns:a16="http://schemas.microsoft.com/office/drawing/2014/main" xmlns="" id="{8C298670-0029-49BF-9C63-1611389FAA4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623050" y="127000"/>
              <a:ext cx="53955" cy="228601"/>
            </a:xfrm>
            <a:custGeom>
              <a:avLst/>
              <a:gdLst/>
              <a:ahLst/>
              <a:cxnLst/>
              <a:rect l="0" t="0" r="0" b="0"/>
              <a:pathLst>
                <a:path w="53955" h="2286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1047" y="6742"/>
                  </a:lnTo>
                  <a:lnTo>
                    <a:pt x="38692" y="27790"/>
                  </a:lnTo>
                  <a:lnTo>
                    <a:pt x="53954" y="66481"/>
                  </a:lnTo>
                  <a:lnTo>
                    <a:pt x="53613" y="97516"/>
                  </a:lnTo>
                  <a:lnTo>
                    <a:pt x="41520" y="144840"/>
                  </a:lnTo>
                  <a:lnTo>
                    <a:pt x="22651" y="18826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721">
            <a:extLst>
              <a:ext uri="{FF2B5EF4-FFF2-40B4-BE49-F238E27FC236}">
                <a16:creationId xmlns:a16="http://schemas.microsoft.com/office/drawing/2014/main" xmlns="" id="{5F598FD7-EE85-4A8E-BA12-459159547B7D}"/>
              </a:ext>
            </a:extLst>
          </p:cNvPr>
          <p:cNvGrpSpPr/>
          <p:nvPr/>
        </p:nvGrpSpPr>
        <p:grpSpPr>
          <a:xfrm>
            <a:off x="5314950" y="679450"/>
            <a:ext cx="593632" cy="304801"/>
            <a:chOff x="5314950" y="679450"/>
            <a:chExt cx="593632" cy="304801"/>
          </a:xfrm>
        </p:grpSpPr>
        <p:sp>
          <p:nvSpPr>
            <p:cNvPr id="269" name="SMARTInkShape-3913">
              <a:extLst>
                <a:ext uri="{FF2B5EF4-FFF2-40B4-BE49-F238E27FC236}">
                  <a16:creationId xmlns:a16="http://schemas.microsoft.com/office/drawing/2014/main" xmlns="" id="{67604A2B-65FD-49EE-AAFD-66F22F1CECE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314950" y="876300"/>
              <a:ext cx="127001" cy="41759"/>
            </a:xfrm>
            <a:custGeom>
              <a:avLst/>
              <a:gdLst/>
              <a:ahLst/>
              <a:cxnLst/>
              <a:rect l="0" t="0" r="0" b="0"/>
              <a:pathLst>
                <a:path w="127001" h="41759">
                  <a:moveTo>
                    <a:pt x="0" y="38100"/>
                  </a:moveTo>
                  <a:lnTo>
                    <a:pt x="0" y="38100"/>
                  </a:lnTo>
                  <a:lnTo>
                    <a:pt x="0" y="41758"/>
                  </a:lnTo>
                  <a:lnTo>
                    <a:pt x="0" y="40196"/>
                  </a:lnTo>
                  <a:lnTo>
                    <a:pt x="10113" y="35350"/>
                  </a:lnTo>
                  <a:lnTo>
                    <a:pt x="48408" y="21616"/>
                  </a:lnTo>
                  <a:lnTo>
                    <a:pt x="86466" y="734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914">
              <a:extLst>
                <a:ext uri="{FF2B5EF4-FFF2-40B4-BE49-F238E27FC236}">
                  <a16:creationId xmlns:a16="http://schemas.microsoft.com/office/drawing/2014/main" xmlns="" id="{DD1775C2-2F41-46D1-866A-277DAACE474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372100" y="94615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1358"/>
                  </a:lnTo>
                  <a:lnTo>
                    <a:pt x="45521" y="1237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915">
              <a:extLst>
                <a:ext uri="{FF2B5EF4-FFF2-40B4-BE49-F238E27FC236}">
                  <a16:creationId xmlns:a16="http://schemas.microsoft.com/office/drawing/2014/main" xmlns="" id="{9E311882-320D-4834-AC23-DF330ED0294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30850" y="776077"/>
              <a:ext cx="93423" cy="143834"/>
            </a:xfrm>
            <a:custGeom>
              <a:avLst/>
              <a:gdLst/>
              <a:ahLst/>
              <a:cxnLst/>
              <a:rect l="0" t="0" r="0" b="0"/>
              <a:pathLst>
                <a:path w="93423" h="143834">
                  <a:moveTo>
                    <a:pt x="0" y="30373"/>
                  </a:moveTo>
                  <a:lnTo>
                    <a:pt x="0" y="30373"/>
                  </a:lnTo>
                  <a:lnTo>
                    <a:pt x="3371" y="20260"/>
                  </a:lnTo>
                  <a:lnTo>
                    <a:pt x="8789" y="13413"/>
                  </a:lnTo>
                  <a:lnTo>
                    <a:pt x="16606" y="8019"/>
                  </a:lnTo>
                  <a:lnTo>
                    <a:pt x="32907" y="1720"/>
                  </a:lnTo>
                  <a:lnTo>
                    <a:pt x="44964" y="0"/>
                  </a:lnTo>
                  <a:lnTo>
                    <a:pt x="49731" y="952"/>
                  </a:lnTo>
                  <a:lnTo>
                    <a:pt x="56910" y="5773"/>
                  </a:lnTo>
                  <a:lnTo>
                    <a:pt x="60571" y="14501"/>
                  </a:lnTo>
                  <a:lnTo>
                    <a:pt x="61492" y="25435"/>
                  </a:lnTo>
                  <a:lnTo>
                    <a:pt x="56336" y="47820"/>
                  </a:lnTo>
                  <a:lnTo>
                    <a:pt x="50559" y="59767"/>
                  </a:lnTo>
                  <a:lnTo>
                    <a:pt x="44807" y="67963"/>
                  </a:lnTo>
                  <a:lnTo>
                    <a:pt x="51298" y="71693"/>
                  </a:lnTo>
                  <a:lnTo>
                    <a:pt x="79780" y="77919"/>
                  </a:lnTo>
                  <a:lnTo>
                    <a:pt x="86728" y="83490"/>
                  </a:lnTo>
                  <a:lnTo>
                    <a:pt x="89569" y="86951"/>
                  </a:lnTo>
                  <a:lnTo>
                    <a:pt x="92725" y="96441"/>
                  </a:lnTo>
                  <a:lnTo>
                    <a:pt x="93422" y="107714"/>
                  </a:lnTo>
                  <a:lnTo>
                    <a:pt x="91380" y="119780"/>
                  </a:lnTo>
                  <a:lnTo>
                    <a:pt x="82893" y="135102"/>
                  </a:lnTo>
                  <a:lnTo>
                    <a:pt x="78545" y="138292"/>
                  </a:lnTo>
                  <a:lnTo>
                    <a:pt x="63725" y="142782"/>
                  </a:lnTo>
                  <a:lnTo>
                    <a:pt x="57015" y="143833"/>
                  </a:lnTo>
                  <a:lnTo>
                    <a:pt x="54943" y="142702"/>
                  </a:lnTo>
                  <a:lnTo>
                    <a:pt x="53562" y="140537"/>
                  </a:lnTo>
                  <a:lnTo>
                    <a:pt x="50800" y="1319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916">
              <a:extLst>
                <a:ext uri="{FF2B5EF4-FFF2-40B4-BE49-F238E27FC236}">
                  <a16:creationId xmlns:a16="http://schemas.microsoft.com/office/drawing/2014/main" xmlns="" id="{A7C99298-867D-4DE3-94DD-3155B73DC80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49674" y="752279"/>
              <a:ext cx="66855" cy="143072"/>
            </a:xfrm>
            <a:custGeom>
              <a:avLst/>
              <a:gdLst/>
              <a:ahLst/>
              <a:cxnLst/>
              <a:rect l="0" t="0" r="0" b="0"/>
              <a:pathLst>
                <a:path w="66855" h="143072">
                  <a:moveTo>
                    <a:pt x="52626" y="3371"/>
                  </a:moveTo>
                  <a:lnTo>
                    <a:pt x="52626" y="3371"/>
                  </a:lnTo>
                  <a:lnTo>
                    <a:pt x="45884" y="0"/>
                  </a:lnTo>
                  <a:lnTo>
                    <a:pt x="28207" y="1275"/>
                  </a:lnTo>
                  <a:lnTo>
                    <a:pt x="7795" y="8026"/>
                  </a:lnTo>
                  <a:lnTo>
                    <a:pt x="1421" y="12025"/>
                  </a:lnTo>
                  <a:lnTo>
                    <a:pt x="144" y="14079"/>
                  </a:lnTo>
                  <a:lnTo>
                    <a:pt x="0" y="16154"/>
                  </a:lnTo>
                  <a:lnTo>
                    <a:pt x="608" y="18243"/>
                  </a:lnTo>
                  <a:lnTo>
                    <a:pt x="19395" y="39731"/>
                  </a:lnTo>
                  <a:lnTo>
                    <a:pt x="53053" y="68158"/>
                  </a:lnTo>
                  <a:lnTo>
                    <a:pt x="65061" y="89673"/>
                  </a:lnTo>
                  <a:lnTo>
                    <a:pt x="66854" y="103816"/>
                  </a:lnTo>
                  <a:lnTo>
                    <a:pt x="64594" y="117158"/>
                  </a:lnTo>
                  <a:lnTo>
                    <a:pt x="52626" y="143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917">
              <a:extLst>
                <a:ext uri="{FF2B5EF4-FFF2-40B4-BE49-F238E27FC236}">
                  <a16:creationId xmlns:a16="http://schemas.microsoft.com/office/drawing/2014/main" xmlns="" id="{A429EE5A-1480-4DDD-B3B8-9F5500AF7C0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645150" y="711200"/>
              <a:ext cx="120651" cy="69851"/>
            </a:xfrm>
            <a:custGeom>
              <a:avLst/>
              <a:gdLst/>
              <a:ahLst/>
              <a:cxnLst/>
              <a:rect l="0" t="0" r="0" b="0"/>
              <a:pathLst>
                <a:path w="120651" h="69851">
                  <a:moveTo>
                    <a:pt x="0" y="69850"/>
                  </a:moveTo>
                  <a:lnTo>
                    <a:pt x="0" y="69850"/>
                  </a:lnTo>
                  <a:lnTo>
                    <a:pt x="46997" y="42413"/>
                  </a:lnTo>
                  <a:lnTo>
                    <a:pt x="88985" y="1564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918">
              <a:extLst>
                <a:ext uri="{FF2B5EF4-FFF2-40B4-BE49-F238E27FC236}">
                  <a16:creationId xmlns:a16="http://schemas.microsoft.com/office/drawing/2014/main" xmlns="" id="{6EF50BD6-DC5E-43A6-A788-B1BC1810A20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778500" y="679450"/>
              <a:ext cx="50801" cy="260351"/>
            </a:xfrm>
            <a:custGeom>
              <a:avLst/>
              <a:gdLst/>
              <a:ahLst/>
              <a:cxnLst/>
              <a:rect l="0" t="0" r="0" b="0"/>
              <a:pathLst>
                <a:path w="50801" h="26035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6436" y="1411"/>
                  </a:lnTo>
                  <a:lnTo>
                    <a:pt x="37659" y="47071"/>
                  </a:lnTo>
                  <a:lnTo>
                    <a:pt x="31620" y="89677"/>
                  </a:lnTo>
                  <a:lnTo>
                    <a:pt x="26753" y="120290"/>
                  </a:lnTo>
                  <a:lnTo>
                    <a:pt x="19886" y="155062"/>
                  </a:lnTo>
                  <a:lnTo>
                    <a:pt x="14013" y="187920"/>
                  </a:lnTo>
                  <a:lnTo>
                    <a:pt x="6739" y="22854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919">
              <a:extLst>
                <a:ext uri="{FF2B5EF4-FFF2-40B4-BE49-F238E27FC236}">
                  <a16:creationId xmlns:a16="http://schemas.microsoft.com/office/drawing/2014/main" xmlns="" id="{4328972A-E73A-476D-872E-E5D6479CF43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829300" y="816547"/>
              <a:ext cx="79282" cy="167704"/>
            </a:xfrm>
            <a:custGeom>
              <a:avLst/>
              <a:gdLst/>
              <a:ahLst/>
              <a:cxnLst/>
              <a:rect l="0" t="0" r="0" b="0"/>
              <a:pathLst>
                <a:path w="79282" h="167704">
                  <a:moveTo>
                    <a:pt x="12700" y="40703"/>
                  </a:moveTo>
                  <a:lnTo>
                    <a:pt x="12700" y="40703"/>
                  </a:lnTo>
                  <a:lnTo>
                    <a:pt x="9329" y="37332"/>
                  </a:lnTo>
                  <a:lnTo>
                    <a:pt x="9042" y="34928"/>
                  </a:lnTo>
                  <a:lnTo>
                    <a:pt x="10604" y="28494"/>
                  </a:lnTo>
                  <a:lnTo>
                    <a:pt x="18821" y="16938"/>
                  </a:lnTo>
                  <a:lnTo>
                    <a:pt x="30193" y="7948"/>
                  </a:lnTo>
                  <a:lnTo>
                    <a:pt x="45869" y="816"/>
                  </a:lnTo>
                  <a:lnTo>
                    <a:pt x="50336" y="0"/>
                  </a:lnTo>
                  <a:lnTo>
                    <a:pt x="57179" y="976"/>
                  </a:lnTo>
                  <a:lnTo>
                    <a:pt x="59992" y="3635"/>
                  </a:lnTo>
                  <a:lnTo>
                    <a:pt x="64998" y="12234"/>
                  </a:lnTo>
                  <a:lnTo>
                    <a:pt x="65204" y="17490"/>
                  </a:lnTo>
                  <a:lnTo>
                    <a:pt x="61670" y="28975"/>
                  </a:lnTo>
                  <a:lnTo>
                    <a:pt x="40385" y="64094"/>
                  </a:lnTo>
                  <a:lnTo>
                    <a:pt x="39624" y="66880"/>
                  </a:lnTo>
                  <a:lnTo>
                    <a:pt x="39821" y="68738"/>
                  </a:lnTo>
                  <a:lnTo>
                    <a:pt x="40659" y="69976"/>
                  </a:lnTo>
                  <a:lnTo>
                    <a:pt x="49726" y="76491"/>
                  </a:lnTo>
                  <a:lnTo>
                    <a:pt x="60909" y="79529"/>
                  </a:lnTo>
                  <a:lnTo>
                    <a:pt x="71520" y="85240"/>
                  </a:lnTo>
                  <a:lnTo>
                    <a:pt x="75197" y="89445"/>
                  </a:lnTo>
                  <a:lnTo>
                    <a:pt x="79281" y="99760"/>
                  </a:lnTo>
                  <a:lnTo>
                    <a:pt x="78211" y="120839"/>
                  </a:lnTo>
                  <a:lnTo>
                    <a:pt x="71449" y="134880"/>
                  </a:lnTo>
                  <a:lnTo>
                    <a:pt x="66683" y="141588"/>
                  </a:lnTo>
                  <a:lnTo>
                    <a:pt x="43120" y="157770"/>
                  </a:lnTo>
                  <a:lnTo>
                    <a:pt x="0" y="1677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722">
            <a:extLst>
              <a:ext uri="{FF2B5EF4-FFF2-40B4-BE49-F238E27FC236}">
                <a16:creationId xmlns:a16="http://schemas.microsoft.com/office/drawing/2014/main" xmlns="" id="{35E94DB6-787B-4048-A505-AE0C43E431AF}"/>
              </a:ext>
            </a:extLst>
          </p:cNvPr>
          <p:cNvGrpSpPr/>
          <p:nvPr/>
        </p:nvGrpSpPr>
        <p:grpSpPr>
          <a:xfrm>
            <a:off x="1901629" y="6223000"/>
            <a:ext cx="606622" cy="154890"/>
            <a:chOff x="1901629" y="6223000"/>
            <a:chExt cx="606622" cy="154890"/>
          </a:xfrm>
        </p:grpSpPr>
        <p:sp>
          <p:nvSpPr>
            <p:cNvPr id="277" name="SMARTInkShape-3920">
              <a:extLst>
                <a:ext uri="{FF2B5EF4-FFF2-40B4-BE49-F238E27FC236}">
                  <a16:creationId xmlns:a16="http://schemas.microsoft.com/office/drawing/2014/main" xmlns="" id="{6A77808A-1555-40A4-97DC-362A4143F74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901629" y="6223000"/>
              <a:ext cx="606622" cy="33571"/>
            </a:xfrm>
            <a:custGeom>
              <a:avLst/>
              <a:gdLst/>
              <a:ahLst/>
              <a:cxnLst/>
              <a:rect l="0" t="0" r="0" b="0"/>
              <a:pathLst>
                <a:path w="606622" h="3357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0330" y="29163"/>
                  </a:lnTo>
                  <a:lnTo>
                    <a:pt x="55210" y="32142"/>
                  </a:lnTo>
                  <a:lnTo>
                    <a:pt x="85203" y="33423"/>
                  </a:lnTo>
                  <a:lnTo>
                    <a:pt x="118603" y="33570"/>
                  </a:lnTo>
                  <a:lnTo>
                    <a:pt x="154276" y="32963"/>
                  </a:lnTo>
                  <a:lnTo>
                    <a:pt x="193580" y="31853"/>
                  </a:lnTo>
                  <a:lnTo>
                    <a:pt x="235305" y="30407"/>
                  </a:lnTo>
                  <a:lnTo>
                    <a:pt x="278643" y="28738"/>
                  </a:lnTo>
                  <a:lnTo>
                    <a:pt x="323058" y="26214"/>
                  </a:lnTo>
                  <a:lnTo>
                    <a:pt x="368190" y="23120"/>
                  </a:lnTo>
                  <a:lnTo>
                    <a:pt x="413801" y="19647"/>
                  </a:lnTo>
                  <a:lnTo>
                    <a:pt x="452674" y="16625"/>
                  </a:lnTo>
                  <a:lnTo>
                    <a:pt x="487056" y="13906"/>
                  </a:lnTo>
                  <a:lnTo>
                    <a:pt x="518444" y="11387"/>
                  </a:lnTo>
                  <a:lnTo>
                    <a:pt x="560846" y="6708"/>
                  </a:lnTo>
                  <a:lnTo>
                    <a:pt x="6066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921">
              <a:extLst>
                <a:ext uri="{FF2B5EF4-FFF2-40B4-BE49-F238E27FC236}">
                  <a16:creationId xmlns:a16="http://schemas.microsoft.com/office/drawing/2014/main" xmlns="" id="{C8C44D38-8405-41E0-9E15-0CDD4AC190C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051050" y="6330950"/>
              <a:ext cx="247651" cy="46940"/>
            </a:xfrm>
            <a:custGeom>
              <a:avLst/>
              <a:gdLst/>
              <a:ahLst/>
              <a:cxnLst/>
              <a:rect l="0" t="0" r="0" b="0"/>
              <a:pathLst>
                <a:path w="247651" h="46940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20226" y="46939"/>
                  </a:lnTo>
                  <a:lnTo>
                    <a:pt x="54615" y="45320"/>
                  </a:lnTo>
                  <a:lnTo>
                    <a:pt x="76627" y="42914"/>
                  </a:lnTo>
                  <a:lnTo>
                    <a:pt x="105412" y="37075"/>
                  </a:lnTo>
                  <a:lnTo>
                    <a:pt x="138714" y="28951"/>
                  </a:lnTo>
                  <a:lnTo>
                    <a:pt x="175026" y="1930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723">
            <a:extLst>
              <a:ext uri="{FF2B5EF4-FFF2-40B4-BE49-F238E27FC236}">
                <a16:creationId xmlns:a16="http://schemas.microsoft.com/office/drawing/2014/main" xmlns="" id="{9EBB3721-65CA-4A63-AFFD-19A6FEA7C624}"/>
              </a:ext>
            </a:extLst>
          </p:cNvPr>
          <p:cNvGrpSpPr/>
          <p:nvPr/>
        </p:nvGrpSpPr>
        <p:grpSpPr>
          <a:xfrm>
            <a:off x="3670561" y="5378819"/>
            <a:ext cx="341844" cy="626212"/>
            <a:chOff x="3670561" y="5378819"/>
            <a:chExt cx="341844" cy="626212"/>
          </a:xfrm>
        </p:grpSpPr>
        <p:sp>
          <p:nvSpPr>
            <p:cNvPr id="280" name="SMARTInkShape-3922">
              <a:extLst>
                <a:ext uri="{FF2B5EF4-FFF2-40B4-BE49-F238E27FC236}">
                  <a16:creationId xmlns:a16="http://schemas.microsoft.com/office/drawing/2014/main" xmlns="" id="{B0E1FAC1-6B72-4133-8784-1A968AFF60D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670561" y="5414457"/>
              <a:ext cx="154004" cy="223468"/>
            </a:xfrm>
            <a:custGeom>
              <a:avLst/>
              <a:gdLst/>
              <a:ahLst/>
              <a:cxnLst/>
              <a:rect l="0" t="0" r="0" b="0"/>
              <a:pathLst>
                <a:path w="154004" h="223468">
                  <a:moveTo>
                    <a:pt x="6089" y="33843"/>
                  </a:moveTo>
                  <a:lnTo>
                    <a:pt x="6089" y="33843"/>
                  </a:lnTo>
                  <a:lnTo>
                    <a:pt x="0" y="33843"/>
                  </a:lnTo>
                  <a:lnTo>
                    <a:pt x="41176" y="14070"/>
                  </a:lnTo>
                  <a:lnTo>
                    <a:pt x="77460" y="1087"/>
                  </a:lnTo>
                  <a:lnTo>
                    <a:pt x="92843" y="0"/>
                  </a:lnTo>
                  <a:lnTo>
                    <a:pt x="99908" y="697"/>
                  </a:lnTo>
                  <a:lnTo>
                    <a:pt x="109640" y="5235"/>
                  </a:lnTo>
                  <a:lnTo>
                    <a:pt x="113223" y="8421"/>
                  </a:lnTo>
                  <a:lnTo>
                    <a:pt x="117204" y="17605"/>
                  </a:lnTo>
                  <a:lnTo>
                    <a:pt x="118268" y="28743"/>
                  </a:lnTo>
                  <a:lnTo>
                    <a:pt x="114194" y="46913"/>
                  </a:lnTo>
                  <a:lnTo>
                    <a:pt x="100533" y="70135"/>
                  </a:lnTo>
                  <a:lnTo>
                    <a:pt x="89335" y="83794"/>
                  </a:lnTo>
                  <a:lnTo>
                    <a:pt x="90830" y="86147"/>
                  </a:lnTo>
                  <a:lnTo>
                    <a:pt x="92216" y="87762"/>
                  </a:lnTo>
                  <a:lnTo>
                    <a:pt x="137552" y="116598"/>
                  </a:lnTo>
                  <a:lnTo>
                    <a:pt x="146362" y="125656"/>
                  </a:lnTo>
                  <a:lnTo>
                    <a:pt x="152629" y="136738"/>
                  </a:lnTo>
                  <a:lnTo>
                    <a:pt x="154003" y="148719"/>
                  </a:lnTo>
                  <a:lnTo>
                    <a:pt x="151556" y="161804"/>
                  </a:lnTo>
                  <a:lnTo>
                    <a:pt x="134572" y="198094"/>
                  </a:lnTo>
                  <a:lnTo>
                    <a:pt x="115576" y="214370"/>
                  </a:lnTo>
                  <a:lnTo>
                    <a:pt x="91654" y="223467"/>
                  </a:lnTo>
                  <a:lnTo>
                    <a:pt x="90649" y="223054"/>
                  </a:lnTo>
                  <a:lnTo>
                    <a:pt x="89979" y="222073"/>
                  </a:lnTo>
                  <a:lnTo>
                    <a:pt x="89036" y="217321"/>
                  </a:lnTo>
                  <a:lnTo>
                    <a:pt x="88639" y="2116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923">
              <a:extLst>
                <a:ext uri="{FF2B5EF4-FFF2-40B4-BE49-F238E27FC236}">
                  <a16:creationId xmlns:a16="http://schemas.microsoft.com/office/drawing/2014/main" xmlns="" id="{B0EA7320-FFA5-4106-BA97-CFA7A903EE6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911979" y="5378819"/>
              <a:ext cx="100426" cy="207435"/>
            </a:xfrm>
            <a:custGeom>
              <a:avLst/>
              <a:gdLst/>
              <a:ahLst/>
              <a:cxnLst/>
              <a:rect l="0" t="0" r="0" b="0"/>
              <a:pathLst>
                <a:path w="100426" h="207435">
                  <a:moveTo>
                    <a:pt x="88521" y="25031"/>
                  </a:moveTo>
                  <a:lnTo>
                    <a:pt x="88521" y="25031"/>
                  </a:lnTo>
                  <a:lnTo>
                    <a:pt x="88521" y="3832"/>
                  </a:lnTo>
                  <a:lnTo>
                    <a:pt x="87109" y="2431"/>
                  </a:lnTo>
                  <a:lnTo>
                    <a:pt x="81779" y="875"/>
                  </a:lnTo>
                  <a:lnTo>
                    <a:pt x="70844" y="0"/>
                  </a:lnTo>
                  <a:lnTo>
                    <a:pt x="62790" y="3558"/>
                  </a:lnTo>
                  <a:lnTo>
                    <a:pt x="26249" y="30476"/>
                  </a:lnTo>
                  <a:lnTo>
                    <a:pt x="8283" y="65436"/>
                  </a:lnTo>
                  <a:lnTo>
                    <a:pt x="0" y="92973"/>
                  </a:lnTo>
                  <a:lnTo>
                    <a:pt x="579" y="93610"/>
                  </a:lnTo>
                  <a:lnTo>
                    <a:pt x="3104" y="94316"/>
                  </a:lnTo>
                  <a:lnTo>
                    <a:pt x="19408" y="87899"/>
                  </a:lnTo>
                  <a:lnTo>
                    <a:pt x="28171" y="84722"/>
                  </a:lnTo>
                  <a:lnTo>
                    <a:pt x="60556" y="82515"/>
                  </a:lnTo>
                  <a:lnTo>
                    <a:pt x="92158" y="87678"/>
                  </a:lnTo>
                  <a:lnTo>
                    <a:pt x="95179" y="90079"/>
                  </a:lnTo>
                  <a:lnTo>
                    <a:pt x="98536" y="98391"/>
                  </a:lnTo>
                  <a:lnTo>
                    <a:pt x="100425" y="111600"/>
                  </a:lnTo>
                  <a:lnTo>
                    <a:pt x="90924" y="142503"/>
                  </a:lnTo>
                  <a:lnTo>
                    <a:pt x="73578" y="170453"/>
                  </a:lnTo>
                  <a:lnTo>
                    <a:pt x="48140" y="196973"/>
                  </a:lnTo>
                  <a:lnTo>
                    <a:pt x="31400" y="205251"/>
                  </a:lnTo>
                  <a:lnTo>
                    <a:pt x="21741" y="207434"/>
                  </a:lnTo>
                  <a:lnTo>
                    <a:pt x="14626" y="206523"/>
                  </a:lnTo>
                  <a:lnTo>
                    <a:pt x="5971" y="2028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924">
              <a:extLst>
                <a:ext uri="{FF2B5EF4-FFF2-40B4-BE49-F238E27FC236}">
                  <a16:creationId xmlns:a16="http://schemas.microsoft.com/office/drawing/2014/main" xmlns="" id="{3AE2A2C1-7C34-409A-AA7C-0F6028A47C8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733800" y="5726770"/>
              <a:ext cx="273051" cy="38442"/>
            </a:xfrm>
            <a:custGeom>
              <a:avLst/>
              <a:gdLst/>
              <a:ahLst/>
              <a:cxnLst/>
              <a:rect l="0" t="0" r="0" b="0"/>
              <a:pathLst>
                <a:path w="273051" h="38442">
                  <a:moveTo>
                    <a:pt x="0" y="32680"/>
                  </a:moveTo>
                  <a:lnTo>
                    <a:pt x="0" y="32680"/>
                  </a:lnTo>
                  <a:lnTo>
                    <a:pt x="0" y="36051"/>
                  </a:lnTo>
                  <a:lnTo>
                    <a:pt x="705" y="37044"/>
                  </a:lnTo>
                  <a:lnTo>
                    <a:pt x="1881" y="37706"/>
                  </a:lnTo>
                  <a:lnTo>
                    <a:pt x="7186" y="38441"/>
                  </a:lnTo>
                  <a:lnTo>
                    <a:pt x="28156" y="37444"/>
                  </a:lnTo>
                  <a:lnTo>
                    <a:pt x="66119" y="28839"/>
                  </a:lnTo>
                  <a:lnTo>
                    <a:pt x="99237" y="21330"/>
                  </a:lnTo>
                  <a:lnTo>
                    <a:pt x="138885" y="13289"/>
                  </a:lnTo>
                  <a:lnTo>
                    <a:pt x="179554" y="5717"/>
                  </a:lnTo>
                  <a:lnTo>
                    <a:pt x="214093" y="0"/>
                  </a:lnTo>
                  <a:lnTo>
                    <a:pt x="258477" y="15"/>
                  </a:lnTo>
                  <a:lnTo>
                    <a:pt x="273050" y="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925">
              <a:extLst>
                <a:ext uri="{FF2B5EF4-FFF2-40B4-BE49-F238E27FC236}">
                  <a16:creationId xmlns:a16="http://schemas.microsoft.com/office/drawing/2014/main" xmlns="" id="{6940F912-55D9-4086-BD4D-74E02529315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29050" y="5837344"/>
              <a:ext cx="129050" cy="167687"/>
            </a:xfrm>
            <a:custGeom>
              <a:avLst/>
              <a:gdLst/>
              <a:ahLst/>
              <a:cxnLst/>
              <a:rect l="0" t="0" r="0" b="0"/>
              <a:pathLst>
                <a:path w="129050" h="167687">
                  <a:moveTo>
                    <a:pt x="19050" y="23706"/>
                  </a:moveTo>
                  <a:lnTo>
                    <a:pt x="19050" y="23706"/>
                  </a:lnTo>
                  <a:lnTo>
                    <a:pt x="10212" y="23705"/>
                  </a:lnTo>
                  <a:lnTo>
                    <a:pt x="9630" y="23001"/>
                  </a:lnTo>
                  <a:lnTo>
                    <a:pt x="9948" y="21824"/>
                  </a:lnTo>
                  <a:lnTo>
                    <a:pt x="10865" y="20335"/>
                  </a:lnTo>
                  <a:lnTo>
                    <a:pt x="22269" y="11497"/>
                  </a:lnTo>
                  <a:lnTo>
                    <a:pt x="58884" y="1643"/>
                  </a:lnTo>
                  <a:lnTo>
                    <a:pt x="84632" y="0"/>
                  </a:lnTo>
                  <a:lnTo>
                    <a:pt x="101119" y="3668"/>
                  </a:lnTo>
                  <a:lnTo>
                    <a:pt x="107971" y="7274"/>
                  </a:lnTo>
                  <a:lnTo>
                    <a:pt x="108670" y="10635"/>
                  </a:lnTo>
                  <a:lnTo>
                    <a:pt x="101533" y="29355"/>
                  </a:lnTo>
                  <a:lnTo>
                    <a:pt x="96631" y="37506"/>
                  </a:lnTo>
                  <a:lnTo>
                    <a:pt x="85749" y="48487"/>
                  </a:lnTo>
                  <a:lnTo>
                    <a:pt x="83182" y="54079"/>
                  </a:lnTo>
                  <a:lnTo>
                    <a:pt x="84712" y="56726"/>
                  </a:lnTo>
                  <a:lnTo>
                    <a:pt x="88450" y="60254"/>
                  </a:lnTo>
                  <a:lnTo>
                    <a:pt x="122159" y="80165"/>
                  </a:lnTo>
                  <a:lnTo>
                    <a:pt x="127906" y="89721"/>
                  </a:lnTo>
                  <a:lnTo>
                    <a:pt x="129049" y="101024"/>
                  </a:lnTo>
                  <a:lnTo>
                    <a:pt x="128366" y="107002"/>
                  </a:lnTo>
                  <a:lnTo>
                    <a:pt x="117292" y="128898"/>
                  </a:lnTo>
                  <a:lnTo>
                    <a:pt x="97234" y="149889"/>
                  </a:lnTo>
                  <a:lnTo>
                    <a:pt x="66675" y="162772"/>
                  </a:lnTo>
                  <a:lnTo>
                    <a:pt x="37551" y="167686"/>
                  </a:lnTo>
                  <a:lnTo>
                    <a:pt x="21628" y="165073"/>
                  </a:lnTo>
                  <a:lnTo>
                    <a:pt x="0" y="1570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5" name="SMARTInkShape-3926">
            <a:extLst>
              <a:ext uri="{FF2B5EF4-FFF2-40B4-BE49-F238E27FC236}">
                <a16:creationId xmlns:a16="http://schemas.microsoft.com/office/drawing/2014/main" xmlns="" id="{A04B3ED2-511C-4B63-A00C-8F98652848C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280783" y="5722957"/>
            <a:ext cx="286450" cy="42844"/>
          </a:xfrm>
          <a:custGeom>
            <a:avLst/>
            <a:gdLst/>
            <a:ahLst/>
            <a:cxnLst/>
            <a:rect l="0" t="0" r="0" b="0"/>
            <a:pathLst>
              <a:path w="286450" h="42844">
                <a:moveTo>
                  <a:pt x="5467" y="42843"/>
                </a:moveTo>
                <a:lnTo>
                  <a:pt x="5467" y="42843"/>
                </a:lnTo>
                <a:lnTo>
                  <a:pt x="0" y="42843"/>
                </a:lnTo>
                <a:lnTo>
                  <a:pt x="36759" y="37068"/>
                </a:lnTo>
                <a:lnTo>
                  <a:pt x="82550" y="26942"/>
                </a:lnTo>
                <a:lnTo>
                  <a:pt x="122747" y="19078"/>
                </a:lnTo>
                <a:lnTo>
                  <a:pt x="166482" y="12760"/>
                </a:lnTo>
                <a:lnTo>
                  <a:pt x="208968" y="7601"/>
                </a:lnTo>
                <a:lnTo>
                  <a:pt x="244314" y="2955"/>
                </a:lnTo>
                <a:lnTo>
                  <a:pt x="280489" y="0"/>
                </a:lnTo>
                <a:lnTo>
                  <a:pt x="284064" y="875"/>
                </a:lnTo>
                <a:lnTo>
                  <a:pt x="286449" y="2164"/>
                </a:lnTo>
                <a:lnTo>
                  <a:pt x="285922" y="3729"/>
                </a:lnTo>
                <a:lnTo>
                  <a:pt x="272167" y="1109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SMARTInkShape-3927">
            <a:extLst>
              <a:ext uri="{FF2B5EF4-FFF2-40B4-BE49-F238E27FC236}">
                <a16:creationId xmlns:a16="http://schemas.microsoft.com/office/drawing/2014/main" xmlns="" id="{3AB39C90-A6F0-4880-B115-28F28125929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872412" y="5448251"/>
            <a:ext cx="93289" cy="319094"/>
          </a:xfrm>
          <a:custGeom>
            <a:avLst/>
            <a:gdLst/>
            <a:ahLst/>
            <a:cxnLst/>
            <a:rect l="0" t="0" r="0" b="0"/>
            <a:pathLst>
              <a:path w="93289" h="319094">
                <a:moveTo>
                  <a:pt x="74238" y="101649"/>
                </a:moveTo>
                <a:lnTo>
                  <a:pt x="74238" y="101649"/>
                </a:lnTo>
                <a:lnTo>
                  <a:pt x="79705" y="96182"/>
                </a:lnTo>
                <a:lnTo>
                  <a:pt x="80565" y="62098"/>
                </a:lnTo>
                <a:lnTo>
                  <a:pt x="66281" y="19855"/>
                </a:lnTo>
                <a:lnTo>
                  <a:pt x="56201" y="3643"/>
                </a:lnTo>
                <a:lnTo>
                  <a:pt x="52335" y="1034"/>
                </a:lnTo>
                <a:lnTo>
                  <a:pt x="48347" y="0"/>
                </a:lnTo>
                <a:lnTo>
                  <a:pt x="44278" y="16"/>
                </a:lnTo>
                <a:lnTo>
                  <a:pt x="40154" y="2143"/>
                </a:lnTo>
                <a:lnTo>
                  <a:pt x="31808" y="10152"/>
                </a:lnTo>
                <a:lnTo>
                  <a:pt x="11294" y="47750"/>
                </a:lnTo>
                <a:lnTo>
                  <a:pt x="2279" y="83562"/>
                </a:lnTo>
                <a:lnTo>
                  <a:pt x="0" y="120279"/>
                </a:lnTo>
                <a:lnTo>
                  <a:pt x="1967" y="142855"/>
                </a:lnTo>
                <a:lnTo>
                  <a:pt x="8957" y="159004"/>
                </a:lnTo>
                <a:lnTo>
                  <a:pt x="18413" y="169474"/>
                </a:lnTo>
                <a:lnTo>
                  <a:pt x="27319" y="174127"/>
                </a:lnTo>
                <a:lnTo>
                  <a:pt x="32375" y="173251"/>
                </a:lnTo>
                <a:lnTo>
                  <a:pt x="43638" y="166633"/>
                </a:lnTo>
                <a:lnTo>
                  <a:pt x="63045" y="135704"/>
                </a:lnTo>
                <a:lnTo>
                  <a:pt x="83226" y="94871"/>
                </a:lnTo>
                <a:lnTo>
                  <a:pt x="85288" y="85466"/>
                </a:lnTo>
                <a:lnTo>
                  <a:pt x="86544" y="83099"/>
                </a:lnTo>
                <a:lnTo>
                  <a:pt x="88086" y="82227"/>
                </a:lnTo>
                <a:lnTo>
                  <a:pt x="89820" y="82350"/>
                </a:lnTo>
                <a:lnTo>
                  <a:pt x="90976" y="84550"/>
                </a:lnTo>
                <a:lnTo>
                  <a:pt x="93085" y="130992"/>
                </a:lnTo>
                <a:lnTo>
                  <a:pt x="93228" y="171883"/>
                </a:lnTo>
                <a:lnTo>
                  <a:pt x="92564" y="218728"/>
                </a:lnTo>
                <a:lnTo>
                  <a:pt x="88919" y="262085"/>
                </a:lnTo>
                <a:lnTo>
                  <a:pt x="87198" y="305402"/>
                </a:lnTo>
                <a:lnTo>
                  <a:pt x="87015" y="317320"/>
                </a:lnTo>
                <a:lnTo>
                  <a:pt x="87695" y="318807"/>
                </a:lnTo>
                <a:lnTo>
                  <a:pt x="88854" y="319093"/>
                </a:lnTo>
                <a:lnTo>
                  <a:pt x="93288" y="31754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SMARTInkShape-Group726">
            <a:extLst>
              <a:ext uri="{FF2B5EF4-FFF2-40B4-BE49-F238E27FC236}">
                <a16:creationId xmlns:a16="http://schemas.microsoft.com/office/drawing/2014/main" xmlns="" id="{C9B011A4-85C8-4A0C-A453-EE991A3A4BD4}"/>
              </a:ext>
            </a:extLst>
          </p:cNvPr>
          <p:cNvGrpSpPr/>
          <p:nvPr/>
        </p:nvGrpSpPr>
        <p:grpSpPr>
          <a:xfrm>
            <a:off x="3810785" y="6159500"/>
            <a:ext cx="1238358" cy="489858"/>
            <a:chOff x="3810785" y="6159500"/>
            <a:chExt cx="1238358" cy="489858"/>
          </a:xfrm>
        </p:grpSpPr>
        <p:sp>
          <p:nvSpPr>
            <p:cNvPr id="287" name="SMARTInkShape-3928">
              <a:extLst>
                <a:ext uri="{FF2B5EF4-FFF2-40B4-BE49-F238E27FC236}">
                  <a16:creationId xmlns:a16="http://schemas.microsoft.com/office/drawing/2014/main" xmlns="" id="{3F57FCC8-B9D5-4776-956D-8F32D3F604F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810785" y="6159500"/>
              <a:ext cx="1238358" cy="126575"/>
            </a:xfrm>
            <a:custGeom>
              <a:avLst/>
              <a:gdLst/>
              <a:ahLst/>
              <a:cxnLst/>
              <a:rect l="0" t="0" r="0" b="0"/>
              <a:pathLst>
                <a:path w="1238358" h="126575">
                  <a:moveTo>
                    <a:pt x="18265" y="114300"/>
                  </a:moveTo>
                  <a:lnTo>
                    <a:pt x="18265" y="114300"/>
                  </a:lnTo>
                  <a:lnTo>
                    <a:pt x="1863" y="119767"/>
                  </a:lnTo>
                  <a:lnTo>
                    <a:pt x="980" y="120767"/>
                  </a:lnTo>
                  <a:lnTo>
                    <a:pt x="0" y="123760"/>
                  </a:lnTo>
                  <a:lnTo>
                    <a:pt x="2560" y="124840"/>
                  </a:lnTo>
                  <a:lnTo>
                    <a:pt x="38237" y="126574"/>
                  </a:lnTo>
                  <a:lnTo>
                    <a:pt x="78647" y="124694"/>
                  </a:lnTo>
                  <a:lnTo>
                    <a:pt x="107203" y="121229"/>
                  </a:lnTo>
                  <a:lnTo>
                    <a:pt x="138940" y="116803"/>
                  </a:lnTo>
                  <a:lnTo>
                    <a:pt x="181265" y="111735"/>
                  </a:lnTo>
                  <a:lnTo>
                    <a:pt x="230649" y="106240"/>
                  </a:lnTo>
                  <a:lnTo>
                    <a:pt x="284737" y="100461"/>
                  </a:lnTo>
                  <a:lnTo>
                    <a:pt x="347608" y="93785"/>
                  </a:lnTo>
                  <a:lnTo>
                    <a:pt x="416333" y="86512"/>
                  </a:lnTo>
                  <a:lnTo>
                    <a:pt x="488960" y="78842"/>
                  </a:lnTo>
                  <a:lnTo>
                    <a:pt x="562073" y="71610"/>
                  </a:lnTo>
                  <a:lnTo>
                    <a:pt x="635509" y="64674"/>
                  </a:lnTo>
                  <a:lnTo>
                    <a:pt x="709161" y="57933"/>
                  </a:lnTo>
                  <a:lnTo>
                    <a:pt x="778723" y="52027"/>
                  </a:lnTo>
                  <a:lnTo>
                    <a:pt x="845560" y="46680"/>
                  </a:lnTo>
                  <a:lnTo>
                    <a:pt x="910578" y="41703"/>
                  </a:lnTo>
                  <a:lnTo>
                    <a:pt x="969446" y="36974"/>
                  </a:lnTo>
                  <a:lnTo>
                    <a:pt x="1024213" y="32410"/>
                  </a:lnTo>
                  <a:lnTo>
                    <a:pt x="1076247" y="27957"/>
                  </a:lnTo>
                  <a:lnTo>
                    <a:pt x="1117992" y="23576"/>
                  </a:lnTo>
                  <a:lnTo>
                    <a:pt x="1152877" y="19246"/>
                  </a:lnTo>
                  <a:lnTo>
                    <a:pt x="1183190" y="14948"/>
                  </a:lnTo>
                  <a:lnTo>
                    <a:pt x="1220633" y="8289"/>
                  </a:lnTo>
                  <a:lnTo>
                    <a:pt x="1237745" y="3683"/>
                  </a:lnTo>
                  <a:lnTo>
                    <a:pt x="1238357" y="2456"/>
                  </a:lnTo>
                  <a:lnTo>
                    <a:pt x="123111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929">
              <a:extLst>
                <a:ext uri="{FF2B5EF4-FFF2-40B4-BE49-F238E27FC236}">
                  <a16:creationId xmlns:a16="http://schemas.microsoft.com/office/drawing/2014/main" xmlns="" id="{EC034A86-5283-4EF9-B600-43F73C76859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10997" y="6343185"/>
              <a:ext cx="114954" cy="306173"/>
            </a:xfrm>
            <a:custGeom>
              <a:avLst/>
              <a:gdLst/>
              <a:ahLst/>
              <a:cxnLst/>
              <a:rect l="0" t="0" r="0" b="0"/>
              <a:pathLst>
                <a:path w="114954" h="306173">
                  <a:moveTo>
                    <a:pt x="114953" y="70315"/>
                  </a:moveTo>
                  <a:lnTo>
                    <a:pt x="114953" y="70315"/>
                  </a:lnTo>
                  <a:lnTo>
                    <a:pt x="91188" y="26156"/>
                  </a:lnTo>
                  <a:lnTo>
                    <a:pt x="78827" y="10273"/>
                  </a:lnTo>
                  <a:lnTo>
                    <a:pt x="62856" y="0"/>
                  </a:lnTo>
                  <a:lnTo>
                    <a:pt x="56233" y="155"/>
                  </a:lnTo>
                  <a:lnTo>
                    <a:pt x="41348" y="5972"/>
                  </a:lnTo>
                  <a:lnTo>
                    <a:pt x="17101" y="24517"/>
                  </a:lnTo>
                  <a:lnTo>
                    <a:pt x="6082" y="41729"/>
                  </a:lnTo>
                  <a:lnTo>
                    <a:pt x="243" y="60432"/>
                  </a:lnTo>
                  <a:lnTo>
                    <a:pt x="0" y="78153"/>
                  </a:lnTo>
                  <a:lnTo>
                    <a:pt x="2335" y="84712"/>
                  </a:lnTo>
                  <a:lnTo>
                    <a:pt x="10573" y="93881"/>
                  </a:lnTo>
                  <a:lnTo>
                    <a:pt x="15733" y="95905"/>
                  </a:lnTo>
                  <a:lnTo>
                    <a:pt x="27110" y="96269"/>
                  </a:lnTo>
                  <a:lnTo>
                    <a:pt x="52158" y="85766"/>
                  </a:lnTo>
                  <a:lnTo>
                    <a:pt x="99593" y="47214"/>
                  </a:lnTo>
                  <a:lnTo>
                    <a:pt x="106823" y="40274"/>
                  </a:lnTo>
                  <a:lnTo>
                    <a:pt x="107416" y="41821"/>
                  </a:lnTo>
                  <a:lnTo>
                    <a:pt x="108498" y="87778"/>
                  </a:lnTo>
                  <a:lnTo>
                    <a:pt x="107866" y="132952"/>
                  </a:lnTo>
                  <a:lnTo>
                    <a:pt x="105218" y="168004"/>
                  </a:lnTo>
                  <a:lnTo>
                    <a:pt x="103571" y="200985"/>
                  </a:lnTo>
                  <a:lnTo>
                    <a:pt x="102644" y="245439"/>
                  </a:lnTo>
                  <a:lnTo>
                    <a:pt x="103838" y="270209"/>
                  </a:lnTo>
                  <a:lnTo>
                    <a:pt x="113791" y="305567"/>
                  </a:lnTo>
                  <a:lnTo>
                    <a:pt x="114178" y="306172"/>
                  </a:lnTo>
                  <a:lnTo>
                    <a:pt x="114953" y="3052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727">
            <a:extLst>
              <a:ext uri="{FF2B5EF4-FFF2-40B4-BE49-F238E27FC236}">
                <a16:creationId xmlns:a16="http://schemas.microsoft.com/office/drawing/2014/main" xmlns="" id="{0D1795C8-7645-4391-B47E-3C0C7A8FA82B}"/>
              </a:ext>
            </a:extLst>
          </p:cNvPr>
          <p:cNvGrpSpPr/>
          <p:nvPr/>
        </p:nvGrpSpPr>
        <p:grpSpPr>
          <a:xfrm>
            <a:off x="5784850" y="6102350"/>
            <a:ext cx="247651" cy="114301"/>
            <a:chOff x="5784850" y="6102350"/>
            <a:chExt cx="247651" cy="114301"/>
          </a:xfrm>
        </p:grpSpPr>
        <p:sp>
          <p:nvSpPr>
            <p:cNvPr id="290" name="SMARTInkShape-3930">
              <a:extLst>
                <a:ext uri="{FF2B5EF4-FFF2-40B4-BE49-F238E27FC236}">
                  <a16:creationId xmlns:a16="http://schemas.microsoft.com/office/drawing/2014/main" xmlns="" id="{B8331DB7-22C0-4285-9A48-B4338953C14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784850" y="610235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46139" y="7674"/>
                  </a:lnTo>
                  <a:lnTo>
                    <a:pt x="76950" y="6233"/>
                  </a:lnTo>
                  <a:lnTo>
                    <a:pt x="114164" y="3240"/>
                  </a:lnTo>
                  <a:lnTo>
                    <a:pt x="148576" y="1441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931">
              <a:extLst>
                <a:ext uri="{FF2B5EF4-FFF2-40B4-BE49-F238E27FC236}">
                  <a16:creationId xmlns:a16="http://schemas.microsoft.com/office/drawing/2014/main" xmlns="" id="{9CF02407-3243-474B-B101-5CADC51E304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829300" y="6172200"/>
              <a:ext cx="203201" cy="44451"/>
            </a:xfrm>
            <a:custGeom>
              <a:avLst/>
              <a:gdLst/>
              <a:ahLst/>
              <a:cxnLst/>
              <a:rect l="0" t="0" r="0" b="0"/>
              <a:pathLst>
                <a:path w="2032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526" y="37543"/>
                  </a:lnTo>
                  <a:lnTo>
                    <a:pt x="48838" y="26152"/>
                  </a:lnTo>
                  <a:lnTo>
                    <a:pt x="84736" y="18444"/>
                  </a:lnTo>
                  <a:lnTo>
                    <a:pt x="125149" y="11019"/>
                  </a:lnTo>
                  <a:lnTo>
                    <a:pt x="164277" y="536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728">
            <a:extLst>
              <a:ext uri="{FF2B5EF4-FFF2-40B4-BE49-F238E27FC236}">
                <a16:creationId xmlns:a16="http://schemas.microsoft.com/office/drawing/2014/main" xmlns="" id="{7FBBC31A-181B-4BD6-8313-2B986B92E28B}"/>
              </a:ext>
            </a:extLst>
          </p:cNvPr>
          <p:cNvGrpSpPr/>
          <p:nvPr/>
        </p:nvGrpSpPr>
        <p:grpSpPr>
          <a:xfrm>
            <a:off x="6433433" y="5728683"/>
            <a:ext cx="394161" cy="799118"/>
            <a:chOff x="6433433" y="5728683"/>
            <a:chExt cx="394161" cy="799118"/>
          </a:xfrm>
        </p:grpSpPr>
        <p:sp>
          <p:nvSpPr>
            <p:cNvPr id="293" name="SMARTInkShape-3932">
              <a:extLst>
                <a:ext uri="{FF2B5EF4-FFF2-40B4-BE49-F238E27FC236}">
                  <a16:creationId xmlns:a16="http://schemas.microsoft.com/office/drawing/2014/main" xmlns="" id="{22B9FABD-854C-4DBB-B02B-62840F56E6C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496050" y="5728683"/>
              <a:ext cx="125182" cy="242645"/>
            </a:xfrm>
            <a:custGeom>
              <a:avLst/>
              <a:gdLst/>
              <a:ahLst/>
              <a:cxnLst/>
              <a:rect l="0" t="0" r="0" b="0"/>
              <a:pathLst>
                <a:path w="125182" h="242645">
                  <a:moveTo>
                    <a:pt x="101600" y="56167"/>
                  </a:moveTo>
                  <a:lnTo>
                    <a:pt x="101600" y="56167"/>
                  </a:lnTo>
                  <a:lnTo>
                    <a:pt x="101600" y="16809"/>
                  </a:lnTo>
                  <a:lnTo>
                    <a:pt x="97837" y="10218"/>
                  </a:lnTo>
                  <a:lnTo>
                    <a:pt x="94858" y="6484"/>
                  </a:lnTo>
                  <a:lnTo>
                    <a:pt x="87785" y="2336"/>
                  </a:lnTo>
                  <a:lnTo>
                    <a:pt x="72106" y="0"/>
                  </a:lnTo>
                  <a:lnTo>
                    <a:pt x="58858" y="160"/>
                  </a:lnTo>
                  <a:lnTo>
                    <a:pt x="48267" y="2582"/>
                  </a:lnTo>
                  <a:lnTo>
                    <a:pt x="34371" y="11284"/>
                  </a:lnTo>
                  <a:lnTo>
                    <a:pt x="24687" y="22799"/>
                  </a:lnTo>
                  <a:lnTo>
                    <a:pt x="21555" y="32870"/>
                  </a:lnTo>
                  <a:lnTo>
                    <a:pt x="20868" y="43696"/>
                  </a:lnTo>
                  <a:lnTo>
                    <a:pt x="22915" y="53212"/>
                  </a:lnTo>
                  <a:lnTo>
                    <a:pt x="42858" y="88215"/>
                  </a:lnTo>
                  <a:lnTo>
                    <a:pt x="87204" y="130890"/>
                  </a:lnTo>
                  <a:lnTo>
                    <a:pt x="113502" y="158408"/>
                  </a:lnTo>
                  <a:lnTo>
                    <a:pt x="120530" y="170752"/>
                  </a:lnTo>
                  <a:lnTo>
                    <a:pt x="122243" y="183293"/>
                  </a:lnTo>
                  <a:lnTo>
                    <a:pt x="117593" y="211963"/>
                  </a:lnTo>
                  <a:lnTo>
                    <a:pt x="108238" y="226304"/>
                  </a:lnTo>
                  <a:lnTo>
                    <a:pt x="95378" y="237617"/>
                  </a:lnTo>
                  <a:lnTo>
                    <a:pt x="82607" y="242644"/>
                  </a:lnTo>
                  <a:lnTo>
                    <a:pt x="56775" y="242104"/>
                  </a:lnTo>
                  <a:lnTo>
                    <a:pt x="33520" y="234105"/>
                  </a:lnTo>
                  <a:lnTo>
                    <a:pt x="16595" y="219426"/>
                  </a:lnTo>
                  <a:lnTo>
                    <a:pt x="10904" y="209630"/>
                  </a:lnTo>
                  <a:lnTo>
                    <a:pt x="9385" y="205042"/>
                  </a:lnTo>
                  <a:lnTo>
                    <a:pt x="9785" y="200572"/>
                  </a:lnTo>
                  <a:lnTo>
                    <a:pt x="13991" y="191843"/>
                  </a:lnTo>
                  <a:lnTo>
                    <a:pt x="27663" y="178996"/>
                  </a:lnTo>
                  <a:lnTo>
                    <a:pt x="69166" y="153539"/>
                  </a:lnTo>
                  <a:lnTo>
                    <a:pt x="109986" y="128134"/>
                  </a:lnTo>
                  <a:lnTo>
                    <a:pt x="120862" y="112063"/>
                  </a:lnTo>
                  <a:lnTo>
                    <a:pt x="125181" y="97266"/>
                  </a:lnTo>
                  <a:lnTo>
                    <a:pt x="124310" y="88309"/>
                  </a:lnTo>
                  <a:lnTo>
                    <a:pt x="112182" y="55644"/>
                  </a:lnTo>
                  <a:lnTo>
                    <a:pt x="108655" y="49468"/>
                  </a:lnTo>
                  <a:lnTo>
                    <a:pt x="99091" y="40725"/>
                  </a:lnTo>
                  <a:lnTo>
                    <a:pt x="87078" y="35193"/>
                  </a:lnTo>
                  <a:lnTo>
                    <a:pt x="72333" y="32734"/>
                  </a:lnTo>
                  <a:lnTo>
                    <a:pt x="41422" y="41463"/>
                  </a:lnTo>
                  <a:lnTo>
                    <a:pt x="0" y="75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933">
              <a:extLst>
                <a:ext uri="{FF2B5EF4-FFF2-40B4-BE49-F238E27FC236}">
                  <a16:creationId xmlns:a16="http://schemas.microsoft.com/office/drawing/2014/main" xmlns="" id="{3BED3044-504A-4B16-9A51-37D65FFF910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438911" y="6165849"/>
              <a:ext cx="388683" cy="6352"/>
            </a:xfrm>
            <a:custGeom>
              <a:avLst/>
              <a:gdLst/>
              <a:ahLst/>
              <a:cxnLst/>
              <a:rect l="0" t="0" r="0" b="0"/>
              <a:pathLst>
                <a:path w="388683" h="6352">
                  <a:moveTo>
                    <a:pt x="19039" y="1"/>
                  </a:moveTo>
                  <a:lnTo>
                    <a:pt x="19039" y="1"/>
                  </a:lnTo>
                  <a:lnTo>
                    <a:pt x="0" y="0"/>
                  </a:lnTo>
                  <a:lnTo>
                    <a:pt x="12542" y="1883"/>
                  </a:lnTo>
                  <a:lnTo>
                    <a:pt x="54915" y="5468"/>
                  </a:lnTo>
                  <a:lnTo>
                    <a:pt x="89077" y="5958"/>
                  </a:lnTo>
                  <a:lnTo>
                    <a:pt x="129189" y="6177"/>
                  </a:lnTo>
                  <a:lnTo>
                    <a:pt x="175239" y="6274"/>
                  </a:lnTo>
                  <a:lnTo>
                    <a:pt x="222047" y="6317"/>
                  </a:lnTo>
                  <a:lnTo>
                    <a:pt x="266603" y="5630"/>
                  </a:lnTo>
                  <a:lnTo>
                    <a:pt x="305222" y="2973"/>
                  </a:lnTo>
                  <a:lnTo>
                    <a:pt x="348582" y="882"/>
                  </a:lnTo>
                  <a:lnTo>
                    <a:pt x="386656" y="78"/>
                  </a:lnTo>
                  <a:lnTo>
                    <a:pt x="388296" y="758"/>
                  </a:lnTo>
                  <a:lnTo>
                    <a:pt x="388682" y="1916"/>
                  </a:lnTo>
                  <a:lnTo>
                    <a:pt x="387339" y="63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934">
              <a:extLst>
                <a:ext uri="{FF2B5EF4-FFF2-40B4-BE49-F238E27FC236}">
                  <a16:creationId xmlns:a16="http://schemas.microsoft.com/office/drawing/2014/main" xmlns="" id="{DC665962-E688-42D6-903C-C605190A981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33433" y="6325049"/>
              <a:ext cx="176918" cy="175859"/>
            </a:xfrm>
            <a:custGeom>
              <a:avLst/>
              <a:gdLst/>
              <a:ahLst/>
              <a:cxnLst/>
              <a:rect l="0" t="0" r="0" b="0"/>
              <a:pathLst>
                <a:path w="176918" h="175859">
                  <a:moveTo>
                    <a:pt x="5467" y="44001"/>
                  </a:moveTo>
                  <a:lnTo>
                    <a:pt x="5467" y="44001"/>
                  </a:lnTo>
                  <a:lnTo>
                    <a:pt x="2096" y="40630"/>
                  </a:lnTo>
                  <a:lnTo>
                    <a:pt x="441" y="37094"/>
                  </a:lnTo>
                  <a:lnTo>
                    <a:pt x="0" y="35162"/>
                  </a:lnTo>
                  <a:lnTo>
                    <a:pt x="411" y="33169"/>
                  </a:lnTo>
                  <a:lnTo>
                    <a:pt x="2749" y="29074"/>
                  </a:lnTo>
                  <a:lnTo>
                    <a:pt x="26276" y="13104"/>
                  </a:lnTo>
                  <a:lnTo>
                    <a:pt x="49559" y="2960"/>
                  </a:lnTo>
                  <a:lnTo>
                    <a:pt x="76246" y="0"/>
                  </a:lnTo>
                  <a:lnTo>
                    <a:pt x="86548" y="3514"/>
                  </a:lnTo>
                  <a:lnTo>
                    <a:pt x="104661" y="17266"/>
                  </a:lnTo>
                  <a:lnTo>
                    <a:pt x="114193" y="36158"/>
                  </a:lnTo>
                  <a:lnTo>
                    <a:pt x="113527" y="53450"/>
                  </a:lnTo>
                  <a:lnTo>
                    <a:pt x="103336" y="83020"/>
                  </a:lnTo>
                  <a:lnTo>
                    <a:pt x="85030" y="112241"/>
                  </a:lnTo>
                  <a:lnTo>
                    <a:pt x="61732" y="135011"/>
                  </a:lnTo>
                  <a:lnTo>
                    <a:pt x="36955" y="148813"/>
                  </a:lnTo>
                  <a:lnTo>
                    <a:pt x="4450" y="163213"/>
                  </a:lnTo>
                  <a:lnTo>
                    <a:pt x="3378" y="164398"/>
                  </a:lnTo>
                  <a:lnTo>
                    <a:pt x="3369" y="165893"/>
                  </a:lnTo>
                  <a:lnTo>
                    <a:pt x="5240" y="169436"/>
                  </a:lnTo>
                  <a:lnTo>
                    <a:pt x="8423" y="173363"/>
                  </a:lnTo>
                  <a:lnTo>
                    <a:pt x="15954" y="175579"/>
                  </a:lnTo>
                  <a:lnTo>
                    <a:pt x="27766" y="175858"/>
                  </a:lnTo>
                  <a:lnTo>
                    <a:pt x="65976" y="172170"/>
                  </a:lnTo>
                  <a:lnTo>
                    <a:pt x="110709" y="167860"/>
                  </a:lnTo>
                  <a:lnTo>
                    <a:pt x="157072" y="159465"/>
                  </a:lnTo>
                  <a:lnTo>
                    <a:pt x="176917" y="1583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935">
              <a:extLst>
                <a:ext uri="{FF2B5EF4-FFF2-40B4-BE49-F238E27FC236}">
                  <a16:creationId xmlns:a16="http://schemas.microsoft.com/office/drawing/2014/main" xmlns="" id="{859D59B4-D14E-4CB6-B522-AE577E4ABE5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629400" y="6302463"/>
              <a:ext cx="128655" cy="225338"/>
            </a:xfrm>
            <a:custGeom>
              <a:avLst/>
              <a:gdLst/>
              <a:ahLst/>
              <a:cxnLst/>
              <a:rect l="0" t="0" r="0" b="0"/>
              <a:pathLst>
                <a:path w="128655" h="225338">
                  <a:moveTo>
                    <a:pt x="0" y="15787"/>
                  </a:moveTo>
                  <a:lnTo>
                    <a:pt x="0" y="15787"/>
                  </a:lnTo>
                  <a:lnTo>
                    <a:pt x="0" y="10320"/>
                  </a:lnTo>
                  <a:lnTo>
                    <a:pt x="6741" y="6327"/>
                  </a:lnTo>
                  <a:lnTo>
                    <a:pt x="50902" y="0"/>
                  </a:lnTo>
                  <a:lnTo>
                    <a:pt x="93104" y="2192"/>
                  </a:lnTo>
                  <a:lnTo>
                    <a:pt x="111782" y="4704"/>
                  </a:lnTo>
                  <a:lnTo>
                    <a:pt x="116855" y="6281"/>
                  </a:lnTo>
                  <a:lnTo>
                    <a:pt x="124372" y="11798"/>
                  </a:lnTo>
                  <a:lnTo>
                    <a:pt x="127364" y="15243"/>
                  </a:lnTo>
                  <a:lnTo>
                    <a:pt x="128654" y="19658"/>
                  </a:lnTo>
                  <a:lnTo>
                    <a:pt x="126532" y="59296"/>
                  </a:lnTo>
                  <a:lnTo>
                    <a:pt x="118193" y="100608"/>
                  </a:lnTo>
                  <a:lnTo>
                    <a:pt x="102879" y="147834"/>
                  </a:lnTo>
                  <a:lnTo>
                    <a:pt x="96255" y="190593"/>
                  </a:lnTo>
                  <a:lnTo>
                    <a:pt x="96253" y="210338"/>
                  </a:lnTo>
                  <a:lnTo>
                    <a:pt x="101600" y="2253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936">
              <a:extLst>
                <a:ext uri="{FF2B5EF4-FFF2-40B4-BE49-F238E27FC236}">
                  <a16:creationId xmlns:a16="http://schemas.microsoft.com/office/drawing/2014/main" xmlns="" id="{574CF39C-3BEC-448A-A14B-7D37AA730ED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661150" y="64071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22322" y="10211"/>
                  </a:lnTo>
                  <a:lnTo>
                    <a:pt x="60392" y="7494"/>
                  </a:lnTo>
                  <a:lnTo>
                    <a:pt x="93163" y="497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7235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SMARTInkShape-Group289">
            <a:extLst>
              <a:ext uri="{FF2B5EF4-FFF2-40B4-BE49-F238E27FC236}">
                <a16:creationId xmlns:a16="http://schemas.microsoft.com/office/drawing/2014/main" xmlns="" id="{F0A2727D-99B7-4D74-BF36-4644DE15C0A2}"/>
              </a:ext>
            </a:extLst>
          </p:cNvPr>
          <p:cNvGrpSpPr/>
          <p:nvPr/>
        </p:nvGrpSpPr>
        <p:grpSpPr>
          <a:xfrm>
            <a:off x="806711" y="444500"/>
            <a:ext cx="1237990" cy="578497"/>
            <a:chOff x="806711" y="444500"/>
            <a:chExt cx="1237990" cy="578497"/>
          </a:xfrm>
        </p:grpSpPr>
        <p:sp>
          <p:nvSpPr>
            <p:cNvPr id="536" name="SMARTInkShape-1595">
              <a:extLst>
                <a:ext uri="{FF2B5EF4-FFF2-40B4-BE49-F238E27FC236}">
                  <a16:creationId xmlns:a16="http://schemas.microsoft.com/office/drawing/2014/main" xmlns="" id="{22101F35-1677-47E1-9270-9C83F0EBB985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039233" y="7048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596">
              <a:extLst>
                <a:ext uri="{FF2B5EF4-FFF2-40B4-BE49-F238E27FC236}">
                  <a16:creationId xmlns:a16="http://schemas.microsoft.com/office/drawing/2014/main" xmlns="" id="{B9E1B4E7-B507-4EC1-A1D2-1D4765B995BD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032000" y="584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1411"/>
                  </a:lnTo>
                  <a:lnTo>
                    <a:pt x="10052" y="3763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597">
              <a:extLst>
                <a:ext uri="{FF2B5EF4-FFF2-40B4-BE49-F238E27FC236}">
                  <a16:creationId xmlns:a16="http://schemas.microsoft.com/office/drawing/2014/main" xmlns="" id="{668040E7-8767-4983-B46B-C078379E2F38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831850" y="819150"/>
              <a:ext cx="977901" cy="184151"/>
            </a:xfrm>
            <a:custGeom>
              <a:avLst/>
              <a:gdLst/>
              <a:ahLst/>
              <a:cxnLst/>
              <a:rect l="0" t="0" r="0" b="0"/>
              <a:pathLst>
                <a:path w="977901" h="184151">
                  <a:moveTo>
                    <a:pt x="0" y="184150"/>
                  </a:moveTo>
                  <a:lnTo>
                    <a:pt x="0" y="184150"/>
                  </a:lnTo>
                  <a:lnTo>
                    <a:pt x="41837" y="176964"/>
                  </a:lnTo>
                  <a:lnTo>
                    <a:pt x="65286" y="171598"/>
                  </a:lnTo>
                  <a:lnTo>
                    <a:pt x="92207" y="165199"/>
                  </a:lnTo>
                  <a:lnTo>
                    <a:pt x="126382" y="157405"/>
                  </a:lnTo>
                  <a:lnTo>
                    <a:pt x="165394" y="148681"/>
                  </a:lnTo>
                  <a:lnTo>
                    <a:pt x="207629" y="139337"/>
                  </a:lnTo>
                  <a:lnTo>
                    <a:pt x="257658" y="128169"/>
                  </a:lnTo>
                  <a:lnTo>
                    <a:pt x="312883" y="115785"/>
                  </a:lnTo>
                  <a:lnTo>
                    <a:pt x="371572" y="102590"/>
                  </a:lnTo>
                  <a:lnTo>
                    <a:pt x="436098" y="89560"/>
                  </a:lnTo>
                  <a:lnTo>
                    <a:pt x="504516" y="76640"/>
                  </a:lnTo>
                  <a:lnTo>
                    <a:pt x="575527" y="63793"/>
                  </a:lnTo>
                  <a:lnTo>
                    <a:pt x="643329" y="52407"/>
                  </a:lnTo>
                  <a:lnTo>
                    <a:pt x="708992" y="41993"/>
                  </a:lnTo>
                  <a:lnTo>
                    <a:pt x="773228" y="32229"/>
                  </a:lnTo>
                  <a:lnTo>
                    <a:pt x="824518" y="24308"/>
                  </a:lnTo>
                  <a:lnTo>
                    <a:pt x="867179" y="17617"/>
                  </a:lnTo>
                  <a:lnTo>
                    <a:pt x="904086" y="11744"/>
                  </a:lnTo>
                  <a:lnTo>
                    <a:pt x="945094" y="5220"/>
                  </a:lnTo>
                  <a:lnTo>
                    <a:pt x="977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598">
              <a:extLst>
                <a:ext uri="{FF2B5EF4-FFF2-40B4-BE49-F238E27FC236}">
                  <a16:creationId xmlns:a16="http://schemas.microsoft.com/office/drawing/2014/main" xmlns="" id="{2C1D34D3-42AF-4F62-A8A9-E5B9B1A946C8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145439" y="787400"/>
              <a:ext cx="753212" cy="194040"/>
            </a:xfrm>
            <a:custGeom>
              <a:avLst/>
              <a:gdLst/>
              <a:ahLst/>
              <a:cxnLst/>
              <a:rect l="0" t="0" r="0" b="0"/>
              <a:pathLst>
                <a:path w="753212" h="194040">
                  <a:moveTo>
                    <a:pt x="111861" y="158750"/>
                  </a:moveTo>
                  <a:lnTo>
                    <a:pt x="111861" y="158750"/>
                  </a:lnTo>
                  <a:lnTo>
                    <a:pt x="77994" y="166276"/>
                  </a:lnTo>
                  <a:lnTo>
                    <a:pt x="31192" y="177617"/>
                  </a:lnTo>
                  <a:lnTo>
                    <a:pt x="3336" y="187361"/>
                  </a:lnTo>
                  <a:lnTo>
                    <a:pt x="0" y="190524"/>
                  </a:lnTo>
                  <a:lnTo>
                    <a:pt x="2715" y="192633"/>
                  </a:lnTo>
                  <a:lnTo>
                    <a:pt x="9463" y="194039"/>
                  </a:lnTo>
                  <a:lnTo>
                    <a:pt x="47066" y="189956"/>
                  </a:lnTo>
                  <a:lnTo>
                    <a:pt x="72898" y="185904"/>
                  </a:lnTo>
                  <a:lnTo>
                    <a:pt x="107758" y="178264"/>
                  </a:lnTo>
                  <a:lnTo>
                    <a:pt x="148636" y="168231"/>
                  </a:lnTo>
                  <a:lnTo>
                    <a:pt x="193528" y="156604"/>
                  </a:lnTo>
                  <a:lnTo>
                    <a:pt x="243917" y="142503"/>
                  </a:lnTo>
                  <a:lnTo>
                    <a:pt x="297970" y="126752"/>
                  </a:lnTo>
                  <a:lnTo>
                    <a:pt x="354467" y="109901"/>
                  </a:lnTo>
                  <a:lnTo>
                    <a:pt x="410476" y="93729"/>
                  </a:lnTo>
                  <a:lnTo>
                    <a:pt x="466160" y="78008"/>
                  </a:lnTo>
                  <a:lnTo>
                    <a:pt x="521627" y="62589"/>
                  </a:lnTo>
                  <a:lnTo>
                    <a:pt x="572011" y="48781"/>
                  </a:lnTo>
                  <a:lnTo>
                    <a:pt x="619005" y="36049"/>
                  </a:lnTo>
                  <a:lnTo>
                    <a:pt x="663740" y="24032"/>
                  </a:lnTo>
                  <a:lnTo>
                    <a:pt x="693564" y="16022"/>
                  </a:lnTo>
                  <a:lnTo>
                    <a:pt x="7532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599">
              <a:extLst>
                <a:ext uri="{FF2B5EF4-FFF2-40B4-BE49-F238E27FC236}">
                  <a16:creationId xmlns:a16="http://schemas.microsoft.com/office/drawing/2014/main" xmlns="" id="{F89AD7F9-2D01-40B8-83CE-5C42E801E165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758776" y="548822"/>
              <a:ext cx="143534" cy="187779"/>
            </a:xfrm>
            <a:custGeom>
              <a:avLst/>
              <a:gdLst/>
              <a:ahLst/>
              <a:cxnLst/>
              <a:rect l="0" t="0" r="0" b="0"/>
              <a:pathLst>
                <a:path w="143534" h="187779">
                  <a:moveTo>
                    <a:pt x="6524" y="92528"/>
                  </a:moveTo>
                  <a:lnTo>
                    <a:pt x="6524" y="92528"/>
                  </a:lnTo>
                  <a:lnTo>
                    <a:pt x="11593" y="86753"/>
                  </a:lnTo>
                  <a:lnTo>
                    <a:pt x="40139" y="40431"/>
                  </a:lnTo>
                  <a:lnTo>
                    <a:pt x="40749" y="32215"/>
                  </a:lnTo>
                  <a:lnTo>
                    <a:pt x="39924" y="29036"/>
                  </a:lnTo>
                  <a:lnTo>
                    <a:pt x="37963" y="28328"/>
                  </a:lnTo>
                  <a:lnTo>
                    <a:pt x="35244" y="29267"/>
                  </a:lnTo>
                  <a:lnTo>
                    <a:pt x="27755" y="35484"/>
                  </a:lnTo>
                  <a:lnTo>
                    <a:pt x="12344" y="56262"/>
                  </a:lnTo>
                  <a:lnTo>
                    <a:pt x="2996" y="77116"/>
                  </a:lnTo>
                  <a:lnTo>
                    <a:pt x="0" y="122174"/>
                  </a:lnTo>
                  <a:lnTo>
                    <a:pt x="97" y="136513"/>
                  </a:lnTo>
                  <a:lnTo>
                    <a:pt x="2945" y="141607"/>
                  </a:lnTo>
                  <a:lnTo>
                    <a:pt x="13635" y="149148"/>
                  </a:lnTo>
                  <a:lnTo>
                    <a:pt x="29675" y="149207"/>
                  </a:lnTo>
                  <a:lnTo>
                    <a:pt x="38891" y="147248"/>
                  </a:lnTo>
                  <a:lnTo>
                    <a:pt x="72088" y="127634"/>
                  </a:lnTo>
                  <a:lnTo>
                    <a:pt x="110387" y="84332"/>
                  </a:lnTo>
                  <a:lnTo>
                    <a:pt x="130902" y="47531"/>
                  </a:lnTo>
                  <a:lnTo>
                    <a:pt x="138944" y="22435"/>
                  </a:lnTo>
                  <a:lnTo>
                    <a:pt x="139254" y="13344"/>
                  </a:lnTo>
                  <a:lnTo>
                    <a:pt x="137344" y="6577"/>
                  </a:lnTo>
                  <a:lnTo>
                    <a:pt x="133954" y="1361"/>
                  </a:lnTo>
                  <a:lnTo>
                    <a:pt x="129577" y="0"/>
                  </a:lnTo>
                  <a:lnTo>
                    <a:pt x="124543" y="1209"/>
                  </a:lnTo>
                  <a:lnTo>
                    <a:pt x="119070" y="4132"/>
                  </a:lnTo>
                  <a:lnTo>
                    <a:pt x="111107" y="13024"/>
                  </a:lnTo>
                  <a:lnTo>
                    <a:pt x="105922" y="24737"/>
                  </a:lnTo>
                  <a:lnTo>
                    <a:pt x="103617" y="39351"/>
                  </a:lnTo>
                  <a:lnTo>
                    <a:pt x="109062" y="63445"/>
                  </a:lnTo>
                  <a:lnTo>
                    <a:pt x="132602" y="105300"/>
                  </a:lnTo>
                  <a:lnTo>
                    <a:pt x="142188" y="126886"/>
                  </a:lnTo>
                  <a:lnTo>
                    <a:pt x="143533" y="132367"/>
                  </a:lnTo>
                  <a:lnTo>
                    <a:pt x="141265" y="145982"/>
                  </a:lnTo>
                  <a:lnTo>
                    <a:pt x="134848" y="160735"/>
                  </a:lnTo>
                  <a:lnTo>
                    <a:pt x="114474" y="18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600">
              <a:extLst>
                <a:ext uri="{FF2B5EF4-FFF2-40B4-BE49-F238E27FC236}">
                  <a16:creationId xmlns:a16="http://schemas.microsoft.com/office/drawing/2014/main" xmlns="" id="{E6AD75E3-CB57-439A-BB10-3CC2D0E8D6F8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708150" y="5207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601">
              <a:extLst>
                <a:ext uri="{FF2B5EF4-FFF2-40B4-BE49-F238E27FC236}">
                  <a16:creationId xmlns:a16="http://schemas.microsoft.com/office/drawing/2014/main" xmlns="" id="{D5C838AD-8FCF-4048-91D6-9CB6608C4B82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571030" y="630254"/>
              <a:ext cx="124421" cy="116736"/>
            </a:xfrm>
            <a:custGeom>
              <a:avLst/>
              <a:gdLst/>
              <a:ahLst/>
              <a:cxnLst/>
              <a:rect l="0" t="0" r="0" b="0"/>
              <a:pathLst>
                <a:path w="124421" h="116736">
                  <a:moveTo>
                    <a:pt x="35520" y="23796"/>
                  </a:moveTo>
                  <a:lnTo>
                    <a:pt x="35520" y="23796"/>
                  </a:lnTo>
                  <a:lnTo>
                    <a:pt x="11653" y="33848"/>
                  </a:lnTo>
                  <a:lnTo>
                    <a:pt x="3746" y="36025"/>
                  </a:lnTo>
                  <a:lnTo>
                    <a:pt x="1637" y="37593"/>
                  </a:lnTo>
                  <a:lnTo>
                    <a:pt x="231" y="39344"/>
                  </a:lnTo>
                  <a:lnTo>
                    <a:pt x="0" y="40511"/>
                  </a:lnTo>
                  <a:lnTo>
                    <a:pt x="551" y="41290"/>
                  </a:lnTo>
                  <a:lnTo>
                    <a:pt x="1624" y="41808"/>
                  </a:lnTo>
                  <a:lnTo>
                    <a:pt x="47308" y="17075"/>
                  </a:lnTo>
                  <a:lnTo>
                    <a:pt x="68881" y="6518"/>
                  </a:lnTo>
                  <a:lnTo>
                    <a:pt x="94713" y="0"/>
                  </a:lnTo>
                  <a:lnTo>
                    <a:pt x="102515" y="990"/>
                  </a:lnTo>
                  <a:lnTo>
                    <a:pt x="105583" y="2242"/>
                  </a:lnTo>
                  <a:lnTo>
                    <a:pt x="116644" y="17488"/>
                  </a:lnTo>
                  <a:lnTo>
                    <a:pt x="122116" y="43250"/>
                  </a:lnTo>
                  <a:lnTo>
                    <a:pt x="124117" y="87071"/>
                  </a:lnTo>
                  <a:lnTo>
                    <a:pt x="124393" y="116735"/>
                  </a:lnTo>
                  <a:lnTo>
                    <a:pt x="124420" y="112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602">
              <a:extLst>
                <a:ext uri="{FF2B5EF4-FFF2-40B4-BE49-F238E27FC236}">
                  <a16:creationId xmlns:a16="http://schemas.microsoft.com/office/drawing/2014/main" xmlns="" id="{0A0C3E1F-8532-4395-9705-82E7F4EE62D5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607069" y="444500"/>
              <a:ext cx="44032" cy="337919"/>
            </a:xfrm>
            <a:custGeom>
              <a:avLst/>
              <a:gdLst/>
              <a:ahLst/>
              <a:cxnLst/>
              <a:rect l="0" t="0" r="0" b="0"/>
              <a:pathLst>
                <a:path w="44032" h="337919">
                  <a:moveTo>
                    <a:pt x="18531" y="0"/>
                  </a:moveTo>
                  <a:lnTo>
                    <a:pt x="18531" y="0"/>
                  </a:lnTo>
                  <a:lnTo>
                    <a:pt x="17825" y="6481"/>
                  </a:lnTo>
                  <a:lnTo>
                    <a:pt x="13505" y="37969"/>
                  </a:lnTo>
                  <a:lnTo>
                    <a:pt x="12064" y="69792"/>
                  </a:lnTo>
                  <a:lnTo>
                    <a:pt x="9071" y="107454"/>
                  </a:lnTo>
                  <a:lnTo>
                    <a:pt x="5390" y="151474"/>
                  </a:lnTo>
                  <a:lnTo>
                    <a:pt x="2107" y="197850"/>
                  </a:lnTo>
                  <a:lnTo>
                    <a:pt x="648" y="241979"/>
                  </a:lnTo>
                  <a:lnTo>
                    <a:pt x="0" y="277585"/>
                  </a:lnTo>
                  <a:lnTo>
                    <a:pt x="2954" y="324824"/>
                  </a:lnTo>
                  <a:lnTo>
                    <a:pt x="6434" y="334866"/>
                  </a:lnTo>
                  <a:lnTo>
                    <a:pt x="8350" y="337544"/>
                  </a:lnTo>
                  <a:lnTo>
                    <a:pt x="11038" y="337918"/>
                  </a:lnTo>
                  <a:lnTo>
                    <a:pt x="17788" y="334571"/>
                  </a:lnTo>
                  <a:lnTo>
                    <a:pt x="32892" y="318011"/>
                  </a:lnTo>
                  <a:lnTo>
                    <a:pt x="44031" y="288488"/>
                  </a:lnTo>
                  <a:lnTo>
                    <a:pt x="41687" y="249559"/>
                  </a:lnTo>
                  <a:lnTo>
                    <a:pt x="3758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603">
              <a:extLst>
                <a:ext uri="{FF2B5EF4-FFF2-40B4-BE49-F238E27FC236}">
                  <a16:creationId xmlns:a16="http://schemas.microsoft.com/office/drawing/2014/main" xmlns="" id="{A919FE85-2B34-4C98-B28B-B0163089487E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1437571" y="622300"/>
              <a:ext cx="86430" cy="148911"/>
            </a:xfrm>
            <a:custGeom>
              <a:avLst/>
              <a:gdLst/>
              <a:ahLst/>
              <a:cxnLst/>
              <a:rect l="0" t="0" r="0" b="0"/>
              <a:pathLst>
                <a:path w="86430" h="148911">
                  <a:moveTo>
                    <a:pt x="16579" y="44450"/>
                  </a:moveTo>
                  <a:lnTo>
                    <a:pt x="16579" y="44450"/>
                  </a:lnTo>
                  <a:lnTo>
                    <a:pt x="177" y="38983"/>
                  </a:lnTo>
                  <a:lnTo>
                    <a:pt x="0" y="39394"/>
                  </a:lnTo>
                  <a:lnTo>
                    <a:pt x="1685" y="41732"/>
                  </a:lnTo>
                  <a:lnTo>
                    <a:pt x="29338" y="61670"/>
                  </a:lnTo>
                  <a:lnTo>
                    <a:pt x="51320" y="91910"/>
                  </a:lnTo>
                  <a:lnTo>
                    <a:pt x="63475" y="128013"/>
                  </a:lnTo>
                  <a:lnTo>
                    <a:pt x="65644" y="140620"/>
                  </a:lnTo>
                  <a:lnTo>
                    <a:pt x="64811" y="144547"/>
                  </a:lnTo>
                  <a:lnTo>
                    <a:pt x="62845" y="147165"/>
                  </a:lnTo>
                  <a:lnTo>
                    <a:pt x="60123" y="148910"/>
                  </a:lnTo>
                  <a:lnTo>
                    <a:pt x="57603" y="148662"/>
                  </a:lnTo>
                  <a:lnTo>
                    <a:pt x="55217" y="147086"/>
                  </a:lnTo>
                  <a:lnTo>
                    <a:pt x="52921" y="144624"/>
                  </a:lnTo>
                  <a:lnTo>
                    <a:pt x="49689" y="124304"/>
                  </a:lnTo>
                  <a:lnTo>
                    <a:pt x="52103" y="89199"/>
                  </a:lnTo>
                  <a:lnTo>
                    <a:pt x="64029" y="47518"/>
                  </a:lnTo>
                  <a:lnTo>
                    <a:pt x="864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604">
              <a:extLst>
                <a:ext uri="{FF2B5EF4-FFF2-40B4-BE49-F238E27FC236}">
                  <a16:creationId xmlns:a16="http://schemas.microsoft.com/office/drawing/2014/main" xmlns="" id="{4E83C45D-BFF1-46F1-A855-6622BC70004B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1302894" y="656882"/>
              <a:ext cx="125857" cy="121690"/>
            </a:xfrm>
            <a:custGeom>
              <a:avLst/>
              <a:gdLst/>
              <a:ahLst/>
              <a:cxnLst/>
              <a:rect l="0" t="0" r="0" b="0"/>
              <a:pathLst>
                <a:path w="125857" h="121690">
                  <a:moveTo>
                    <a:pt x="11556" y="41618"/>
                  </a:moveTo>
                  <a:lnTo>
                    <a:pt x="11556" y="41618"/>
                  </a:lnTo>
                  <a:lnTo>
                    <a:pt x="8185" y="41618"/>
                  </a:lnTo>
                  <a:lnTo>
                    <a:pt x="4649" y="43499"/>
                  </a:lnTo>
                  <a:lnTo>
                    <a:pt x="0" y="47085"/>
                  </a:lnTo>
                  <a:lnTo>
                    <a:pt x="5937" y="54448"/>
                  </a:lnTo>
                  <a:lnTo>
                    <a:pt x="20004" y="62196"/>
                  </a:lnTo>
                  <a:lnTo>
                    <a:pt x="33420" y="62994"/>
                  </a:lnTo>
                  <a:lnTo>
                    <a:pt x="48084" y="60290"/>
                  </a:lnTo>
                  <a:lnTo>
                    <a:pt x="61657" y="54385"/>
                  </a:lnTo>
                  <a:lnTo>
                    <a:pt x="77828" y="39756"/>
                  </a:lnTo>
                  <a:lnTo>
                    <a:pt x="83343" y="28091"/>
                  </a:lnTo>
                  <a:lnTo>
                    <a:pt x="84814" y="22016"/>
                  </a:lnTo>
                  <a:lnTo>
                    <a:pt x="84384" y="16556"/>
                  </a:lnTo>
                  <a:lnTo>
                    <a:pt x="80142" y="6726"/>
                  </a:lnTo>
                  <a:lnTo>
                    <a:pt x="76330" y="3540"/>
                  </a:lnTo>
                  <a:lnTo>
                    <a:pt x="66450" y="0"/>
                  </a:lnTo>
                  <a:lnTo>
                    <a:pt x="60146" y="1878"/>
                  </a:lnTo>
                  <a:lnTo>
                    <a:pt x="45617" y="11491"/>
                  </a:lnTo>
                  <a:lnTo>
                    <a:pt x="35396" y="28934"/>
                  </a:lnTo>
                  <a:lnTo>
                    <a:pt x="27557" y="60673"/>
                  </a:lnTo>
                  <a:lnTo>
                    <a:pt x="27134" y="81131"/>
                  </a:lnTo>
                  <a:lnTo>
                    <a:pt x="31650" y="99631"/>
                  </a:lnTo>
                  <a:lnTo>
                    <a:pt x="36241" y="106399"/>
                  </a:lnTo>
                  <a:lnTo>
                    <a:pt x="48868" y="115800"/>
                  </a:lnTo>
                  <a:lnTo>
                    <a:pt x="75214" y="121689"/>
                  </a:lnTo>
                  <a:lnTo>
                    <a:pt x="125856" y="111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605">
              <a:extLst>
                <a:ext uri="{FF2B5EF4-FFF2-40B4-BE49-F238E27FC236}">
                  <a16:creationId xmlns:a16="http://schemas.microsoft.com/office/drawing/2014/main" xmlns="" id="{8FAAAF13-A7E2-47FC-A04E-E1ED6531700A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1182083" y="647592"/>
              <a:ext cx="79749" cy="375405"/>
            </a:xfrm>
            <a:custGeom>
              <a:avLst/>
              <a:gdLst/>
              <a:ahLst/>
              <a:cxnLst/>
              <a:rect l="0" t="0" r="0" b="0"/>
              <a:pathLst>
                <a:path w="79749" h="375405">
                  <a:moveTo>
                    <a:pt x="11717" y="89008"/>
                  </a:moveTo>
                  <a:lnTo>
                    <a:pt x="11717" y="89008"/>
                  </a:lnTo>
                  <a:lnTo>
                    <a:pt x="8346" y="95750"/>
                  </a:lnTo>
                  <a:lnTo>
                    <a:pt x="5629" y="134442"/>
                  </a:lnTo>
                  <a:lnTo>
                    <a:pt x="5445" y="170752"/>
                  </a:lnTo>
                  <a:lnTo>
                    <a:pt x="9164" y="202244"/>
                  </a:lnTo>
                  <a:lnTo>
                    <a:pt x="14110" y="237407"/>
                  </a:lnTo>
                  <a:lnTo>
                    <a:pt x="16308" y="274202"/>
                  </a:lnTo>
                  <a:lnTo>
                    <a:pt x="17285" y="309841"/>
                  </a:lnTo>
                  <a:lnTo>
                    <a:pt x="17835" y="352231"/>
                  </a:lnTo>
                  <a:lnTo>
                    <a:pt x="18021" y="375404"/>
                  </a:lnTo>
                  <a:lnTo>
                    <a:pt x="17331" y="375188"/>
                  </a:lnTo>
                  <a:lnTo>
                    <a:pt x="14682" y="369305"/>
                  </a:lnTo>
                  <a:lnTo>
                    <a:pt x="9225" y="337237"/>
                  </a:lnTo>
                  <a:lnTo>
                    <a:pt x="7082" y="300227"/>
                  </a:lnTo>
                  <a:lnTo>
                    <a:pt x="5423" y="254144"/>
                  </a:lnTo>
                  <a:lnTo>
                    <a:pt x="3994" y="228026"/>
                  </a:lnTo>
                  <a:lnTo>
                    <a:pt x="2335" y="200737"/>
                  </a:lnTo>
                  <a:lnTo>
                    <a:pt x="1229" y="174077"/>
                  </a:lnTo>
                  <a:lnTo>
                    <a:pt x="491" y="147838"/>
                  </a:lnTo>
                  <a:lnTo>
                    <a:pt x="0" y="121878"/>
                  </a:lnTo>
                  <a:lnTo>
                    <a:pt x="1335" y="79863"/>
                  </a:lnTo>
                  <a:lnTo>
                    <a:pt x="6054" y="34087"/>
                  </a:lnTo>
                  <a:lnTo>
                    <a:pt x="11317" y="14504"/>
                  </a:lnTo>
                  <a:lnTo>
                    <a:pt x="20711" y="3449"/>
                  </a:lnTo>
                  <a:lnTo>
                    <a:pt x="26885" y="924"/>
                  </a:lnTo>
                  <a:lnTo>
                    <a:pt x="41271" y="0"/>
                  </a:lnTo>
                  <a:lnTo>
                    <a:pt x="48353" y="3564"/>
                  </a:lnTo>
                  <a:lnTo>
                    <a:pt x="61866" y="16931"/>
                  </a:lnTo>
                  <a:lnTo>
                    <a:pt x="78003" y="51032"/>
                  </a:lnTo>
                  <a:lnTo>
                    <a:pt x="79748" y="76363"/>
                  </a:lnTo>
                  <a:lnTo>
                    <a:pt x="74409" y="101732"/>
                  </a:lnTo>
                  <a:lnTo>
                    <a:pt x="62628" y="127119"/>
                  </a:lnTo>
                  <a:lnTo>
                    <a:pt x="18067" y="17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606">
              <a:extLst>
                <a:ext uri="{FF2B5EF4-FFF2-40B4-BE49-F238E27FC236}">
                  <a16:creationId xmlns:a16="http://schemas.microsoft.com/office/drawing/2014/main" xmlns="" id="{2885AEB5-BEEA-4ED0-B83D-64C1A2C3E25C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1059340" y="721418"/>
              <a:ext cx="78560" cy="155085"/>
            </a:xfrm>
            <a:custGeom>
              <a:avLst/>
              <a:gdLst/>
              <a:ahLst/>
              <a:cxnLst/>
              <a:rect l="0" t="0" r="0" b="0"/>
              <a:pathLst>
                <a:path w="78560" h="155085">
                  <a:moveTo>
                    <a:pt x="70960" y="15182"/>
                  </a:moveTo>
                  <a:lnTo>
                    <a:pt x="70960" y="15182"/>
                  </a:lnTo>
                  <a:lnTo>
                    <a:pt x="57145" y="3249"/>
                  </a:lnTo>
                  <a:lnTo>
                    <a:pt x="53283" y="876"/>
                  </a:lnTo>
                  <a:lnTo>
                    <a:pt x="49298" y="0"/>
                  </a:lnTo>
                  <a:lnTo>
                    <a:pt x="41106" y="909"/>
                  </a:lnTo>
                  <a:lnTo>
                    <a:pt x="25190" y="8758"/>
                  </a:lnTo>
                  <a:lnTo>
                    <a:pt x="15105" y="21734"/>
                  </a:lnTo>
                  <a:lnTo>
                    <a:pt x="6624" y="40672"/>
                  </a:lnTo>
                  <a:lnTo>
                    <a:pt x="0" y="77689"/>
                  </a:lnTo>
                  <a:lnTo>
                    <a:pt x="6739" y="111627"/>
                  </a:lnTo>
                  <a:lnTo>
                    <a:pt x="21828" y="141203"/>
                  </a:lnTo>
                  <a:lnTo>
                    <a:pt x="33601" y="151860"/>
                  </a:lnTo>
                  <a:lnTo>
                    <a:pt x="39704" y="154278"/>
                  </a:lnTo>
                  <a:lnTo>
                    <a:pt x="52130" y="155084"/>
                  </a:lnTo>
                  <a:lnTo>
                    <a:pt x="57701" y="152194"/>
                  </a:lnTo>
                  <a:lnTo>
                    <a:pt x="67654" y="141458"/>
                  </a:lnTo>
                  <a:lnTo>
                    <a:pt x="77820" y="112804"/>
                  </a:lnTo>
                  <a:lnTo>
                    <a:pt x="78559" y="80874"/>
                  </a:lnTo>
                  <a:lnTo>
                    <a:pt x="70938" y="52442"/>
                  </a:lnTo>
                  <a:lnTo>
                    <a:pt x="59743" y="32886"/>
                  </a:lnTo>
                  <a:lnTo>
                    <a:pt x="51628" y="26578"/>
                  </a:lnTo>
                  <a:lnTo>
                    <a:pt x="47489" y="24896"/>
                  </a:lnTo>
                  <a:lnTo>
                    <a:pt x="44729" y="24480"/>
                  </a:lnTo>
                  <a:lnTo>
                    <a:pt x="42890" y="24909"/>
                  </a:lnTo>
                  <a:lnTo>
                    <a:pt x="39210" y="27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607">
              <a:extLst>
                <a:ext uri="{FF2B5EF4-FFF2-40B4-BE49-F238E27FC236}">
                  <a16:creationId xmlns:a16="http://schemas.microsoft.com/office/drawing/2014/main" xmlns="" id="{DE4D1B6D-6E1A-4F1F-B28A-61F4B8632002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925279" y="704850"/>
              <a:ext cx="103422" cy="162640"/>
            </a:xfrm>
            <a:custGeom>
              <a:avLst/>
              <a:gdLst/>
              <a:ahLst/>
              <a:cxnLst/>
              <a:rect l="0" t="0" r="0" b="0"/>
              <a:pathLst>
                <a:path w="103422" h="162640">
                  <a:moveTo>
                    <a:pt x="8171" y="50800"/>
                  </a:moveTo>
                  <a:lnTo>
                    <a:pt x="8171" y="50800"/>
                  </a:lnTo>
                  <a:lnTo>
                    <a:pt x="1429" y="44058"/>
                  </a:lnTo>
                  <a:lnTo>
                    <a:pt x="149" y="41366"/>
                  </a:lnTo>
                  <a:lnTo>
                    <a:pt x="0" y="38867"/>
                  </a:lnTo>
                  <a:lnTo>
                    <a:pt x="607" y="36494"/>
                  </a:lnTo>
                  <a:lnTo>
                    <a:pt x="1717" y="34913"/>
                  </a:lnTo>
                  <a:lnTo>
                    <a:pt x="3163" y="33859"/>
                  </a:lnTo>
                  <a:lnTo>
                    <a:pt x="4832" y="33156"/>
                  </a:lnTo>
                  <a:lnTo>
                    <a:pt x="17295" y="35537"/>
                  </a:lnTo>
                  <a:lnTo>
                    <a:pt x="37764" y="50825"/>
                  </a:lnTo>
                  <a:lnTo>
                    <a:pt x="67848" y="90708"/>
                  </a:lnTo>
                  <a:lnTo>
                    <a:pt x="76557" y="112046"/>
                  </a:lnTo>
                  <a:lnTo>
                    <a:pt x="79017" y="131407"/>
                  </a:lnTo>
                  <a:lnTo>
                    <a:pt x="76434" y="154412"/>
                  </a:lnTo>
                  <a:lnTo>
                    <a:pt x="74847" y="160091"/>
                  </a:lnTo>
                  <a:lnTo>
                    <a:pt x="73083" y="162466"/>
                  </a:lnTo>
                  <a:lnTo>
                    <a:pt x="71201" y="162639"/>
                  </a:lnTo>
                  <a:lnTo>
                    <a:pt x="69241" y="161342"/>
                  </a:lnTo>
                  <a:lnTo>
                    <a:pt x="59740" y="142663"/>
                  </a:lnTo>
                  <a:lnTo>
                    <a:pt x="54730" y="104673"/>
                  </a:lnTo>
                  <a:lnTo>
                    <a:pt x="59988" y="64411"/>
                  </a:lnTo>
                  <a:lnTo>
                    <a:pt x="70483" y="32412"/>
                  </a:lnTo>
                  <a:lnTo>
                    <a:pt x="82197" y="17698"/>
                  </a:lnTo>
                  <a:lnTo>
                    <a:pt x="103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608">
              <a:extLst>
                <a:ext uri="{FF2B5EF4-FFF2-40B4-BE49-F238E27FC236}">
                  <a16:creationId xmlns:a16="http://schemas.microsoft.com/office/drawing/2014/main" xmlns="" id="{6439E125-3D66-49E2-932B-428FAE9996FA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806711" y="471094"/>
              <a:ext cx="108273" cy="462027"/>
            </a:xfrm>
            <a:custGeom>
              <a:avLst/>
              <a:gdLst/>
              <a:ahLst/>
              <a:cxnLst/>
              <a:rect l="0" t="0" r="0" b="0"/>
              <a:pathLst>
                <a:path w="108273" h="462027">
                  <a:moveTo>
                    <a:pt x="6089" y="163906"/>
                  </a:moveTo>
                  <a:lnTo>
                    <a:pt x="6089" y="163906"/>
                  </a:lnTo>
                  <a:lnTo>
                    <a:pt x="0" y="157818"/>
                  </a:lnTo>
                  <a:lnTo>
                    <a:pt x="17439" y="203045"/>
                  </a:lnTo>
                  <a:lnTo>
                    <a:pt x="27361" y="237275"/>
                  </a:lnTo>
                  <a:lnTo>
                    <a:pt x="37415" y="278359"/>
                  </a:lnTo>
                  <a:lnTo>
                    <a:pt x="44236" y="322489"/>
                  </a:lnTo>
                  <a:lnTo>
                    <a:pt x="47738" y="366091"/>
                  </a:lnTo>
                  <a:lnTo>
                    <a:pt x="49294" y="405460"/>
                  </a:lnTo>
                  <a:lnTo>
                    <a:pt x="50293" y="451954"/>
                  </a:lnTo>
                  <a:lnTo>
                    <a:pt x="50375" y="457538"/>
                  </a:lnTo>
                  <a:lnTo>
                    <a:pt x="49724" y="460555"/>
                  </a:lnTo>
                  <a:lnTo>
                    <a:pt x="48585" y="461861"/>
                  </a:lnTo>
                  <a:lnTo>
                    <a:pt x="47119" y="462026"/>
                  </a:lnTo>
                  <a:lnTo>
                    <a:pt x="38315" y="435290"/>
                  </a:lnTo>
                  <a:lnTo>
                    <a:pt x="32641" y="397645"/>
                  </a:lnTo>
                  <a:lnTo>
                    <a:pt x="30141" y="374765"/>
                  </a:lnTo>
                  <a:lnTo>
                    <a:pt x="27062" y="348223"/>
                  </a:lnTo>
                  <a:lnTo>
                    <a:pt x="23599" y="319240"/>
                  </a:lnTo>
                  <a:lnTo>
                    <a:pt x="19879" y="288629"/>
                  </a:lnTo>
                  <a:lnTo>
                    <a:pt x="16693" y="256227"/>
                  </a:lnTo>
                  <a:lnTo>
                    <a:pt x="13864" y="222631"/>
                  </a:lnTo>
                  <a:lnTo>
                    <a:pt x="11273" y="188239"/>
                  </a:lnTo>
                  <a:lnTo>
                    <a:pt x="10250" y="156845"/>
                  </a:lnTo>
                  <a:lnTo>
                    <a:pt x="10274" y="127449"/>
                  </a:lnTo>
                  <a:lnTo>
                    <a:pt x="10996" y="99384"/>
                  </a:lnTo>
                  <a:lnTo>
                    <a:pt x="15561" y="55032"/>
                  </a:lnTo>
                  <a:lnTo>
                    <a:pt x="24182" y="13584"/>
                  </a:lnTo>
                  <a:lnTo>
                    <a:pt x="26618" y="6541"/>
                  </a:lnTo>
                  <a:lnTo>
                    <a:pt x="30358" y="2552"/>
                  </a:lnTo>
                  <a:lnTo>
                    <a:pt x="34969" y="598"/>
                  </a:lnTo>
                  <a:lnTo>
                    <a:pt x="40159" y="0"/>
                  </a:lnTo>
                  <a:lnTo>
                    <a:pt x="55333" y="6863"/>
                  </a:lnTo>
                  <a:lnTo>
                    <a:pt x="73131" y="21437"/>
                  </a:lnTo>
                  <a:lnTo>
                    <a:pt x="96901" y="57409"/>
                  </a:lnTo>
                  <a:lnTo>
                    <a:pt x="107942" y="98641"/>
                  </a:lnTo>
                  <a:lnTo>
                    <a:pt x="108272" y="125022"/>
                  </a:lnTo>
                  <a:lnTo>
                    <a:pt x="102304" y="147094"/>
                  </a:lnTo>
                  <a:lnTo>
                    <a:pt x="91184" y="165606"/>
                  </a:lnTo>
                  <a:lnTo>
                    <a:pt x="57183" y="192856"/>
                  </a:lnTo>
                  <a:lnTo>
                    <a:pt x="35339" y="203763"/>
                  </a:lnTo>
                  <a:lnTo>
                    <a:pt x="18789" y="208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290">
            <a:extLst>
              <a:ext uri="{FF2B5EF4-FFF2-40B4-BE49-F238E27FC236}">
                <a16:creationId xmlns:a16="http://schemas.microsoft.com/office/drawing/2014/main" xmlns="" id="{845B2338-8E0D-4DBC-872E-18D7C14847E9}"/>
              </a:ext>
            </a:extLst>
          </p:cNvPr>
          <p:cNvGrpSpPr/>
          <p:nvPr/>
        </p:nvGrpSpPr>
        <p:grpSpPr>
          <a:xfrm>
            <a:off x="2618234" y="533400"/>
            <a:ext cx="376207" cy="298451"/>
            <a:chOff x="2618234" y="533400"/>
            <a:chExt cx="376207" cy="298451"/>
          </a:xfrm>
        </p:grpSpPr>
        <p:sp>
          <p:nvSpPr>
            <p:cNvPr id="551" name="SMARTInkShape-1609">
              <a:extLst>
                <a:ext uri="{FF2B5EF4-FFF2-40B4-BE49-F238E27FC236}">
                  <a16:creationId xmlns:a16="http://schemas.microsoft.com/office/drawing/2014/main" xmlns="" id="{8413DC98-F53B-4DDF-B2EE-11616ABE96F7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915533" y="611365"/>
              <a:ext cx="78908" cy="201436"/>
            </a:xfrm>
            <a:custGeom>
              <a:avLst/>
              <a:gdLst/>
              <a:ahLst/>
              <a:cxnLst/>
              <a:rect l="0" t="0" r="0" b="0"/>
              <a:pathLst>
                <a:path w="78908" h="2014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16" y="117"/>
                  </a:lnTo>
                  <a:lnTo>
                    <a:pt x="6120" y="2129"/>
                  </a:lnTo>
                  <a:lnTo>
                    <a:pt x="50630" y="38799"/>
                  </a:lnTo>
                  <a:lnTo>
                    <a:pt x="60976" y="48561"/>
                  </a:lnTo>
                  <a:lnTo>
                    <a:pt x="74352" y="76341"/>
                  </a:lnTo>
                  <a:lnTo>
                    <a:pt x="78907" y="92639"/>
                  </a:lnTo>
                  <a:lnTo>
                    <a:pt x="76443" y="123918"/>
                  </a:lnTo>
                  <a:lnTo>
                    <a:pt x="64528" y="152872"/>
                  </a:lnTo>
                  <a:lnTo>
                    <a:pt x="24517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610">
              <a:extLst>
                <a:ext uri="{FF2B5EF4-FFF2-40B4-BE49-F238E27FC236}">
                  <a16:creationId xmlns:a16="http://schemas.microsoft.com/office/drawing/2014/main" xmlns="" id="{1EDCC7BA-38BE-4C41-A3EE-0CF0C711875E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2618234" y="615950"/>
              <a:ext cx="80517" cy="215901"/>
            </a:xfrm>
            <a:custGeom>
              <a:avLst/>
              <a:gdLst/>
              <a:ahLst/>
              <a:cxnLst/>
              <a:rect l="0" t="0" r="0" b="0"/>
              <a:pathLst>
                <a:path w="80517" h="215901">
                  <a:moveTo>
                    <a:pt x="48766" y="0"/>
                  </a:moveTo>
                  <a:lnTo>
                    <a:pt x="48766" y="0"/>
                  </a:lnTo>
                  <a:lnTo>
                    <a:pt x="13413" y="29886"/>
                  </a:lnTo>
                  <a:lnTo>
                    <a:pt x="4831" y="51147"/>
                  </a:lnTo>
                  <a:lnTo>
                    <a:pt x="0" y="92766"/>
                  </a:lnTo>
                  <a:lnTo>
                    <a:pt x="1692" y="123779"/>
                  </a:lnTo>
                  <a:lnTo>
                    <a:pt x="11852" y="154026"/>
                  </a:lnTo>
                  <a:lnTo>
                    <a:pt x="35182" y="180169"/>
                  </a:lnTo>
                  <a:lnTo>
                    <a:pt x="8051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611">
              <a:extLst>
                <a:ext uri="{FF2B5EF4-FFF2-40B4-BE49-F238E27FC236}">
                  <a16:creationId xmlns:a16="http://schemas.microsoft.com/office/drawing/2014/main" xmlns="" id="{0A3383C7-D492-43DF-8DD3-8EE4BCB8C09A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781300" y="533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612">
              <a:extLst>
                <a:ext uri="{FF2B5EF4-FFF2-40B4-BE49-F238E27FC236}">
                  <a16:creationId xmlns:a16="http://schemas.microsoft.com/office/drawing/2014/main" xmlns="" id="{ECD3BD9A-137C-46AE-BC67-1D8E6BB1730D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762250" y="584200"/>
              <a:ext cx="35726" cy="215901"/>
            </a:xfrm>
            <a:custGeom>
              <a:avLst/>
              <a:gdLst/>
              <a:ahLst/>
              <a:cxnLst/>
              <a:rect l="0" t="0" r="0" b="0"/>
              <a:pathLst>
                <a:path w="35726" h="2159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5901" y="55275"/>
                  </a:lnTo>
                  <a:lnTo>
                    <a:pt x="30083" y="102484"/>
                  </a:lnTo>
                  <a:lnTo>
                    <a:pt x="35725" y="139962"/>
                  </a:lnTo>
                  <a:lnTo>
                    <a:pt x="34260" y="183810"/>
                  </a:lnTo>
                  <a:lnTo>
                    <a:pt x="317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291">
            <a:extLst>
              <a:ext uri="{FF2B5EF4-FFF2-40B4-BE49-F238E27FC236}">
                <a16:creationId xmlns:a16="http://schemas.microsoft.com/office/drawing/2014/main" xmlns="" id="{F710D751-F817-4497-BEF4-E3007364BB71}"/>
              </a:ext>
            </a:extLst>
          </p:cNvPr>
          <p:cNvGrpSpPr/>
          <p:nvPr/>
        </p:nvGrpSpPr>
        <p:grpSpPr>
          <a:xfrm>
            <a:off x="3257550" y="495300"/>
            <a:ext cx="1441451" cy="406401"/>
            <a:chOff x="3257550" y="495300"/>
            <a:chExt cx="1441451" cy="406401"/>
          </a:xfrm>
        </p:grpSpPr>
        <p:sp>
          <p:nvSpPr>
            <p:cNvPr id="556" name="SMARTInkShape-1613">
              <a:extLst>
                <a:ext uri="{FF2B5EF4-FFF2-40B4-BE49-F238E27FC236}">
                  <a16:creationId xmlns:a16="http://schemas.microsoft.com/office/drawing/2014/main" xmlns="" id="{531395F6-4291-4441-8A0B-910786FCFD68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592815" y="812800"/>
              <a:ext cx="106186" cy="17645"/>
            </a:xfrm>
            <a:custGeom>
              <a:avLst/>
              <a:gdLst/>
              <a:ahLst/>
              <a:cxnLst/>
              <a:rect l="0" t="0" r="0" b="0"/>
              <a:pathLst>
                <a:path w="106186" h="17645">
                  <a:moveTo>
                    <a:pt x="10935" y="0"/>
                  </a:moveTo>
                  <a:lnTo>
                    <a:pt x="10935" y="0"/>
                  </a:lnTo>
                  <a:lnTo>
                    <a:pt x="2207" y="9434"/>
                  </a:lnTo>
                  <a:lnTo>
                    <a:pt x="0" y="14306"/>
                  </a:lnTo>
                  <a:lnTo>
                    <a:pt x="1528" y="15887"/>
                  </a:lnTo>
                  <a:lnTo>
                    <a:pt x="8871" y="17644"/>
                  </a:lnTo>
                  <a:lnTo>
                    <a:pt x="47451" y="9339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614">
              <a:extLst>
                <a:ext uri="{FF2B5EF4-FFF2-40B4-BE49-F238E27FC236}">
                  <a16:creationId xmlns:a16="http://schemas.microsoft.com/office/drawing/2014/main" xmlns="" id="{92A913DE-66DC-419D-9F6B-2E4391ADF274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572000" y="7239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2255" y="5762"/>
                  </a:lnTo>
                  <a:lnTo>
                    <a:pt x="50216" y="6234"/>
                  </a:lnTo>
                  <a:lnTo>
                    <a:pt x="88728" y="6316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615">
              <a:extLst>
                <a:ext uri="{FF2B5EF4-FFF2-40B4-BE49-F238E27FC236}">
                  <a16:creationId xmlns:a16="http://schemas.microsoft.com/office/drawing/2014/main" xmlns="" id="{6C542526-8D75-4E70-BD83-5D39371A5A60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292600" y="546100"/>
              <a:ext cx="75722" cy="323851"/>
            </a:xfrm>
            <a:custGeom>
              <a:avLst/>
              <a:gdLst/>
              <a:ahLst/>
              <a:cxnLst/>
              <a:rect l="0" t="0" r="0" b="0"/>
              <a:pathLst>
                <a:path w="75722" h="323851">
                  <a:moveTo>
                    <a:pt x="38100" y="0"/>
                  </a:moveTo>
                  <a:lnTo>
                    <a:pt x="38100" y="0"/>
                  </a:lnTo>
                  <a:lnTo>
                    <a:pt x="38100" y="10113"/>
                  </a:lnTo>
                  <a:lnTo>
                    <a:pt x="53796" y="51147"/>
                  </a:lnTo>
                  <a:lnTo>
                    <a:pt x="62716" y="77060"/>
                  </a:lnTo>
                  <a:lnTo>
                    <a:pt x="69147" y="120826"/>
                  </a:lnTo>
                  <a:lnTo>
                    <a:pt x="75652" y="155301"/>
                  </a:lnTo>
                  <a:lnTo>
                    <a:pt x="75721" y="191789"/>
                  </a:lnTo>
                  <a:lnTo>
                    <a:pt x="70343" y="227056"/>
                  </a:lnTo>
                  <a:lnTo>
                    <a:pt x="54709" y="270006"/>
                  </a:lnTo>
                  <a:lnTo>
                    <a:pt x="40308" y="294039"/>
                  </a:lnTo>
                  <a:lnTo>
                    <a:pt x="24500" y="30895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616">
              <a:extLst>
                <a:ext uri="{FF2B5EF4-FFF2-40B4-BE49-F238E27FC236}">
                  <a16:creationId xmlns:a16="http://schemas.microsoft.com/office/drawing/2014/main" xmlns="" id="{CD94A09A-544D-4B2F-A412-EA421838B0CE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133872" y="506721"/>
              <a:ext cx="114279" cy="83830"/>
            </a:xfrm>
            <a:custGeom>
              <a:avLst/>
              <a:gdLst/>
              <a:ahLst/>
              <a:cxnLst/>
              <a:rect l="0" t="0" r="0" b="0"/>
              <a:pathLst>
                <a:path w="114279" h="83830">
                  <a:moveTo>
                    <a:pt x="6328" y="13979"/>
                  </a:moveTo>
                  <a:lnTo>
                    <a:pt x="6328" y="13979"/>
                  </a:lnTo>
                  <a:lnTo>
                    <a:pt x="861" y="13979"/>
                  </a:lnTo>
                  <a:lnTo>
                    <a:pt x="0" y="60856"/>
                  </a:lnTo>
                  <a:lnTo>
                    <a:pt x="1870" y="68445"/>
                  </a:lnTo>
                  <a:lnTo>
                    <a:pt x="4346" y="72758"/>
                  </a:lnTo>
                  <a:lnTo>
                    <a:pt x="5007" y="72921"/>
                  </a:lnTo>
                  <a:lnTo>
                    <a:pt x="33700" y="29978"/>
                  </a:lnTo>
                  <a:lnTo>
                    <a:pt x="51621" y="2105"/>
                  </a:lnTo>
                  <a:lnTo>
                    <a:pt x="53457" y="419"/>
                  </a:lnTo>
                  <a:lnTo>
                    <a:pt x="54680" y="0"/>
                  </a:lnTo>
                  <a:lnTo>
                    <a:pt x="55496" y="426"/>
                  </a:lnTo>
                  <a:lnTo>
                    <a:pt x="82795" y="41723"/>
                  </a:lnTo>
                  <a:lnTo>
                    <a:pt x="114278" y="83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617">
              <a:extLst>
                <a:ext uri="{FF2B5EF4-FFF2-40B4-BE49-F238E27FC236}">
                  <a16:creationId xmlns:a16="http://schemas.microsoft.com/office/drawing/2014/main" xmlns="" id="{BE028207-79FF-4960-A7F5-86A6715882E5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095791" y="645892"/>
              <a:ext cx="133310" cy="199315"/>
            </a:xfrm>
            <a:custGeom>
              <a:avLst/>
              <a:gdLst/>
              <a:ahLst/>
              <a:cxnLst/>
              <a:rect l="0" t="0" r="0" b="0"/>
              <a:pathLst>
                <a:path w="133310" h="199315">
                  <a:moveTo>
                    <a:pt x="95209" y="46258"/>
                  </a:moveTo>
                  <a:lnTo>
                    <a:pt x="95209" y="46258"/>
                  </a:lnTo>
                  <a:lnTo>
                    <a:pt x="88467" y="36145"/>
                  </a:lnTo>
                  <a:lnTo>
                    <a:pt x="70790" y="23114"/>
                  </a:lnTo>
                  <a:lnTo>
                    <a:pt x="51050" y="17058"/>
                  </a:lnTo>
                  <a:lnTo>
                    <a:pt x="44603" y="18325"/>
                  </a:lnTo>
                  <a:lnTo>
                    <a:pt x="31795" y="25376"/>
                  </a:lnTo>
                  <a:lnTo>
                    <a:pt x="12685" y="47989"/>
                  </a:lnTo>
                  <a:lnTo>
                    <a:pt x="5614" y="68899"/>
                  </a:lnTo>
                  <a:lnTo>
                    <a:pt x="3516" y="104472"/>
                  </a:lnTo>
                  <a:lnTo>
                    <a:pt x="7890" y="129281"/>
                  </a:lnTo>
                  <a:lnTo>
                    <a:pt x="29930" y="174057"/>
                  </a:lnTo>
                  <a:lnTo>
                    <a:pt x="44920" y="197170"/>
                  </a:lnTo>
                  <a:lnTo>
                    <a:pt x="48983" y="199077"/>
                  </a:lnTo>
                  <a:lnTo>
                    <a:pt x="59142" y="199314"/>
                  </a:lnTo>
                  <a:lnTo>
                    <a:pt x="72594" y="189542"/>
                  </a:lnTo>
                  <a:lnTo>
                    <a:pt x="85863" y="173440"/>
                  </a:lnTo>
                  <a:lnTo>
                    <a:pt x="102012" y="132476"/>
                  </a:lnTo>
                  <a:lnTo>
                    <a:pt x="110630" y="90619"/>
                  </a:lnTo>
                  <a:lnTo>
                    <a:pt x="109421" y="43645"/>
                  </a:lnTo>
                  <a:lnTo>
                    <a:pt x="102231" y="18991"/>
                  </a:lnTo>
                  <a:lnTo>
                    <a:pt x="89628" y="3330"/>
                  </a:lnTo>
                  <a:lnTo>
                    <a:pt x="80905" y="0"/>
                  </a:lnTo>
                  <a:lnTo>
                    <a:pt x="59924" y="64"/>
                  </a:lnTo>
                  <a:lnTo>
                    <a:pt x="24311" y="18146"/>
                  </a:lnTo>
                  <a:lnTo>
                    <a:pt x="8901" y="36116"/>
                  </a:lnTo>
                  <a:lnTo>
                    <a:pt x="1111" y="55861"/>
                  </a:lnTo>
                  <a:lnTo>
                    <a:pt x="0" y="76397"/>
                  </a:lnTo>
                  <a:lnTo>
                    <a:pt x="7503" y="93520"/>
                  </a:lnTo>
                  <a:lnTo>
                    <a:pt x="20245" y="107480"/>
                  </a:lnTo>
                  <a:lnTo>
                    <a:pt x="35316" y="118388"/>
                  </a:lnTo>
                  <a:lnTo>
                    <a:pt x="55184" y="122295"/>
                  </a:lnTo>
                  <a:lnTo>
                    <a:pt x="76715" y="120975"/>
                  </a:lnTo>
                  <a:lnTo>
                    <a:pt x="103997" y="111592"/>
                  </a:lnTo>
                  <a:lnTo>
                    <a:pt x="133309" y="90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618">
              <a:extLst>
                <a:ext uri="{FF2B5EF4-FFF2-40B4-BE49-F238E27FC236}">
                  <a16:creationId xmlns:a16="http://schemas.microsoft.com/office/drawing/2014/main" xmlns="" id="{49AED1FC-EB9E-4743-BBBC-DE8763941DCF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906158" y="528872"/>
              <a:ext cx="138793" cy="372829"/>
            </a:xfrm>
            <a:custGeom>
              <a:avLst/>
              <a:gdLst/>
              <a:ahLst/>
              <a:cxnLst/>
              <a:rect l="0" t="0" r="0" b="0"/>
              <a:pathLst>
                <a:path w="138793" h="372829">
                  <a:moveTo>
                    <a:pt x="138792" y="36278"/>
                  </a:moveTo>
                  <a:lnTo>
                    <a:pt x="138792" y="36278"/>
                  </a:lnTo>
                  <a:lnTo>
                    <a:pt x="138086" y="10957"/>
                  </a:lnTo>
                  <a:lnTo>
                    <a:pt x="135421" y="4328"/>
                  </a:lnTo>
                  <a:lnTo>
                    <a:pt x="133017" y="2278"/>
                  </a:lnTo>
                  <a:lnTo>
                    <a:pt x="126582" y="0"/>
                  </a:lnTo>
                  <a:lnTo>
                    <a:pt x="108285" y="5460"/>
                  </a:lnTo>
                  <a:lnTo>
                    <a:pt x="84989" y="29499"/>
                  </a:lnTo>
                  <a:lnTo>
                    <a:pt x="56842" y="73545"/>
                  </a:lnTo>
                  <a:lnTo>
                    <a:pt x="36518" y="112343"/>
                  </a:lnTo>
                  <a:lnTo>
                    <a:pt x="17842" y="154751"/>
                  </a:lnTo>
                  <a:lnTo>
                    <a:pt x="4838" y="197118"/>
                  </a:lnTo>
                  <a:lnTo>
                    <a:pt x="0" y="235703"/>
                  </a:lnTo>
                  <a:lnTo>
                    <a:pt x="2317" y="270961"/>
                  </a:lnTo>
                  <a:lnTo>
                    <a:pt x="12755" y="303095"/>
                  </a:lnTo>
                  <a:lnTo>
                    <a:pt x="32446" y="330076"/>
                  </a:lnTo>
                  <a:lnTo>
                    <a:pt x="44611" y="342210"/>
                  </a:lnTo>
                  <a:lnTo>
                    <a:pt x="75062" y="357574"/>
                  </a:lnTo>
                  <a:lnTo>
                    <a:pt x="126092" y="372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619">
              <a:extLst>
                <a:ext uri="{FF2B5EF4-FFF2-40B4-BE49-F238E27FC236}">
                  <a16:creationId xmlns:a16="http://schemas.microsoft.com/office/drawing/2014/main" xmlns="" id="{A5BC8166-49C2-4779-B1F8-95B6A30FB0E1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514680" y="650563"/>
              <a:ext cx="200706" cy="187638"/>
            </a:xfrm>
            <a:custGeom>
              <a:avLst/>
              <a:gdLst/>
              <a:ahLst/>
              <a:cxnLst/>
              <a:rect l="0" t="0" r="0" b="0"/>
              <a:pathLst>
                <a:path w="200706" h="187638">
                  <a:moveTo>
                    <a:pt x="98470" y="35237"/>
                  </a:moveTo>
                  <a:lnTo>
                    <a:pt x="98470" y="35237"/>
                  </a:lnTo>
                  <a:lnTo>
                    <a:pt x="80793" y="12093"/>
                  </a:lnTo>
                  <a:lnTo>
                    <a:pt x="65245" y="2666"/>
                  </a:lnTo>
                  <a:lnTo>
                    <a:pt x="53365" y="1476"/>
                  </a:lnTo>
                  <a:lnTo>
                    <a:pt x="47233" y="2146"/>
                  </a:lnTo>
                  <a:lnTo>
                    <a:pt x="32894" y="10417"/>
                  </a:lnTo>
                  <a:lnTo>
                    <a:pt x="25120" y="16574"/>
                  </a:lnTo>
                  <a:lnTo>
                    <a:pt x="7435" y="45465"/>
                  </a:lnTo>
                  <a:lnTo>
                    <a:pt x="0" y="77465"/>
                  </a:lnTo>
                  <a:lnTo>
                    <a:pt x="2024" y="96809"/>
                  </a:lnTo>
                  <a:lnTo>
                    <a:pt x="4539" y="105918"/>
                  </a:lnTo>
                  <a:lnTo>
                    <a:pt x="12978" y="117921"/>
                  </a:lnTo>
                  <a:lnTo>
                    <a:pt x="18192" y="122110"/>
                  </a:lnTo>
                  <a:lnTo>
                    <a:pt x="23785" y="122786"/>
                  </a:lnTo>
                  <a:lnTo>
                    <a:pt x="35643" y="117892"/>
                  </a:lnTo>
                  <a:lnTo>
                    <a:pt x="46088" y="106780"/>
                  </a:lnTo>
                  <a:lnTo>
                    <a:pt x="67922" y="68490"/>
                  </a:lnTo>
                  <a:lnTo>
                    <a:pt x="81138" y="36803"/>
                  </a:lnTo>
                  <a:lnTo>
                    <a:pt x="82682" y="34870"/>
                  </a:lnTo>
                  <a:lnTo>
                    <a:pt x="83710" y="34286"/>
                  </a:lnTo>
                  <a:lnTo>
                    <a:pt x="84397" y="34603"/>
                  </a:lnTo>
                  <a:lnTo>
                    <a:pt x="96521" y="77113"/>
                  </a:lnTo>
                  <a:lnTo>
                    <a:pt x="100661" y="88186"/>
                  </a:lnTo>
                  <a:lnTo>
                    <a:pt x="108616" y="95929"/>
                  </a:lnTo>
                  <a:lnTo>
                    <a:pt x="113701" y="98982"/>
                  </a:lnTo>
                  <a:lnTo>
                    <a:pt x="119207" y="99606"/>
                  </a:lnTo>
                  <a:lnTo>
                    <a:pt x="130970" y="96536"/>
                  </a:lnTo>
                  <a:lnTo>
                    <a:pt x="152863" y="80132"/>
                  </a:lnTo>
                  <a:lnTo>
                    <a:pt x="173853" y="57398"/>
                  </a:lnTo>
                  <a:lnTo>
                    <a:pt x="186736" y="26046"/>
                  </a:lnTo>
                  <a:lnTo>
                    <a:pt x="188735" y="11632"/>
                  </a:lnTo>
                  <a:lnTo>
                    <a:pt x="188279" y="6800"/>
                  </a:lnTo>
                  <a:lnTo>
                    <a:pt x="185859" y="3579"/>
                  </a:lnTo>
                  <a:lnTo>
                    <a:pt x="177526" y="0"/>
                  </a:lnTo>
                  <a:lnTo>
                    <a:pt x="166767" y="2172"/>
                  </a:lnTo>
                  <a:lnTo>
                    <a:pt x="160935" y="4727"/>
                  </a:lnTo>
                  <a:lnTo>
                    <a:pt x="152573" y="15092"/>
                  </a:lnTo>
                  <a:lnTo>
                    <a:pt x="149355" y="21807"/>
                  </a:lnTo>
                  <a:lnTo>
                    <a:pt x="149543" y="36794"/>
                  </a:lnTo>
                  <a:lnTo>
                    <a:pt x="161162" y="69411"/>
                  </a:lnTo>
                  <a:lnTo>
                    <a:pt x="186219" y="108333"/>
                  </a:lnTo>
                  <a:lnTo>
                    <a:pt x="200705" y="144691"/>
                  </a:lnTo>
                  <a:lnTo>
                    <a:pt x="200117" y="160083"/>
                  </a:lnTo>
                  <a:lnTo>
                    <a:pt x="197985" y="167151"/>
                  </a:lnTo>
                  <a:lnTo>
                    <a:pt x="193741" y="172569"/>
                  </a:lnTo>
                  <a:lnTo>
                    <a:pt x="168320" y="187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620">
              <a:extLst>
                <a:ext uri="{FF2B5EF4-FFF2-40B4-BE49-F238E27FC236}">
                  <a16:creationId xmlns:a16="http://schemas.microsoft.com/office/drawing/2014/main" xmlns="" id="{5F107DA4-2E6C-4851-9691-EAAC66395981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473450" y="596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621">
              <a:extLst>
                <a:ext uri="{FF2B5EF4-FFF2-40B4-BE49-F238E27FC236}">
                  <a16:creationId xmlns:a16="http://schemas.microsoft.com/office/drawing/2014/main" xmlns="" id="{2D426DBE-9FC4-4CA0-A7C4-5385B79CCA2C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476429" y="692150"/>
              <a:ext cx="3372" cy="88901"/>
            </a:xfrm>
            <a:custGeom>
              <a:avLst/>
              <a:gdLst/>
              <a:ahLst/>
              <a:cxnLst/>
              <a:rect l="0" t="0" r="0" b="0"/>
              <a:pathLst>
                <a:path w="3372" h="88901">
                  <a:moveTo>
                    <a:pt x="3371" y="0"/>
                  </a:moveTo>
                  <a:lnTo>
                    <a:pt x="3371" y="0"/>
                  </a:lnTo>
                  <a:lnTo>
                    <a:pt x="0" y="47530"/>
                  </a:lnTo>
                  <a:lnTo>
                    <a:pt x="337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622">
              <a:extLst>
                <a:ext uri="{FF2B5EF4-FFF2-40B4-BE49-F238E27FC236}">
                  <a16:creationId xmlns:a16="http://schemas.microsoft.com/office/drawing/2014/main" xmlns="" id="{553EEF95-C606-4EE9-A8B8-C1321D962A04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257550" y="495300"/>
              <a:ext cx="144138" cy="329586"/>
            </a:xfrm>
            <a:custGeom>
              <a:avLst/>
              <a:gdLst/>
              <a:ahLst/>
              <a:cxnLst/>
              <a:rect l="0" t="0" r="0" b="0"/>
              <a:pathLst>
                <a:path w="144138" h="329586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933" y="34206"/>
                  </a:lnTo>
                  <a:lnTo>
                    <a:pt x="20704" y="78104"/>
                  </a:lnTo>
                  <a:lnTo>
                    <a:pt x="27546" y="117263"/>
                  </a:lnTo>
                  <a:lnTo>
                    <a:pt x="32939" y="162889"/>
                  </a:lnTo>
                  <a:lnTo>
                    <a:pt x="35806" y="207627"/>
                  </a:lnTo>
                  <a:lnTo>
                    <a:pt x="37080" y="247501"/>
                  </a:lnTo>
                  <a:lnTo>
                    <a:pt x="37798" y="287666"/>
                  </a:lnTo>
                  <a:lnTo>
                    <a:pt x="38060" y="309921"/>
                  </a:lnTo>
                  <a:lnTo>
                    <a:pt x="38088" y="297302"/>
                  </a:lnTo>
                  <a:lnTo>
                    <a:pt x="53306" y="256909"/>
                  </a:lnTo>
                  <a:lnTo>
                    <a:pt x="74813" y="211510"/>
                  </a:lnTo>
                  <a:lnTo>
                    <a:pt x="79509" y="204506"/>
                  </a:lnTo>
                  <a:lnTo>
                    <a:pt x="90370" y="196725"/>
                  </a:lnTo>
                  <a:lnTo>
                    <a:pt x="101548" y="193972"/>
                  </a:lnTo>
                  <a:lnTo>
                    <a:pt x="111219" y="195101"/>
                  </a:lnTo>
                  <a:lnTo>
                    <a:pt x="122103" y="203598"/>
                  </a:lnTo>
                  <a:lnTo>
                    <a:pt x="132585" y="217488"/>
                  </a:lnTo>
                  <a:lnTo>
                    <a:pt x="141747" y="245142"/>
                  </a:lnTo>
                  <a:lnTo>
                    <a:pt x="144137" y="265350"/>
                  </a:lnTo>
                  <a:lnTo>
                    <a:pt x="137674" y="284209"/>
                  </a:lnTo>
                  <a:lnTo>
                    <a:pt x="124689" y="301293"/>
                  </a:lnTo>
                  <a:lnTo>
                    <a:pt x="97544" y="321400"/>
                  </a:lnTo>
                  <a:lnTo>
                    <a:pt x="77455" y="329346"/>
                  </a:lnTo>
                  <a:lnTo>
                    <a:pt x="56767" y="329585"/>
                  </a:lnTo>
                  <a:lnTo>
                    <a:pt x="37224" y="324282"/>
                  </a:lnTo>
                  <a:lnTo>
                    <a:pt x="21483" y="314870"/>
                  </a:lnTo>
                  <a:lnTo>
                    <a:pt x="16439" y="308691"/>
                  </a:lnTo>
                  <a:lnTo>
                    <a:pt x="63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" name="SMARTInkShape-Group292">
            <a:extLst>
              <a:ext uri="{FF2B5EF4-FFF2-40B4-BE49-F238E27FC236}">
                <a16:creationId xmlns:a16="http://schemas.microsoft.com/office/drawing/2014/main" xmlns="" id="{E50C2136-CD1B-4300-A4B6-A801642CCD43}"/>
              </a:ext>
            </a:extLst>
          </p:cNvPr>
          <p:cNvGrpSpPr/>
          <p:nvPr/>
        </p:nvGrpSpPr>
        <p:grpSpPr>
          <a:xfrm>
            <a:off x="5080631" y="532363"/>
            <a:ext cx="966646" cy="432838"/>
            <a:chOff x="5080631" y="532363"/>
            <a:chExt cx="966646" cy="432838"/>
          </a:xfrm>
        </p:grpSpPr>
        <p:sp>
          <p:nvSpPr>
            <p:cNvPr id="567" name="SMARTInkShape-1623">
              <a:extLst>
                <a:ext uri="{FF2B5EF4-FFF2-40B4-BE49-F238E27FC236}">
                  <a16:creationId xmlns:a16="http://schemas.microsoft.com/office/drawing/2014/main" xmlns="" id="{968F0EDA-4D22-41BC-A9ED-DFAC13A64F24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5370852" y="534214"/>
              <a:ext cx="229849" cy="392198"/>
            </a:xfrm>
            <a:custGeom>
              <a:avLst/>
              <a:gdLst/>
              <a:ahLst/>
              <a:cxnLst/>
              <a:rect l="0" t="0" r="0" b="0"/>
              <a:pathLst>
                <a:path w="229849" h="392198">
                  <a:moveTo>
                    <a:pt x="229848" y="18236"/>
                  </a:moveTo>
                  <a:lnTo>
                    <a:pt x="229848" y="18236"/>
                  </a:lnTo>
                  <a:lnTo>
                    <a:pt x="229848" y="14865"/>
                  </a:lnTo>
                  <a:lnTo>
                    <a:pt x="227967" y="11328"/>
                  </a:lnTo>
                  <a:lnTo>
                    <a:pt x="224073" y="7405"/>
                  </a:lnTo>
                  <a:lnTo>
                    <a:pt x="217639" y="3309"/>
                  </a:lnTo>
                  <a:lnTo>
                    <a:pt x="191165" y="0"/>
                  </a:lnTo>
                  <a:lnTo>
                    <a:pt x="145802" y="2664"/>
                  </a:lnTo>
                  <a:lnTo>
                    <a:pt x="101177" y="19590"/>
                  </a:lnTo>
                  <a:lnTo>
                    <a:pt x="86674" y="33219"/>
                  </a:lnTo>
                  <a:lnTo>
                    <a:pt x="66049" y="72607"/>
                  </a:lnTo>
                  <a:lnTo>
                    <a:pt x="63679" y="92495"/>
                  </a:lnTo>
                  <a:lnTo>
                    <a:pt x="62549" y="129374"/>
                  </a:lnTo>
                  <a:lnTo>
                    <a:pt x="57746" y="175344"/>
                  </a:lnTo>
                  <a:lnTo>
                    <a:pt x="53170" y="210828"/>
                  </a:lnTo>
                  <a:lnTo>
                    <a:pt x="46432" y="247766"/>
                  </a:lnTo>
                  <a:lnTo>
                    <a:pt x="36852" y="283468"/>
                  </a:lnTo>
                  <a:lnTo>
                    <a:pt x="19558" y="329657"/>
                  </a:lnTo>
                  <a:lnTo>
                    <a:pt x="0" y="376302"/>
                  </a:lnTo>
                  <a:lnTo>
                    <a:pt x="223" y="385045"/>
                  </a:lnTo>
                  <a:lnTo>
                    <a:pt x="1270" y="387659"/>
                  </a:lnTo>
                  <a:lnTo>
                    <a:pt x="2673" y="389401"/>
                  </a:lnTo>
                  <a:lnTo>
                    <a:pt x="4315" y="390563"/>
                  </a:lnTo>
                  <a:lnTo>
                    <a:pt x="20109" y="392197"/>
                  </a:lnTo>
                  <a:lnTo>
                    <a:pt x="52775" y="385940"/>
                  </a:lnTo>
                  <a:lnTo>
                    <a:pt x="85297" y="380862"/>
                  </a:lnTo>
                  <a:lnTo>
                    <a:pt x="121858" y="376253"/>
                  </a:lnTo>
                  <a:lnTo>
                    <a:pt x="156923" y="371853"/>
                  </a:lnTo>
                  <a:lnTo>
                    <a:pt x="198284" y="372151"/>
                  </a:lnTo>
                  <a:lnTo>
                    <a:pt x="223498" y="373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624">
              <a:extLst>
                <a:ext uri="{FF2B5EF4-FFF2-40B4-BE49-F238E27FC236}">
                  <a16:creationId xmlns:a16="http://schemas.microsoft.com/office/drawing/2014/main" xmlns="" id="{8FB314F6-30AA-49F4-A6EA-68568E683E9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5695264" y="654389"/>
              <a:ext cx="191187" cy="235982"/>
            </a:xfrm>
            <a:custGeom>
              <a:avLst/>
              <a:gdLst/>
              <a:ahLst/>
              <a:cxnLst/>
              <a:rect l="0" t="0" r="0" b="0"/>
              <a:pathLst>
                <a:path w="191187" h="235982">
                  <a:moveTo>
                    <a:pt x="127686" y="12361"/>
                  </a:moveTo>
                  <a:lnTo>
                    <a:pt x="127686" y="12361"/>
                  </a:lnTo>
                  <a:lnTo>
                    <a:pt x="118847" y="3523"/>
                  </a:lnTo>
                  <a:lnTo>
                    <a:pt x="112938" y="1377"/>
                  </a:lnTo>
                  <a:lnTo>
                    <a:pt x="94277" y="0"/>
                  </a:lnTo>
                  <a:lnTo>
                    <a:pt x="82498" y="5456"/>
                  </a:lnTo>
                  <a:lnTo>
                    <a:pt x="70209" y="16348"/>
                  </a:lnTo>
                  <a:lnTo>
                    <a:pt x="41308" y="55848"/>
                  </a:lnTo>
                  <a:lnTo>
                    <a:pt x="17897" y="96507"/>
                  </a:lnTo>
                  <a:lnTo>
                    <a:pt x="3904" y="139834"/>
                  </a:lnTo>
                  <a:lnTo>
                    <a:pt x="0" y="168499"/>
                  </a:lnTo>
                  <a:lnTo>
                    <a:pt x="2968" y="195350"/>
                  </a:lnTo>
                  <a:lnTo>
                    <a:pt x="10873" y="215751"/>
                  </a:lnTo>
                  <a:lnTo>
                    <a:pt x="15944" y="224154"/>
                  </a:lnTo>
                  <a:lnTo>
                    <a:pt x="27223" y="233491"/>
                  </a:lnTo>
                  <a:lnTo>
                    <a:pt x="33194" y="235981"/>
                  </a:lnTo>
                  <a:lnTo>
                    <a:pt x="47354" y="234985"/>
                  </a:lnTo>
                  <a:lnTo>
                    <a:pt x="63760" y="228427"/>
                  </a:lnTo>
                  <a:lnTo>
                    <a:pt x="82812" y="216105"/>
                  </a:lnTo>
                  <a:lnTo>
                    <a:pt x="106629" y="186559"/>
                  </a:lnTo>
                  <a:lnTo>
                    <a:pt x="127091" y="150994"/>
                  </a:lnTo>
                  <a:lnTo>
                    <a:pt x="139817" y="106903"/>
                  </a:lnTo>
                  <a:lnTo>
                    <a:pt x="139898" y="80250"/>
                  </a:lnTo>
                  <a:lnTo>
                    <a:pt x="130128" y="45411"/>
                  </a:lnTo>
                  <a:lnTo>
                    <a:pt x="125081" y="34395"/>
                  </a:lnTo>
                  <a:lnTo>
                    <a:pt x="111947" y="20272"/>
                  </a:lnTo>
                  <a:lnTo>
                    <a:pt x="104494" y="15518"/>
                  </a:lnTo>
                  <a:lnTo>
                    <a:pt x="86804" y="12118"/>
                  </a:lnTo>
                  <a:lnTo>
                    <a:pt x="67888" y="14370"/>
                  </a:lnTo>
                  <a:lnTo>
                    <a:pt x="50074" y="22426"/>
                  </a:lnTo>
                  <a:lnTo>
                    <a:pt x="38393" y="34944"/>
                  </a:lnTo>
                  <a:lnTo>
                    <a:pt x="31555" y="49914"/>
                  </a:lnTo>
                  <a:lnTo>
                    <a:pt x="28517" y="65975"/>
                  </a:lnTo>
                  <a:lnTo>
                    <a:pt x="29823" y="73504"/>
                  </a:lnTo>
                  <a:lnTo>
                    <a:pt x="36919" y="87513"/>
                  </a:lnTo>
                  <a:lnTo>
                    <a:pt x="50891" y="97032"/>
                  </a:lnTo>
                  <a:lnTo>
                    <a:pt x="59556" y="100559"/>
                  </a:lnTo>
                  <a:lnTo>
                    <a:pt x="95348" y="102150"/>
                  </a:lnTo>
                  <a:lnTo>
                    <a:pt x="133862" y="94783"/>
                  </a:lnTo>
                  <a:lnTo>
                    <a:pt x="168887" y="84015"/>
                  </a:lnTo>
                  <a:lnTo>
                    <a:pt x="191186" y="69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625">
              <a:extLst>
                <a:ext uri="{FF2B5EF4-FFF2-40B4-BE49-F238E27FC236}">
                  <a16:creationId xmlns:a16="http://schemas.microsoft.com/office/drawing/2014/main" xmlns="" id="{EA31899C-FA7F-4A0F-9F5A-2CF6A7CB2F7A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080631" y="565658"/>
              <a:ext cx="189870" cy="329015"/>
            </a:xfrm>
            <a:custGeom>
              <a:avLst/>
              <a:gdLst/>
              <a:ahLst/>
              <a:cxnLst/>
              <a:rect l="0" t="0" r="0" b="0"/>
              <a:pathLst>
                <a:path w="189870" h="329015">
                  <a:moveTo>
                    <a:pt x="189869" y="12192"/>
                  </a:moveTo>
                  <a:lnTo>
                    <a:pt x="189869" y="12192"/>
                  </a:lnTo>
                  <a:lnTo>
                    <a:pt x="186498" y="12192"/>
                  </a:lnTo>
                  <a:lnTo>
                    <a:pt x="182962" y="10310"/>
                  </a:lnTo>
                  <a:lnTo>
                    <a:pt x="171571" y="3354"/>
                  </a:lnTo>
                  <a:lnTo>
                    <a:pt x="130867" y="0"/>
                  </a:lnTo>
                  <a:lnTo>
                    <a:pt x="110728" y="1129"/>
                  </a:lnTo>
                  <a:lnTo>
                    <a:pt x="70937" y="13352"/>
                  </a:lnTo>
                  <a:lnTo>
                    <a:pt x="55166" y="21174"/>
                  </a:lnTo>
                  <a:lnTo>
                    <a:pt x="45805" y="29354"/>
                  </a:lnTo>
                  <a:lnTo>
                    <a:pt x="36568" y="45264"/>
                  </a:lnTo>
                  <a:lnTo>
                    <a:pt x="32195" y="81153"/>
                  </a:lnTo>
                  <a:lnTo>
                    <a:pt x="30732" y="120271"/>
                  </a:lnTo>
                  <a:lnTo>
                    <a:pt x="26144" y="163846"/>
                  </a:lnTo>
                  <a:lnTo>
                    <a:pt x="22323" y="195775"/>
                  </a:lnTo>
                  <a:lnTo>
                    <a:pt x="16205" y="242114"/>
                  </a:lnTo>
                  <a:lnTo>
                    <a:pt x="6552" y="280381"/>
                  </a:lnTo>
                  <a:lnTo>
                    <a:pt x="0" y="321966"/>
                  </a:lnTo>
                  <a:lnTo>
                    <a:pt x="495" y="324541"/>
                  </a:lnTo>
                  <a:lnTo>
                    <a:pt x="1531" y="326258"/>
                  </a:lnTo>
                  <a:lnTo>
                    <a:pt x="2927" y="327403"/>
                  </a:lnTo>
                  <a:lnTo>
                    <a:pt x="18376" y="329014"/>
                  </a:lnTo>
                  <a:lnTo>
                    <a:pt x="59018" y="323783"/>
                  </a:lnTo>
                  <a:lnTo>
                    <a:pt x="96065" y="314457"/>
                  </a:lnTo>
                  <a:lnTo>
                    <a:pt x="135186" y="306912"/>
                  </a:lnTo>
                  <a:lnTo>
                    <a:pt x="170819" y="297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1626">
              <a:extLst>
                <a:ext uri="{FF2B5EF4-FFF2-40B4-BE49-F238E27FC236}">
                  <a16:creationId xmlns:a16="http://schemas.microsoft.com/office/drawing/2014/main" xmlns="" id="{FE08D76D-B5B5-4316-B103-C854333915E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114729" y="749300"/>
              <a:ext cx="130372" cy="38101"/>
            </a:xfrm>
            <a:custGeom>
              <a:avLst/>
              <a:gdLst/>
              <a:ahLst/>
              <a:cxnLst/>
              <a:rect l="0" t="0" r="0" b="0"/>
              <a:pathLst>
                <a:path w="1303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736"/>
                  </a:lnTo>
                  <a:lnTo>
                    <a:pt x="42328" y="18051"/>
                  </a:lnTo>
                  <a:lnTo>
                    <a:pt x="83587" y="7936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1627">
              <a:extLst>
                <a:ext uri="{FF2B5EF4-FFF2-40B4-BE49-F238E27FC236}">
                  <a16:creationId xmlns:a16="http://schemas.microsoft.com/office/drawing/2014/main" xmlns="" id="{73279551-EB46-4E27-989B-07FABAE76F73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861050" y="552813"/>
              <a:ext cx="186227" cy="412388"/>
            </a:xfrm>
            <a:custGeom>
              <a:avLst/>
              <a:gdLst/>
              <a:ahLst/>
              <a:cxnLst/>
              <a:rect l="0" t="0" r="0" b="0"/>
              <a:pathLst>
                <a:path w="186227" h="412388">
                  <a:moveTo>
                    <a:pt x="88900" y="25037"/>
                  </a:moveTo>
                  <a:lnTo>
                    <a:pt x="88900" y="25037"/>
                  </a:lnTo>
                  <a:lnTo>
                    <a:pt x="76723" y="18949"/>
                  </a:lnTo>
                  <a:lnTo>
                    <a:pt x="118159" y="7871"/>
                  </a:lnTo>
                  <a:lnTo>
                    <a:pt x="160817" y="861"/>
                  </a:lnTo>
                  <a:lnTo>
                    <a:pt x="176140" y="0"/>
                  </a:lnTo>
                  <a:lnTo>
                    <a:pt x="182471" y="1680"/>
                  </a:lnTo>
                  <a:lnTo>
                    <a:pt x="185148" y="3115"/>
                  </a:lnTo>
                  <a:lnTo>
                    <a:pt x="186226" y="5484"/>
                  </a:lnTo>
                  <a:lnTo>
                    <a:pt x="183719" y="44806"/>
                  </a:lnTo>
                  <a:lnTo>
                    <a:pt x="178457" y="88358"/>
                  </a:lnTo>
                  <a:lnTo>
                    <a:pt x="171977" y="123030"/>
                  </a:lnTo>
                  <a:lnTo>
                    <a:pt x="168156" y="159606"/>
                  </a:lnTo>
                  <a:lnTo>
                    <a:pt x="165753" y="197029"/>
                  </a:lnTo>
                  <a:lnTo>
                    <a:pt x="162333" y="234828"/>
                  </a:lnTo>
                  <a:lnTo>
                    <a:pt x="160342" y="270913"/>
                  </a:lnTo>
                  <a:lnTo>
                    <a:pt x="158752" y="304354"/>
                  </a:lnTo>
                  <a:lnTo>
                    <a:pt x="154597" y="344864"/>
                  </a:lnTo>
                  <a:lnTo>
                    <a:pt x="152426" y="389646"/>
                  </a:lnTo>
                  <a:lnTo>
                    <a:pt x="151006" y="391582"/>
                  </a:lnTo>
                  <a:lnTo>
                    <a:pt x="145665" y="395614"/>
                  </a:lnTo>
                  <a:lnTo>
                    <a:pt x="108344" y="403952"/>
                  </a:lnTo>
                  <a:lnTo>
                    <a:pt x="61265" y="409574"/>
                  </a:lnTo>
                  <a:lnTo>
                    <a:pt x="20348" y="411553"/>
                  </a:lnTo>
                  <a:lnTo>
                    <a:pt x="0" y="412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628">
              <a:extLst>
                <a:ext uri="{FF2B5EF4-FFF2-40B4-BE49-F238E27FC236}">
                  <a16:creationId xmlns:a16="http://schemas.microsoft.com/office/drawing/2014/main" xmlns="" id="{8CB186B7-AED6-4A0A-8092-55E8A17B3B58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5721475" y="532363"/>
              <a:ext cx="114176" cy="96288"/>
            </a:xfrm>
            <a:custGeom>
              <a:avLst/>
              <a:gdLst/>
              <a:ahLst/>
              <a:cxnLst/>
              <a:rect l="0" t="0" r="0" b="0"/>
              <a:pathLst>
                <a:path w="114176" h="96288">
                  <a:moveTo>
                    <a:pt x="25275" y="1037"/>
                  </a:moveTo>
                  <a:lnTo>
                    <a:pt x="25275" y="1037"/>
                  </a:lnTo>
                  <a:lnTo>
                    <a:pt x="21904" y="1037"/>
                  </a:lnTo>
                  <a:lnTo>
                    <a:pt x="20911" y="1743"/>
                  </a:lnTo>
                  <a:lnTo>
                    <a:pt x="20249" y="2918"/>
                  </a:lnTo>
                  <a:lnTo>
                    <a:pt x="18103" y="7518"/>
                  </a:lnTo>
                  <a:lnTo>
                    <a:pt x="7108" y="29599"/>
                  </a:lnTo>
                  <a:lnTo>
                    <a:pt x="509" y="61818"/>
                  </a:lnTo>
                  <a:lnTo>
                    <a:pt x="157" y="66151"/>
                  </a:lnTo>
                  <a:lnTo>
                    <a:pt x="63" y="66318"/>
                  </a:lnTo>
                  <a:lnTo>
                    <a:pt x="0" y="65725"/>
                  </a:lnTo>
                  <a:lnTo>
                    <a:pt x="25610" y="25038"/>
                  </a:lnTo>
                  <a:lnTo>
                    <a:pt x="33890" y="10999"/>
                  </a:lnTo>
                  <a:lnTo>
                    <a:pt x="42274" y="2407"/>
                  </a:lnTo>
                  <a:lnTo>
                    <a:pt x="45075" y="539"/>
                  </a:lnTo>
                  <a:lnTo>
                    <a:pt x="46942" y="0"/>
                  </a:lnTo>
                  <a:lnTo>
                    <a:pt x="48186" y="345"/>
                  </a:lnTo>
                  <a:lnTo>
                    <a:pt x="49569" y="6374"/>
                  </a:lnTo>
                  <a:lnTo>
                    <a:pt x="53828" y="27491"/>
                  </a:lnTo>
                  <a:lnTo>
                    <a:pt x="67238" y="56409"/>
                  </a:lnTo>
                  <a:lnTo>
                    <a:pt x="84275" y="76005"/>
                  </a:lnTo>
                  <a:lnTo>
                    <a:pt x="114175" y="96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4" name="SMARTInkShape-1629">
            <a:extLst>
              <a:ext uri="{FF2B5EF4-FFF2-40B4-BE49-F238E27FC236}">
                <a16:creationId xmlns:a16="http://schemas.microsoft.com/office/drawing/2014/main" xmlns="" id="{A0D64677-F66F-4061-B996-64D8DFB0892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06956" y="825500"/>
            <a:ext cx="309745" cy="11407"/>
          </a:xfrm>
          <a:custGeom>
            <a:avLst/>
            <a:gdLst/>
            <a:ahLst/>
            <a:cxnLst/>
            <a:rect l="0" t="0" r="0" b="0"/>
            <a:pathLst>
              <a:path w="309745" h="11407">
                <a:moveTo>
                  <a:pt x="17644" y="6350"/>
                </a:moveTo>
                <a:lnTo>
                  <a:pt x="17644" y="6350"/>
                </a:lnTo>
                <a:lnTo>
                  <a:pt x="0" y="6350"/>
                </a:lnTo>
                <a:lnTo>
                  <a:pt x="5753" y="9721"/>
                </a:lnTo>
                <a:lnTo>
                  <a:pt x="42732" y="11406"/>
                </a:lnTo>
                <a:lnTo>
                  <a:pt x="73949" y="9067"/>
                </a:lnTo>
                <a:lnTo>
                  <a:pt x="112755" y="5676"/>
                </a:lnTo>
                <a:lnTo>
                  <a:pt x="155871" y="2523"/>
                </a:lnTo>
                <a:lnTo>
                  <a:pt x="200903" y="1121"/>
                </a:lnTo>
                <a:lnTo>
                  <a:pt x="237382" y="498"/>
                </a:lnTo>
                <a:lnTo>
                  <a:pt x="277954" y="148"/>
                </a:lnTo>
                <a:lnTo>
                  <a:pt x="30974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SMARTInkShape-1630">
            <a:extLst>
              <a:ext uri="{FF2B5EF4-FFF2-40B4-BE49-F238E27FC236}">
                <a16:creationId xmlns:a16="http://schemas.microsoft.com/office/drawing/2014/main" xmlns="" id="{2A081B9F-8BE1-4A9B-A7A9-B74D78198A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14108" y="671013"/>
            <a:ext cx="324893" cy="289516"/>
          </a:xfrm>
          <a:custGeom>
            <a:avLst/>
            <a:gdLst/>
            <a:ahLst/>
            <a:cxnLst/>
            <a:rect l="0" t="0" r="0" b="0"/>
            <a:pathLst>
              <a:path w="324893" h="289516">
                <a:moveTo>
                  <a:pt x="128042" y="27487"/>
                </a:moveTo>
                <a:lnTo>
                  <a:pt x="128042" y="27487"/>
                </a:lnTo>
                <a:lnTo>
                  <a:pt x="119203" y="13181"/>
                </a:lnTo>
                <a:lnTo>
                  <a:pt x="111740" y="4305"/>
                </a:lnTo>
                <a:lnTo>
                  <a:pt x="110214" y="15"/>
                </a:lnTo>
                <a:lnTo>
                  <a:pt x="108395" y="0"/>
                </a:lnTo>
                <a:lnTo>
                  <a:pt x="84680" y="17160"/>
                </a:lnTo>
                <a:lnTo>
                  <a:pt x="61493" y="41282"/>
                </a:lnTo>
                <a:lnTo>
                  <a:pt x="40120" y="80885"/>
                </a:lnTo>
                <a:lnTo>
                  <a:pt x="17011" y="124996"/>
                </a:lnTo>
                <a:lnTo>
                  <a:pt x="6258" y="156432"/>
                </a:lnTo>
                <a:lnTo>
                  <a:pt x="0" y="202100"/>
                </a:lnTo>
                <a:lnTo>
                  <a:pt x="4495" y="240561"/>
                </a:lnTo>
                <a:lnTo>
                  <a:pt x="11749" y="261887"/>
                </a:lnTo>
                <a:lnTo>
                  <a:pt x="22028" y="278420"/>
                </a:lnTo>
                <a:lnTo>
                  <a:pt x="28437" y="283676"/>
                </a:lnTo>
                <a:lnTo>
                  <a:pt x="43086" y="289515"/>
                </a:lnTo>
                <a:lnTo>
                  <a:pt x="60885" y="288348"/>
                </a:lnTo>
                <a:lnTo>
                  <a:pt x="81262" y="281714"/>
                </a:lnTo>
                <a:lnTo>
                  <a:pt x="115121" y="260701"/>
                </a:lnTo>
                <a:lnTo>
                  <a:pt x="152563" y="214508"/>
                </a:lnTo>
                <a:lnTo>
                  <a:pt x="167162" y="185396"/>
                </a:lnTo>
                <a:lnTo>
                  <a:pt x="173650" y="151291"/>
                </a:lnTo>
                <a:lnTo>
                  <a:pt x="176534" y="118730"/>
                </a:lnTo>
                <a:lnTo>
                  <a:pt x="175700" y="89206"/>
                </a:lnTo>
                <a:lnTo>
                  <a:pt x="168274" y="64325"/>
                </a:lnTo>
                <a:lnTo>
                  <a:pt x="148821" y="37226"/>
                </a:lnTo>
                <a:lnTo>
                  <a:pt x="118441" y="19162"/>
                </a:lnTo>
                <a:lnTo>
                  <a:pt x="94847" y="15085"/>
                </a:lnTo>
                <a:lnTo>
                  <a:pt x="70956" y="17036"/>
                </a:lnTo>
                <a:lnTo>
                  <a:pt x="48577" y="24959"/>
                </a:lnTo>
                <a:lnTo>
                  <a:pt x="22887" y="44690"/>
                </a:lnTo>
                <a:lnTo>
                  <a:pt x="18428" y="51656"/>
                </a:lnTo>
                <a:lnTo>
                  <a:pt x="15354" y="65040"/>
                </a:lnTo>
                <a:lnTo>
                  <a:pt x="21984" y="79925"/>
                </a:lnTo>
                <a:lnTo>
                  <a:pt x="27703" y="87846"/>
                </a:lnTo>
                <a:lnTo>
                  <a:pt x="45347" y="100409"/>
                </a:lnTo>
                <a:lnTo>
                  <a:pt x="55978" y="105735"/>
                </a:lnTo>
                <a:lnTo>
                  <a:pt x="88488" y="111653"/>
                </a:lnTo>
                <a:lnTo>
                  <a:pt x="128101" y="113577"/>
                </a:lnTo>
                <a:lnTo>
                  <a:pt x="169226" y="112081"/>
                </a:lnTo>
                <a:lnTo>
                  <a:pt x="209139" y="109064"/>
                </a:lnTo>
                <a:lnTo>
                  <a:pt x="245225" y="105371"/>
                </a:lnTo>
                <a:lnTo>
                  <a:pt x="284667" y="100031"/>
                </a:lnTo>
                <a:lnTo>
                  <a:pt x="324892" y="973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2" name="SMARTInkShape-Group295">
            <a:extLst>
              <a:ext uri="{FF2B5EF4-FFF2-40B4-BE49-F238E27FC236}">
                <a16:creationId xmlns:a16="http://schemas.microsoft.com/office/drawing/2014/main" xmlns="" id="{717AAFFD-8D2C-47C3-A183-D09A10EA84CD}"/>
              </a:ext>
            </a:extLst>
          </p:cNvPr>
          <p:cNvGrpSpPr/>
          <p:nvPr/>
        </p:nvGrpSpPr>
        <p:grpSpPr>
          <a:xfrm>
            <a:off x="2569739" y="1501292"/>
            <a:ext cx="325179" cy="276709"/>
            <a:chOff x="2569739" y="1501292"/>
            <a:chExt cx="325179" cy="276709"/>
          </a:xfrm>
        </p:grpSpPr>
        <p:sp>
          <p:nvSpPr>
            <p:cNvPr id="576" name="SMARTInkShape-1631">
              <a:extLst>
                <a:ext uri="{FF2B5EF4-FFF2-40B4-BE49-F238E27FC236}">
                  <a16:creationId xmlns:a16="http://schemas.microsoft.com/office/drawing/2014/main" xmlns="" id="{56989B81-18A0-4DDA-A9BB-99E432D26920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569739" y="1569333"/>
              <a:ext cx="160762" cy="208668"/>
            </a:xfrm>
            <a:custGeom>
              <a:avLst/>
              <a:gdLst/>
              <a:ahLst/>
              <a:cxnLst/>
              <a:rect l="0" t="0" r="0" b="0"/>
              <a:pathLst>
                <a:path w="160762" h="208668">
                  <a:moveTo>
                    <a:pt x="59161" y="5467"/>
                  </a:moveTo>
                  <a:lnTo>
                    <a:pt x="59161" y="5467"/>
                  </a:lnTo>
                  <a:lnTo>
                    <a:pt x="55790" y="2096"/>
                  </a:lnTo>
                  <a:lnTo>
                    <a:pt x="52253" y="441"/>
                  </a:lnTo>
                  <a:lnTo>
                    <a:pt x="50323" y="0"/>
                  </a:lnTo>
                  <a:lnTo>
                    <a:pt x="37492" y="2750"/>
                  </a:lnTo>
                  <a:lnTo>
                    <a:pt x="28129" y="11785"/>
                  </a:lnTo>
                  <a:lnTo>
                    <a:pt x="14924" y="36502"/>
                  </a:lnTo>
                  <a:lnTo>
                    <a:pt x="3956" y="72518"/>
                  </a:lnTo>
                  <a:lnTo>
                    <a:pt x="0" y="114469"/>
                  </a:lnTo>
                  <a:lnTo>
                    <a:pt x="670" y="128935"/>
                  </a:lnTo>
                  <a:lnTo>
                    <a:pt x="12704" y="156297"/>
                  </a:lnTo>
                  <a:lnTo>
                    <a:pt x="21840" y="169520"/>
                  </a:lnTo>
                  <a:lnTo>
                    <a:pt x="47042" y="187976"/>
                  </a:lnTo>
                  <a:lnTo>
                    <a:pt x="79175" y="199471"/>
                  </a:lnTo>
                  <a:lnTo>
                    <a:pt x="119326" y="204580"/>
                  </a:lnTo>
                  <a:lnTo>
                    <a:pt x="160761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632">
              <a:extLst>
                <a:ext uri="{FF2B5EF4-FFF2-40B4-BE49-F238E27FC236}">
                  <a16:creationId xmlns:a16="http://schemas.microsoft.com/office/drawing/2014/main" xmlns="" id="{FE297BA3-B4FC-4F3D-8849-971BE534CA4D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2800350" y="1562100"/>
              <a:ext cx="94568" cy="209551"/>
            </a:xfrm>
            <a:custGeom>
              <a:avLst/>
              <a:gdLst/>
              <a:ahLst/>
              <a:cxnLst/>
              <a:rect l="0" t="0" r="0" b="0"/>
              <a:pathLst>
                <a:path w="94568" h="209551">
                  <a:moveTo>
                    <a:pt x="57150" y="0"/>
                  </a:moveTo>
                  <a:lnTo>
                    <a:pt x="57150" y="0"/>
                  </a:lnTo>
                  <a:lnTo>
                    <a:pt x="57150" y="3371"/>
                  </a:lnTo>
                  <a:lnTo>
                    <a:pt x="63892" y="15580"/>
                  </a:lnTo>
                  <a:lnTo>
                    <a:pt x="86835" y="45150"/>
                  </a:lnTo>
                  <a:lnTo>
                    <a:pt x="94567" y="66633"/>
                  </a:lnTo>
                  <a:lnTo>
                    <a:pt x="92774" y="105899"/>
                  </a:lnTo>
                  <a:lnTo>
                    <a:pt x="69822" y="14881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633">
              <a:extLst>
                <a:ext uri="{FF2B5EF4-FFF2-40B4-BE49-F238E27FC236}">
                  <a16:creationId xmlns:a16="http://schemas.microsoft.com/office/drawing/2014/main" xmlns="" id="{ACCA1E50-2596-462E-815E-870284FC851C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2787650" y="15049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4744" y="0"/>
                  </a:lnTo>
                  <a:lnTo>
                    <a:pt x="3163" y="706"/>
                  </a:lnTo>
                  <a:lnTo>
                    <a:pt x="2109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634">
              <a:extLst>
                <a:ext uri="{FF2B5EF4-FFF2-40B4-BE49-F238E27FC236}">
                  <a16:creationId xmlns:a16="http://schemas.microsoft.com/office/drawing/2014/main" xmlns="" id="{FB96CFB3-0758-45B0-A277-92A60599FCD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800524" y="1657350"/>
              <a:ext cx="12527" cy="82551"/>
            </a:xfrm>
            <a:custGeom>
              <a:avLst/>
              <a:gdLst/>
              <a:ahLst/>
              <a:cxnLst/>
              <a:rect l="0" t="0" r="0" b="0"/>
              <a:pathLst>
                <a:path w="12527" h="82551">
                  <a:moveTo>
                    <a:pt x="6176" y="0"/>
                  </a:moveTo>
                  <a:lnTo>
                    <a:pt x="6176" y="0"/>
                  </a:lnTo>
                  <a:lnTo>
                    <a:pt x="2805" y="6742"/>
                  </a:lnTo>
                  <a:lnTo>
                    <a:pt x="0" y="44845"/>
                  </a:lnTo>
                  <a:lnTo>
                    <a:pt x="583" y="62206"/>
                  </a:lnTo>
                  <a:lnTo>
                    <a:pt x="3220" y="69510"/>
                  </a:lnTo>
                  <a:lnTo>
                    <a:pt x="12526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1635">
              <a:extLst>
                <a:ext uri="{FF2B5EF4-FFF2-40B4-BE49-F238E27FC236}">
                  <a16:creationId xmlns:a16="http://schemas.microsoft.com/office/drawing/2014/main" xmlns="" id="{B9E042FF-18F9-40F9-978D-C81590EE8508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2736850" y="15012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4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1636">
              <a:extLst>
                <a:ext uri="{FF2B5EF4-FFF2-40B4-BE49-F238E27FC236}">
                  <a16:creationId xmlns:a16="http://schemas.microsoft.com/office/drawing/2014/main" xmlns="" id="{1B5DCC7C-0EA7-4C05-8F6C-0D364DD619CD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744083" y="1634642"/>
              <a:ext cx="24518" cy="124309"/>
            </a:xfrm>
            <a:custGeom>
              <a:avLst/>
              <a:gdLst/>
              <a:ahLst/>
              <a:cxnLst/>
              <a:rect l="0" t="0" r="0" b="0"/>
              <a:pathLst>
                <a:path w="24518" h="1243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10000" y="40406"/>
                  </a:lnTo>
                  <a:lnTo>
                    <a:pt x="20323" y="87450"/>
                  </a:lnTo>
                  <a:lnTo>
                    <a:pt x="24517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SMARTInkShape-Group296">
            <a:extLst>
              <a:ext uri="{FF2B5EF4-FFF2-40B4-BE49-F238E27FC236}">
                <a16:creationId xmlns:a16="http://schemas.microsoft.com/office/drawing/2014/main" xmlns="" id="{6523947D-8732-4370-8594-897DF87C3C09}"/>
              </a:ext>
            </a:extLst>
          </p:cNvPr>
          <p:cNvGrpSpPr/>
          <p:nvPr/>
        </p:nvGrpSpPr>
        <p:grpSpPr>
          <a:xfrm>
            <a:off x="3274845" y="1392056"/>
            <a:ext cx="919134" cy="381900"/>
            <a:chOff x="3274845" y="1392056"/>
            <a:chExt cx="919134" cy="381900"/>
          </a:xfrm>
        </p:grpSpPr>
        <p:sp>
          <p:nvSpPr>
            <p:cNvPr id="583" name="SMARTInkShape-1637">
              <a:extLst>
                <a:ext uri="{FF2B5EF4-FFF2-40B4-BE49-F238E27FC236}">
                  <a16:creationId xmlns:a16="http://schemas.microsoft.com/office/drawing/2014/main" xmlns="" id="{A8823495-EC15-4785-9EDD-147699012705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4108450" y="1446764"/>
              <a:ext cx="85529" cy="324887"/>
            </a:xfrm>
            <a:custGeom>
              <a:avLst/>
              <a:gdLst/>
              <a:ahLst/>
              <a:cxnLst/>
              <a:rect l="0" t="0" r="0" b="0"/>
              <a:pathLst>
                <a:path w="85529" h="324887">
                  <a:moveTo>
                    <a:pt x="31750" y="20086"/>
                  </a:moveTo>
                  <a:lnTo>
                    <a:pt x="31750" y="20086"/>
                  </a:lnTo>
                  <a:lnTo>
                    <a:pt x="25008" y="13344"/>
                  </a:lnTo>
                  <a:lnTo>
                    <a:pt x="24433" y="9947"/>
                  </a:lnTo>
                  <a:lnTo>
                    <a:pt x="25461" y="6271"/>
                  </a:lnTo>
                  <a:lnTo>
                    <a:pt x="28955" y="540"/>
                  </a:lnTo>
                  <a:lnTo>
                    <a:pt x="29887" y="0"/>
                  </a:lnTo>
                  <a:lnTo>
                    <a:pt x="30508" y="345"/>
                  </a:lnTo>
                  <a:lnTo>
                    <a:pt x="59217" y="37364"/>
                  </a:lnTo>
                  <a:lnTo>
                    <a:pt x="72885" y="63043"/>
                  </a:lnTo>
                  <a:lnTo>
                    <a:pt x="81312" y="97974"/>
                  </a:lnTo>
                  <a:lnTo>
                    <a:pt x="85528" y="133255"/>
                  </a:lnTo>
                  <a:lnTo>
                    <a:pt x="85284" y="169161"/>
                  </a:lnTo>
                  <a:lnTo>
                    <a:pt x="78121" y="208638"/>
                  </a:lnTo>
                  <a:lnTo>
                    <a:pt x="62237" y="245938"/>
                  </a:lnTo>
                  <a:lnTo>
                    <a:pt x="31376" y="291146"/>
                  </a:lnTo>
                  <a:lnTo>
                    <a:pt x="0" y="324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1638">
              <a:extLst>
                <a:ext uri="{FF2B5EF4-FFF2-40B4-BE49-F238E27FC236}">
                  <a16:creationId xmlns:a16="http://schemas.microsoft.com/office/drawing/2014/main" xmlns="" id="{5D6920DA-D224-4DD6-8B2A-98B1DE331C21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893153" y="1392056"/>
              <a:ext cx="126398" cy="100195"/>
            </a:xfrm>
            <a:custGeom>
              <a:avLst/>
              <a:gdLst/>
              <a:ahLst/>
              <a:cxnLst/>
              <a:rect l="0" t="0" r="0" b="0"/>
              <a:pathLst>
                <a:path w="126398" h="100195">
                  <a:moveTo>
                    <a:pt x="24797" y="17644"/>
                  </a:moveTo>
                  <a:lnTo>
                    <a:pt x="24797" y="17644"/>
                  </a:lnTo>
                  <a:lnTo>
                    <a:pt x="19771" y="5710"/>
                  </a:lnTo>
                  <a:lnTo>
                    <a:pt x="18708" y="0"/>
                  </a:lnTo>
                  <a:lnTo>
                    <a:pt x="6261" y="40813"/>
                  </a:lnTo>
                  <a:lnTo>
                    <a:pt x="0" y="85466"/>
                  </a:lnTo>
                  <a:lnTo>
                    <a:pt x="504" y="88259"/>
                  </a:lnTo>
                  <a:lnTo>
                    <a:pt x="1546" y="90120"/>
                  </a:lnTo>
                  <a:lnTo>
                    <a:pt x="2946" y="91361"/>
                  </a:lnTo>
                  <a:lnTo>
                    <a:pt x="5291" y="90778"/>
                  </a:lnTo>
                  <a:lnTo>
                    <a:pt x="11659" y="86366"/>
                  </a:lnTo>
                  <a:lnTo>
                    <a:pt x="35528" y="40782"/>
                  </a:lnTo>
                  <a:lnTo>
                    <a:pt x="44753" y="25597"/>
                  </a:lnTo>
                  <a:lnTo>
                    <a:pt x="47273" y="23652"/>
                  </a:lnTo>
                  <a:lnTo>
                    <a:pt x="49659" y="23060"/>
                  </a:lnTo>
                  <a:lnTo>
                    <a:pt x="51955" y="23372"/>
                  </a:lnTo>
                  <a:lnTo>
                    <a:pt x="65300" y="33922"/>
                  </a:lnTo>
                  <a:lnTo>
                    <a:pt x="107833" y="81284"/>
                  </a:lnTo>
                  <a:lnTo>
                    <a:pt x="126397" y="10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639">
              <a:extLst>
                <a:ext uri="{FF2B5EF4-FFF2-40B4-BE49-F238E27FC236}">
                  <a16:creationId xmlns:a16="http://schemas.microsoft.com/office/drawing/2014/main" xmlns="" id="{D6259349-4E56-4395-94C1-07A2129CF6EE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873531" y="1541039"/>
              <a:ext cx="184120" cy="228235"/>
            </a:xfrm>
            <a:custGeom>
              <a:avLst/>
              <a:gdLst/>
              <a:ahLst/>
              <a:cxnLst/>
              <a:rect l="0" t="0" r="0" b="0"/>
              <a:pathLst>
                <a:path w="184120" h="228235">
                  <a:moveTo>
                    <a:pt x="158719" y="33761"/>
                  </a:moveTo>
                  <a:lnTo>
                    <a:pt x="158719" y="33761"/>
                  </a:lnTo>
                  <a:lnTo>
                    <a:pt x="130590" y="7043"/>
                  </a:lnTo>
                  <a:lnTo>
                    <a:pt x="119406" y="1190"/>
                  </a:lnTo>
                  <a:lnTo>
                    <a:pt x="105498" y="0"/>
                  </a:lnTo>
                  <a:lnTo>
                    <a:pt x="97838" y="670"/>
                  </a:lnTo>
                  <a:lnTo>
                    <a:pt x="70203" y="15098"/>
                  </a:lnTo>
                  <a:lnTo>
                    <a:pt x="43043" y="43988"/>
                  </a:lnTo>
                  <a:lnTo>
                    <a:pt x="20493" y="89473"/>
                  </a:lnTo>
                  <a:lnTo>
                    <a:pt x="3777" y="136424"/>
                  </a:lnTo>
                  <a:lnTo>
                    <a:pt x="0" y="178244"/>
                  </a:lnTo>
                  <a:lnTo>
                    <a:pt x="5626" y="198870"/>
                  </a:lnTo>
                  <a:lnTo>
                    <a:pt x="15889" y="214387"/>
                  </a:lnTo>
                  <a:lnTo>
                    <a:pt x="29857" y="225987"/>
                  </a:lnTo>
                  <a:lnTo>
                    <a:pt x="38239" y="228234"/>
                  </a:lnTo>
                  <a:lnTo>
                    <a:pt x="56959" y="226968"/>
                  </a:lnTo>
                  <a:lnTo>
                    <a:pt x="73276" y="216056"/>
                  </a:lnTo>
                  <a:lnTo>
                    <a:pt x="107739" y="176936"/>
                  </a:lnTo>
                  <a:lnTo>
                    <a:pt x="124642" y="137488"/>
                  </a:lnTo>
                  <a:lnTo>
                    <a:pt x="130748" y="91149"/>
                  </a:lnTo>
                  <a:lnTo>
                    <a:pt x="125816" y="48413"/>
                  </a:lnTo>
                  <a:lnTo>
                    <a:pt x="113521" y="27573"/>
                  </a:lnTo>
                  <a:lnTo>
                    <a:pt x="105304" y="19052"/>
                  </a:lnTo>
                  <a:lnTo>
                    <a:pt x="94886" y="14077"/>
                  </a:lnTo>
                  <a:lnTo>
                    <a:pt x="70141" y="10431"/>
                  </a:lnTo>
                  <a:lnTo>
                    <a:pt x="46444" y="16807"/>
                  </a:lnTo>
                  <a:lnTo>
                    <a:pt x="35185" y="22458"/>
                  </a:lnTo>
                  <a:lnTo>
                    <a:pt x="20795" y="38145"/>
                  </a:lnTo>
                  <a:lnTo>
                    <a:pt x="15969" y="47267"/>
                  </a:lnTo>
                  <a:lnTo>
                    <a:pt x="14869" y="56170"/>
                  </a:lnTo>
                  <a:lnTo>
                    <a:pt x="19291" y="73589"/>
                  </a:lnTo>
                  <a:lnTo>
                    <a:pt x="32075" y="86975"/>
                  </a:lnTo>
                  <a:lnTo>
                    <a:pt x="59106" y="100563"/>
                  </a:lnTo>
                  <a:lnTo>
                    <a:pt x="79874" y="105079"/>
                  </a:lnTo>
                  <a:lnTo>
                    <a:pt x="125819" y="102229"/>
                  </a:lnTo>
                  <a:lnTo>
                    <a:pt x="171842" y="89187"/>
                  </a:lnTo>
                  <a:lnTo>
                    <a:pt x="184119" y="84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640">
              <a:extLst>
                <a:ext uri="{FF2B5EF4-FFF2-40B4-BE49-F238E27FC236}">
                  <a16:creationId xmlns:a16="http://schemas.microsoft.com/office/drawing/2014/main" xmlns="" id="{AC2871E8-5B70-4D7F-930E-12BDB5B4B66A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690704" y="1473200"/>
              <a:ext cx="125647" cy="298451"/>
            </a:xfrm>
            <a:custGeom>
              <a:avLst/>
              <a:gdLst/>
              <a:ahLst/>
              <a:cxnLst/>
              <a:rect l="0" t="0" r="0" b="0"/>
              <a:pathLst>
                <a:path w="125647" h="298451">
                  <a:moveTo>
                    <a:pt x="93896" y="0"/>
                  </a:moveTo>
                  <a:lnTo>
                    <a:pt x="93896" y="0"/>
                  </a:lnTo>
                  <a:lnTo>
                    <a:pt x="81687" y="0"/>
                  </a:lnTo>
                  <a:lnTo>
                    <a:pt x="74123" y="3763"/>
                  </a:lnTo>
                  <a:lnTo>
                    <a:pt x="63941" y="13667"/>
                  </a:lnTo>
                  <a:lnTo>
                    <a:pt x="39787" y="47715"/>
                  </a:lnTo>
                  <a:lnTo>
                    <a:pt x="18597" y="94650"/>
                  </a:lnTo>
                  <a:lnTo>
                    <a:pt x="5396" y="132613"/>
                  </a:lnTo>
                  <a:lnTo>
                    <a:pt x="0" y="171122"/>
                  </a:lnTo>
                  <a:lnTo>
                    <a:pt x="659" y="207288"/>
                  </a:lnTo>
                  <a:lnTo>
                    <a:pt x="10374" y="250037"/>
                  </a:lnTo>
                  <a:lnTo>
                    <a:pt x="23144" y="271524"/>
                  </a:lnTo>
                  <a:lnTo>
                    <a:pt x="41989" y="286718"/>
                  </a:lnTo>
                  <a:lnTo>
                    <a:pt x="52942" y="292745"/>
                  </a:lnTo>
                  <a:lnTo>
                    <a:pt x="80162" y="297561"/>
                  </a:lnTo>
                  <a:lnTo>
                    <a:pt x="125646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641">
              <a:extLst>
                <a:ext uri="{FF2B5EF4-FFF2-40B4-BE49-F238E27FC236}">
                  <a16:creationId xmlns:a16="http://schemas.microsoft.com/office/drawing/2014/main" xmlns="" id="{A537F41A-9656-43A3-B299-C170F592E09C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3397541" y="1590981"/>
              <a:ext cx="158460" cy="171086"/>
            </a:xfrm>
            <a:custGeom>
              <a:avLst/>
              <a:gdLst/>
              <a:ahLst/>
              <a:cxnLst/>
              <a:rect l="0" t="0" r="0" b="0"/>
              <a:pathLst>
                <a:path w="158460" h="171086">
                  <a:moveTo>
                    <a:pt x="31459" y="79069"/>
                  </a:moveTo>
                  <a:lnTo>
                    <a:pt x="31459" y="79069"/>
                  </a:lnTo>
                  <a:lnTo>
                    <a:pt x="37234" y="73999"/>
                  </a:lnTo>
                  <a:lnTo>
                    <a:pt x="58595" y="57400"/>
                  </a:lnTo>
                  <a:lnTo>
                    <a:pt x="82902" y="25060"/>
                  </a:lnTo>
                  <a:lnTo>
                    <a:pt x="84191" y="14143"/>
                  </a:lnTo>
                  <a:lnTo>
                    <a:pt x="83547" y="8268"/>
                  </a:lnTo>
                  <a:lnTo>
                    <a:pt x="81001" y="4352"/>
                  </a:lnTo>
                  <a:lnTo>
                    <a:pt x="77187" y="1741"/>
                  </a:lnTo>
                  <a:lnTo>
                    <a:pt x="72527" y="0"/>
                  </a:lnTo>
                  <a:lnTo>
                    <a:pt x="57943" y="3711"/>
                  </a:lnTo>
                  <a:lnTo>
                    <a:pt x="40407" y="13826"/>
                  </a:lnTo>
                  <a:lnTo>
                    <a:pt x="23206" y="30081"/>
                  </a:lnTo>
                  <a:lnTo>
                    <a:pt x="4398" y="62437"/>
                  </a:lnTo>
                  <a:lnTo>
                    <a:pt x="0" y="102207"/>
                  </a:lnTo>
                  <a:lnTo>
                    <a:pt x="9246" y="126982"/>
                  </a:lnTo>
                  <a:lnTo>
                    <a:pt x="16651" y="138527"/>
                  </a:lnTo>
                  <a:lnTo>
                    <a:pt x="38048" y="155119"/>
                  </a:lnTo>
                  <a:lnTo>
                    <a:pt x="64021" y="165786"/>
                  </a:lnTo>
                  <a:lnTo>
                    <a:pt x="105704" y="171085"/>
                  </a:lnTo>
                  <a:lnTo>
                    <a:pt x="158459" y="16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1642">
              <a:extLst>
                <a:ext uri="{FF2B5EF4-FFF2-40B4-BE49-F238E27FC236}">
                  <a16:creationId xmlns:a16="http://schemas.microsoft.com/office/drawing/2014/main" xmlns="" id="{BBC6E7ED-EED3-44C7-92D9-B474E2717D5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274845" y="1557632"/>
              <a:ext cx="90656" cy="216324"/>
            </a:xfrm>
            <a:custGeom>
              <a:avLst/>
              <a:gdLst/>
              <a:ahLst/>
              <a:cxnLst/>
              <a:rect l="0" t="0" r="0" b="0"/>
              <a:pathLst>
                <a:path w="90656" h="216324">
                  <a:moveTo>
                    <a:pt x="90655" y="10818"/>
                  </a:moveTo>
                  <a:lnTo>
                    <a:pt x="90655" y="10818"/>
                  </a:lnTo>
                  <a:lnTo>
                    <a:pt x="83913" y="4076"/>
                  </a:lnTo>
                  <a:lnTo>
                    <a:pt x="74959" y="766"/>
                  </a:lnTo>
                  <a:lnTo>
                    <a:pt x="63923" y="0"/>
                  </a:lnTo>
                  <a:lnTo>
                    <a:pt x="51963" y="2012"/>
                  </a:lnTo>
                  <a:lnTo>
                    <a:pt x="29958" y="13853"/>
                  </a:lnTo>
                  <a:lnTo>
                    <a:pt x="12307" y="34138"/>
                  </a:lnTo>
                  <a:lnTo>
                    <a:pt x="1510" y="54652"/>
                  </a:lnTo>
                  <a:lnTo>
                    <a:pt x="0" y="65813"/>
                  </a:lnTo>
                  <a:lnTo>
                    <a:pt x="4779" y="87846"/>
                  </a:lnTo>
                  <a:lnTo>
                    <a:pt x="14153" y="98205"/>
                  </a:lnTo>
                  <a:lnTo>
                    <a:pt x="57554" y="133774"/>
                  </a:lnTo>
                  <a:lnTo>
                    <a:pt x="73791" y="155670"/>
                  </a:lnTo>
                  <a:lnTo>
                    <a:pt x="77296" y="162419"/>
                  </a:lnTo>
                  <a:lnTo>
                    <a:pt x="77515" y="169741"/>
                  </a:lnTo>
                  <a:lnTo>
                    <a:pt x="72115" y="185402"/>
                  </a:lnTo>
                  <a:lnTo>
                    <a:pt x="53804" y="206715"/>
                  </a:lnTo>
                  <a:lnTo>
                    <a:pt x="40410" y="214300"/>
                  </a:lnTo>
                  <a:lnTo>
                    <a:pt x="33875" y="216323"/>
                  </a:lnTo>
                  <a:lnTo>
                    <a:pt x="28813" y="215555"/>
                  </a:lnTo>
                  <a:lnTo>
                    <a:pt x="24732" y="212926"/>
                  </a:lnTo>
                  <a:lnTo>
                    <a:pt x="14455" y="201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297">
            <a:extLst>
              <a:ext uri="{FF2B5EF4-FFF2-40B4-BE49-F238E27FC236}">
                <a16:creationId xmlns:a16="http://schemas.microsoft.com/office/drawing/2014/main" xmlns="" id="{616A31D1-2AFD-4687-8F1A-ABCB19EC7796}"/>
              </a:ext>
            </a:extLst>
          </p:cNvPr>
          <p:cNvGrpSpPr/>
          <p:nvPr/>
        </p:nvGrpSpPr>
        <p:grpSpPr>
          <a:xfrm>
            <a:off x="4495800" y="1632833"/>
            <a:ext cx="139701" cy="111950"/>
            <a:chOff x="4495800" y="1632833"/>
            <a:chExt cx="139701" cy="111950"/>
          </a:xfrm>
        </p:grpSpPr>
        <p:sp>
          <p:nvSpPr>
            <p:cNvPr id="590" name="SMARTInkShape-1643">
              <a:extLst>
                <a:ext uri="{FF2B5EF4-FFF2-40B4-BE49-F238E27FC236}">
                  <a16:creationId xmlns:a16="http://schemas.microsoft.com/office/drawing/2014/main" xmlns="" id="{29502989-216A-4C66-8AD6-DABCB32DB502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505129" y="1733550"/>
              <a:ext cx="111322" cy="11233"/>
            </a:xfrm>
            <a:custGeom>
              <a:avLst/>
              <a:gdLst/>
              <a:ahLst/>
              <a:cxnLst/>
              <a:rect l="0" t="0" r="0" b="0"/>
              <a:pathLst>
                <a:path w="111322" h="11233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4" y="5069"/>
                  </a:lnTo>
                  <a:lnTo>
                    <a:pt x="8016" y="8838"/>
                  </a:lnTo>
                  <a:lnTo>
                    <a:pt x="47014" y="11232"/>
                  </a:lnTo>
                  <a:lnTo>
                    <a:pt x="89445" y="8110"/>
                  </a:lnTo>
                  <a:lnTo>
                    <a:pt x="1113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644">
              <a:extLst>
                <a:ext uri="{FF2B5EF4-FFF2-40B4-BE49-F238E27FC236}">
                  <a16:creationId xmlns:a16="http://schemas.microsoft.com/office/drawing/2014/main" xmlns="" id="{792AFB60-89E0-45AB-8C72-819FA591B998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495800" y="1632833"/>
              <a:ext cx="139701" cy="5468"/>
            </a:xfrm>
            <a:custGeom>
              <a:avLst/>
              <a:gdLst/>
              <a:ahLst/>
              <a:cxnLst/>
              <a:rect l="0" t="0" r="0" b="0"/>
              <a:pathLst>
                <a:path w="139701" h="5468">
                  <a:moveTo>
                    <a:pt x="0" y="5467"/>
                  </a:moveTo>
                  <a:lnTo>
                    <a:pt x="0" y="5467"/>
                  </a:lnTo>
                  <a:lnTo>
                    <a:pt x="46087" y="2096"/>
                  </a:lnTo>
                  <a:lnTo>
                    <a:pt x="83035" y="0"/>
                  </a:lnTo>
                  <a:lnTo>
                    <a:pt x="1397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1" name="SMARTInkShape-Group298">
            <a:extLst>
              <a:ext uri="{FF2B5EF4-FFF2-40B4-BE49-F238E27FC236}">
                <a16:creationId xmlns:a16="http://schemas.microsoft.com/office/drawing/2014/main" xmlns="" id="{438A2676-B7CD-4577-90C5-8AF71E1FC83C}"/>
              </a:ext>
            </a:extLst>
          </p:cNvPr>
          <p:cNvGrpSpPr/>
          <p:nvPr/>
        </p:nvGrpSpPr>
        <p:grpSpPr>
          <a:xfrm>
            <a:off x="5063641" y="1358940"/>
            <a:ext cx="1311760" cy="615911"/>
            <a:chOff x="5063641" y="1358940"/>
            <a:chExt cx="1311760" cy="615911"/>
          </a:xfrm>
        </p:grpSpPr>
        <p:sp>
          <p:nvSpPr>
            <p:cNvPr id="593" name="SMARTInkShape-1645">
              <a:extLst>
                <a:ext uri="{FF2B5EF4-FFF2-40B4-BE49-F238E27FC236}">
                  <a16:creationId xmlns:a16="http://schemas.microsoft.com/office/drawing/2014/main" xmlns="" id="{AF172809-3AAE-43C6-A8E6-59114EC6311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235700" y="1575683"/>
              <a:ext cx="105384" cy="399168"/>
            </a:xfrm>
            <a:custGeom>
              <a:avLst/>
              <a:gdLst/>
              <a:ahLst/>
              <a:cxnLst/>
              <a:rect l="0" t="0" r="0" b="0"/>
              <a:pathLst>
                <a:path w="105384" h="399168">
                  <a:moveTo>
                    <a:pt x="50800" y="5467"/>
                  </a:moveTo>
                  <a:lnTo>
                    <a:pt x="50800" y="5467"/>
                  </a:lnTo>
                  <a:lnTo>
                    <a:pt x="50800" y="0"/>
                  </a:lnTo>
                  <a:lnTo>
                    <a:pt x="71848" y="35822"/>
                  </a:lnTo>
                  <a:lnTo>
                    <a:pt x="86120" y="73806"/>
                  </a:lnTo>
                  <a:lnTo>
                    <a:pt x="94956" y="105690"/>
                  </a:lnTo>
                  <a:lnTo>
                    <a:pt x="102175" y="141733"/>
                  </a:lnTo>
                  <a:lnTo>
                    <a:pt x="105383" y="181270"/>
                  </a:lnTo>
                  <a:lnTo>
                    <a:pt x="99283" y="226124"/>
                  </a:lnTo>
                  <a:lnTo>
                    <a:pt x="86459" y="272870"/>
                  </a:lnTo>
                  <a:lnTo>
                    <a:pt x="69001" y="317165"/>
                  </a:lnTo>
                  <a:lnTo>
                    <a:pt x="49481" y="352844"/>
                  </a:lnTo>
                  <a:lnTo>
                    <a:pt x="18320" y="393388"/>
                  </a:lnTo>
                  <a:lnTo>
                    <a:pt x="13625" y="396725"/>
                  </a:lnTo>
                  <a:lnTo>
                    <a:pt x="9788" y="398245"/>
                  </a:lnTo>
                  <a:lnTo>
                    <a:pt x="0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646">
              <a:extLst>
                <a:ext uri="{FF2B5EF4-FFF2-40B4-BE49-F238E27FC236}">
                  <a16:creationId xmlns:a16="http://schemas.microsoft.com/office/drawing/2014/main" xmlns="" id="{E1409619-6CBC-4449-8854-294B40DD573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070701" y="1528440"/>
              <a:ext cx="107850" cy="90811"/>
            </a:xfrm>
            <a:custGeom>
              <a:avLst/>
              <a:gdLst/>
              <a:ahLst/>
              <a:cxnLst/>
              <a:rect l="0" t="0" r="0" b="0"/>
              <a:pathLst>
                <a:path w="107850" h="90811">
                  <a:moveTo>
                    <a:pt x="12599" y="8260"/>
                  </a:moveTo>
                  <a:lnTo>
                    <a:pt x="12599" y="8260"/>
                  </a:lnTo>
                  <a:lnTo>
                    <a:pt x="12599" y="2793"/>
                  </a:lnTo>
                  <a:lnTo>
                    <a:pt x="7529" y="39524"/>
                  </a:lnTo>
                  <a:lnTo>
                    <a:pt x="125" y="81629"/>
                  </a:lnTo>
                  <a:lnTo>
                    <a:pt x="0" y="80144"/>
                  </a:lnTo>
                  <a:lnTo>
                    <a:pt x="17586" y="36193"/>
                  </a:lnTo>
                  <a:lnTo>
                    <a:pt x="29550" y="5781"/>
                  </a:lnTo>
                  <a:lnTo>
                    <a:pt x="33073" y="2374"/>
                  </a:lnTo>
                  <a:lnTo>
                    <a:pt x="36831" y="103"/>
                  </a:lnTo>
                  <a:lnTo>
                    <a:pt x="40748" y="0"/>
                  </a:lnTo>
                  <a:lnTo>
                    <a:pt x="48863" y="3648"/>
                  </a:lnTo>
                  <a:lnTo>
                    <a:pt x="64737" y="20377"/>
                  </a:lnTo>
                  <a:lnTo>
                    <a:pt x="90300" y="64567"/>
                  </a:lnTo>
                  <a:lnTo>
                    <a:pt x="107849" y="90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1647">
              <a:extLst>
                <a:ext uri="{FF2B5EF4-FFF2-40B4-BE49-F238E27FC236}">
                  <a16:creationId xmlns:a16="http://schemas.microsoft.com/office/drawing/2014/main" xmlns="" id="{5035B9CF-3123-46BC-9918-336ED393D635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036609" y="1674794"/>
              <a:ext cx="167342" cy="210210"/>
            </a:xfrm>
            <a:custGeom>
              <a:avLst/>
              <a:gdLst/>
              <a:ahLst/>
              <a:cxnLst/>
              <a:rect l="0" t="0" r="0" b="0"/>
              <a:pathLst>
                <a:path w="167342" h="210210">
                  <a:moveTo>
                    <a:pt x="103841" y="14306"/>
                  </a:moveTo>
                  <a:lnTo>
                    <a:pt x="103841" y="14306"/>
                  </a:lnTo>
                  <a:lnTo>
                    <a:pt x="97100" y="7564"/>
                  </a:lnTo>
                  <a:lnTo>
                    <a:pt x="79422" y="0"/>
                  </a:lnTo>
                  <a:lnTo>
                    <a:pt x="56311" y="33"/>
                  </a:lnTo>
                  <a:lnTo>
                    <a:pt x="31589" y="11253"/>
                  </a:lnTo>
                  <a:lnTo>
                    <a:pt x="9761" y="38096"/>
                  </a:lnTo>
                  <a:lnTo>
                    <a:pt x="0" y="76231"/>
                  </a:lnTo>
                  <a:lnTo>
                    <a:pt x="480" y="118810"/>
                  </a:lnTo>
                  <a:lnTo>
                    <a:pt x="5090" y="159335"/>
                  </a:lnTo>
                  <a:lnTo>
                    <a:pt x="14296" y="191411"/>
                  </a:lnTo>
                  <a:lnTo>
                    <a:pt x="19450" y="198698"/>
                  </a:lnTo>
                  <a:lnTo>
                    <a:pt x="32703" y="208677"/>
                  </a:lnTo>
                  <a:lnTo>
                    <a:pt x="39483" y="210209"/>
                  </a:lnTo>
                  <a:lnTo>
                    <a:pt x="52658" y="208148"/>
                  </a:lnTo>
                  <a:lnTo>
                    <a:pt x="78719" y="192312"/>
                  </a:lnTo>
                  <a:lnTo>
                    <a:pt x="102041" y="166375"/>
                  </a:lnTo>
                  <a:lnTo>
                    <a:pt x="118986" y="122864"/>
                  </a:lnTo>
                  <a:lnTo>
                    <a:pt x="126202" y="76496"/>
                  </a:lnTo>
                  <a:lnTo>
                    <a:pt x="121598" y="34849"/>
                  </a:lnTo>
                  <a:lnTo>
                    <a:pt x="116384" y="25179"/>
                  </a:lnTo>
                  <a:lnTo>
                    <a:pt x="101184" y="12553"/>
                  </a:lnTo>
                  <a:lnTo>
                    <a:pt x="90781" y="11021"/>
                  </a:lnTo>
                  <a:lnTo>
                    <a:pt x="66051" y="14963"/>
                  </a:lnTo>
                  <a:lnTo>
                    <a:pt x="31103" y="32453"/>
                  </a:lnTo>
                  <a:lnTo>
                    <a:pt x="24306" y="39809"/>
                  </a:lnTo>
                  <a:lnTo>
                    <a:pt x="20478" y="47536"/>
                  </a:lnTo>
                  <a:lnTo>
                    <a:pt x="18633" y="55509"/>
                  </a:lnTo>
                  <a:lnTo>
                    <a:pt x="20344" y="71894"/>
                  </a:lnTo>
                  <a:lnTo>
                    <a:pt x="22777" y="80215"/>
                  </a:lnTo>
                  <a:lnTo>
                    <a:pt x="34887" y="95104"/>
                  </a:lnTo>
                  <a:lnTo>
                    <a:pt x="43054" y="102038"/>
                  </a:lnTo>
                  <a:lnTo>
                    <a:pt x="78148" y="115168"/>
                  </a:lnTo>
                  <a:lnTo>
                    <a:pt x="103712" y="115343"/>
                  </a:lnTo>
                  <a:lnTo>
                    <a:pt x="147874" y="103957"/>
                  </a:lnTo>
                  <a:lnTo>
                    <a:pt x="167341" y="96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1648">
              <a:extLst>
                <a:ext uri="{FF2B5EF4-FFF2-40B4-BE49-F238E27FC236}">
                  <a16:creationId xmlns:a16="http://schemas.microsoft.com/office/drawing/2014/main" xmlns="" id="{0323294E-9231-4F87-AD7E-4DD1739D5183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858766" y="1574419"/>
              <a:ext cx="161035" cy="324232"/>
            </a:xfrm>
            <a:custGeom>
              <a:avLst/>
              <a:gdLst/>
              <a:ahLst/>
              <a:cxnLst/>
              <a:rect l="0" t="0" r="0" b="0"/>
              <a:pathLst>
                <a:path w="161035" h="324232">
                  <a:moveTo>
                    <a:pt x="161034" y="44831"/>
                  </a:moveTo>
                  <a:lnTo>
                    <a:pt x="161034" y="44831"/>
                  </a:lnTo>
                  <a:lnTo>
                    <a:pt x="155259" y="25964"/>
                  </a:lnTo>
                  <a:lnTo>
                    <a:pt x="137268" y="2801"/>
                  </a:lnTo>
                  <a:lnTo>
                    <a:pt x="131785" y="583"/>
                  </a:lnTo>
                  <a:lnTo>
                    <a:pt x="118166" y="0"/>
                  </a:lnTo>
                  <a:lnTo>
                    <a:pt x="87890" y="17123"/>
                  </a:lnTo>
                  <a:lnTo>
                    <a:pt x="58850" y="51281"/>
                  </a:lnTo>
                  <a:lnTo>
                    <a:pt x="39183" y="84151"/>
                  </a:lnTo>
                  <a:lnTo>
                    <a:pt x="20095" y="121573"/>
                  </a:lnTo>
                  <a:lnTo>
                    <a:pt x="4555" y="159372"/>
                  </a:lnTo>
                  <a:lnTo>
                    <a:pt x="0" y="197338"/>
                  </a:lnTo>
                  <a:lnTo>
                    <a:pt x="4797" y="233262"/>
                  </a:lnTo>
                  <a:lnTo>
                    <a:pt x="26626" y="275170"/>
                  </a:lnTo>
                  <a:lnTo>
                    <a:pt x="51986" y="301228"/>
                  </a:lnTo>
                  <a:lnTo>
                    <a:pt x="91184" y="324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1649">
              <a:extLst>
                <a:ext uri="{FF2B5EF4-FFF2-40B4-BE49-F238E27FC236}">
                  <a16:creationId xmlns:a16="http://schemas.microsoft.com/office/drawing/2014/main" xmlns="" id="{0D562AC3-21F6-47BB-A378-595D95AE18B3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581650" y="1714500"/>
              <a:ext cx="114301" cy="159526"/>
            </a:xfrm>
            <a:custGeom>
              <a:avLst/>
              <a:gdLst/>
              <a:ahLst/>
              <a:cxnLst/>
              <a:rect l="0" t="0" r="0" b="0"/>
              <a:pathLst>
                <a:path w="114301" h="159526">
                  <a:moveTo>
                    <a:pt x="0" y="50800"/>
                  </a:moveTo>
                  <a:lnTo>
                    <a:pt x="0" y="50800"/>
                  </a:lnTo>
                  <a:lnTo>
                    <a:pt x="0" y="34398"/>
                  </a:lnTo>
                  <a:lnTo>
                    <a:pt x="1411" y="33515"/>
                  </a:lnTo>
                  <a:lnTo>
                    <a:pt x="6742" y="32534"/>
                  </a:lnTo>
                  <a:lnTo>
                    <a:pt x="24418" y="38724"/>
                  </a:lnTo>
                  <a:lnTo>
                    <a:pt x="44159" y="56237"/>
                  </a:lnTo>
                  <a:lnTo>
                    <a:pt x="60043" y="82672"/>
                  </a:lnTo>
                  <a:lnTo>
                    <a:pt x="70315" y="112846"/>
                  </a:lnTo>
                  <a:lnTo>
                    <a:pt x="71085" y="140759"/>
                  </a:lnTo>
                  <a:lnTo>
                    <a:pt x="66845" y="156790"/>
                  </a:lnTo>
                  <a:lnTo>
                    <a:pt x="65730" y="158855"/>
                  </a:lnTo>
                  <a:lnTo>
                    <a:pt x="64986" y="159525"/>
                  </a:lnTo>
                  <a:lnTo>
                    <a:pt x="64491" y="159267"/>
                  </a:lnTo>
                  <a:lnTo>
                    <a:pt x="65107" y="132093"/>
                  </a:lnTo>
                  <a:lnTo>
                    <a:pt x="73697" y="93780"/>
                  </a:lnTo>
                  <a:lnTo>
                    <a:pt x="86590" y="4911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1650">
              <a:extLst>
                <a:ext uri="{FF2B5EF4-FFF2-40B4-BE49-F238E27FC236}">
                  <a16:creationId xmlns:a16="http://schemas.microsoft.com/office/drawing/2014/main" xmlns="" id="{7972DCFE-705E-424E-ABD7-2C899A9E0599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452918" y="1729091"/>
              <a:ext cx="103333" cy="130983"/>
            </a:xfrm>
            <a:custGeom>
              <a:avLst/>
              <a:gdLst/>
              <a:ahLst/>
              <a:cxnLst/>
              <a:rect l="0" t="0" r="0" b="0"/>
              <a:pathLst>
                <a:path w="103333" h="130983">
                  <a:moveTo>
                    <a:pt x="71582" y="55259"/>
                  </a:moveTo>
                  <a:lnTo>
                    <a:pt x="71582" y="55259"/>
                  </a:lnTo>
                  <a:lnTo>
                    <a:pt x="70876" y="11411"/>
                  </a:lnTo>
                  <a:lnTo>
                    <a:pt x="68211" y="4492"/>
                  </a:lnTo>
                  <a:lnTo>
                    <a:pt x="66513" y="2364"/>
                  </a:lnTo>
                  <a:lnTo>
                    <a:pt x="62743" y="0"/>
                  </a:lnTo>
                  <a:lnTo>
                    <a:pt x="46542" y="8782"/>
                  </a:lnTo>
                  <a:lnTo>
                    <a:pt x="27238" y="38274"/>
                  </a:lnTo>
                  <a:lnTo>
                    <a:pt x="11485" y="74921"/>
                  </a:lnTo>
                  <a:lnTo>
                    <a:pt x="0" y="113680"/>
                  </a:lnTo>
                  <a:lnTo>
                    <a:pt x="493" y="126144"/>
                  </a:lnTo>
                  <a:lnTo>
                    <a:pt x="2316" y="129327"/>
                  </a:lnTo>
                  <a:lnTo>
                    <a:pt x="4943" y="130743"/>
                  </a:lnTo>
                  <a:lnTo>
                    <a:pt x="8106" y="130982"/>
                  </a:lnTo>
                  <a:lnTo>
                    <a:pt x="22671" y="124576"/>
                  </a:lnTo>
                  <a:lnTo>
                    <a:pt x="40392" y="106998"/>
                  </a:lnTo>
                  <a:lnTo>
                    <a:pt x="61947" y="60985"/>
                  </a:lnTo>
                  <a:lnTo>
                    <a:pt x="63772" y="57804"/>
                  </a:lnTo>
                  <a:lnTo>
                    <a:pt x="64964" y="58367"/>
                  </a:lnTo>
                  <a:lnTo>
                    <a:pt x="68171" y="62755"/>
                  </a:lnTo>
                  <a:lnTo>
                    <a:pt x="83491" y="90646"/>
                  </a:lnTo>
                  <a:lnTo>
                    <a:pt x="103332" y="11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651">
              <a:extLst>
                <a:ext uri="{FF2B5EF4-FFF2-40B4-BE49-F238E27FC236}">
                  <a16:creationId xmlns:a16="http://schemas.microsoft.com/office/drawing/2014/main" xmlns="" id="{210044C6-D45D-4DC0-BBAF-24FF2F94520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283200" y="1589002"/>
              <a:ext cx="158751" cy="304231"/>
            </a:xfrm>
            <a:custGeom>
              <a:avLst/>
              <a:gdLst/>
              <a:ahLst/>
              <a:cxnLst/>
              <a:rect l="0" t="0" r="0" b="0"/>
              <a:pathLst>
                <a:path w="158751" h="304231">
                  <a:moveTo>
                    <a:pt x="0" y="68348"/>
                  </a:moveTo>
                  <a:lnTo>
                    <a:pt x="0" y="68348"/>
                  </a:lnTo>
                  <a:lnTo>
                    <a:pt x="0" y="57413"/>
                  </a:lnTo>
                  <a:lnTo>
                    <a:pt x="705" y="57530"/>
                  </a:lnTo>
                  <a:lnTo>
                    <a:pt x="3371" y="59542"/>
                  </a:lnTo>
                  <a:lnTo>
                    <a:pt x="20265" y="88272"/>
                  </a:lnTo>
                  <a:lnTo>
                    <a:pt x="33599" y="126854"/>
                  </a:lnTo>
                  <a:lnTo>
                    <a:pt x="47193" y="174426"/>
                  </a:lnTo>
                  <a:lnTo>
                    <a:pt x="58369" y="210038"/>
                  </a:lnTo>
                  <a:lnTo>
                    <a:pt x="68511" y="243270"/>
                  </a:lnTo>
                  <a:lnTo>
                    <a:pt x="80271" y="282219"/>
                  </a:lnTo>
                  <a:lnTo>
                    <a:pt x="85771" y="297457"/>
                  </a:lnTo>
                  <a:lnTo>
                    <a:pt x="90567" y="304230"/>
                  </a:lnTo>
                  <a:lnTo>
                    <a:pt x="92833" y="303919"/>
                  </a:lnTo>
                  <a:lnTo>
                    <a:pt x="95051" y="301595"/>
                  </a:lnTo>
                  <a:lnTo>
                    <a:pt x="97234" y="297930"/>
                  </a:lnTo>
                  <a:lnTo>
                    <a:pt x="107217" y="253737"/>
                  </a:lnTo>
                  <a:lnTo>
                    <a:pt x="116797" y="215890"/>
                  </a:lnTo>
                  <a:lnTo>
                    <a:pt x="126228" y="169435"/>
                  </a:lnTo>
                  <a:lnTo>
                    <a:pt x="130719" y="144206"/>
                  </a:lnTo>
                  <a:lnTo>
                    <a:pt x="134418" y="119625"/>
                  </a:lnTo>
                  <a:lnTo>
                    <a:pt x="137590" y="95478"/>
                  </a:lnTo>
                  <a:lnTo>
                    <a:pt x="143701" y="52183"/>
                  </a:lnTo>
                  <a:lnTo>
                    <a:pt x="155359" y="5052"/>
                  </a:lnTo>
                  <a:lnTo>
                    <a:pt x="156489" y="751"/>
                  </a:lnTo>
                  <a:lnTo>
                    <a:pt x="157244" y="0"/>
                  </a:lnTo>
                  <a:lnTo>
                    <a:pt x="158750" y="11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652">
              <a:extLst>
                <a:ext uri="{FF2B5EF4-FFF2-40B4-BE49-F238E27FC236}">
                  <a16:creationId xmlns:a16="http://schemas.microsoft.com/office/drawing/2014/main" xmlns="" id="{A5F9E443-4DBE-450E-8DD9-CCAD5E937F01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063641" y="1358940"/>
              <a:ext cx="1311760" cy="552017"/>
            </a:xfrm>
            <a:custGeom>
              <a:avLst/>
              <a:gdLst/>
              <a:ahLst/>
              <a:cxnLst/>
              <a:rect l="0" t="0" r="0" b="0"/>
              <a:pathLst>
                <a:path w="1311760" h="552017">
                  <a:moveTo>
                    <a:pt x="3659" y="412710"/>
                  </a:moveTo>
                  <a:lnTo>
                    <a:pt x="3659" y="412710"/>
                  </a:lnTo>
                  <a:lnTo>
                    <a:pt x="288" y="412710"/>
                  </a:lnTo>
                  <a:lnTo>
                    <a:pt x="0" y="413416"/>
                  </a:lnTo>
                  <a:lnTo>
                    <a:pt x="17198" y="455086"/>
                  </a:lnTo>
                  <a:lnTo>
                    <a:pt x="36829" y="499084"/>
                  </a:lnTo>
                  <a:lnTo>
                    <a:pt x="70490" y="541685"/>
                  </a:lnTo>
                  <a:lnTo>
                    <a:pt x="79929" y="550466"/>
                  </a:lnTo>
                  <a:lnTo>
                    <a:pt x="83433" y="551820"/>
                  </a:lnTo>
                  <a:lnTo>
                    <a:pt x="86474" y="552016"/>
                  </a:lnTo>
                  <a:lnTo>
                    <a:pt x="88503" y="548620"/>
                  </a:lnTo>
                  <a:lnTo>
                    <a:pt x="95396" y="501442"/>
                  </a:lnTo>
                  <a:lnTo>
                    <a:pt x="95466" y="466728"/>
                  </a:lnTo>
                  <a:lnTo>
                    <a:pt x="92440" y="424018"/>
                  </a:lnTo>
                  <a:lnTo>
                    <a:pt x="89657" y="399788"/>
                  </a:lnTo>
                  <a:lnTo>
                    <a:pt x="86391" y="374462"/>
                  </a:lnTo>
                  <a:lnTo>
                    <a:pt x="83508" y="348406"/>
                  </a:lnTo>
                  <a:lnTo>
                    <a:pt x="80880" y="321863"/>
                  </a:lnTo>
                  <a:lnTo>
                    <a:pt x="78423" y="294995"/>
                  </a:lnTo>
                  <a:lnTo>
                    <a:pt x="76079" y="270028"/>
                  </a:lnTo>
                  <a:lnTo>
                    <a:pt x="71594" y="223472"/>
                  </a:lnTo>
                  <a:lnTo>
                    <a:pt x="69130" y="183024"/>
                  </a:lnTo>
                  <a:lnTo>
                    <a:pt x="67330" y="148350"/>
                  </a:lnTo>
                  <a:lnTo>
                    <a:pt x="62305" y="104870"/>
                  </a:lnTo>
                  <a:lnTo>
                    <a:pt x="62180" y="95270"/>
                  </a:lnTo>
                  <a:lnTo>
                    <a:pt x="64475" y="88652"/>
                  </a:lnTo>
                  <a:lnTo>
                    <a:pt x="76477" y="77588"/>
                  </a:lnTo>
                  <a:lnTo>
                    <a:pt x="89410" y="73267"/>
                  </a:lnTo>
                  <a:lnTo>
                    <a:pt x="127450" y="67122"/>
                  </a:lnTo>
                  <a:lnTo>
                    <a:pt x="166156" y="61324"/>
                  </a:lnTo>
                  <a:lnTo>
                    <a:pt x="190307" y="57803"/>
                  </a:lnTo>
                  <a:lnTo>
                    <a:pt x="221225" y="54044"/>
                  </a:lnTo>
                  <a:lnTo>
                    <a:pt x="256653" y="50127"/>
                  </a:lnTo>
                  <a:lnTo>
                    <a:pt x="295088" y="46105"/>
                  </a:lnTo>
                  <a:lnTo>
                    <a:pt x="339056" y="42718"/>
                  </a:lnTo>
                  <a:lnTo>
                    <a:pt x="386712" y="39754"/>
                  </a:lnTo>
                  <a:lnTo>
                    <a:pt x="436828" y="37073"/>
                  </a:lnTo>
                  <a:lnTo>
                    <a:pt x="492111" y="34580"/>
                  </a:lnTo>
                  <a:lnTo>
                    <a:pt x="550838" y="32212"/>
                  </a:lnTo>
                  <a:lnTo>
                    <a:pt x="611861" y="29928"/>
                  </a:lnTo>
                  <a:lnTo>
                    <a:pt x="671594" y="27700"/>
                  </a:lnTo>
                  <a:lnTo>
                    <a:pt x="730467" y="25509"/>
                  </a:lnTo>
                  <a:lnTo>
                    <a:pt x="788763" y="23342"/>
                  </a:lnTo>
                  <a:lnTo>
                    <a:pt x="843857" y="20487"/>
                  </a:lnTo>
                  <a:lnTo>
                    <a:pt x="896812" y="17173"/>
                  </a:lnTo>
                  <a:lnTo>
                    <a:pt x="948345" y="13552"/>
                  </a:lnTo>
                  <a:lnTo>
                    <a:pt x="996105" y="10432"/>
                  </a:lnTo>
                  <a:lnTo>
                    <a:pt x="1041351" y="7647"/>
                  </a:lnTo>
                  <a:lnTo>
                    <a:pt x="1084920" y="5085"/>
                  </a:lnTo>
                  <a:lnTo>
                    <a:pt x="1122433" y="3376"/>
                  </a:lnTo>
                  <a:lnTo>
                    <a:pt x="1155908" y="2238"/>
                  </a:lnTo>
                  <a:lnTo>
                    <a:pt x="1186692" y="1478"/>
                  </a:lnTo>
                  <a:lnTo>
                    <a:pt x="1234066" y="635"/>
                  </a:lnTo>
                  <a:lnTo>
                    <a:pt x="1280978" y="160"/>
                  </a:lnTo>
                  <a:lnTo>
                    <a:pt x="1305679" y="0"/>
                  </a:lnTo>
                  <a:lnTo>
                    <a:pt x="1307705" y="1397"/>
                  </a:lnTo>
                  <a:lnTo>
                    <a:pt x="1309057" y="3740"/>
                  </a:lnTo>
                  <a:lnTo>
                    <a:pt x="1311759" y="12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SMARTInkShape-Group299">
            <a:extLst>
              <a:ext uri="{FF2B5EF4-FFF2-40B4-BE49-F238E27FC236}">
                <a16:creationId xmlns:a16="http://schemas.microsoft.com/office/drawing/2014/main" xmlns="" id="{726DED47-4D34-44A9-A2B1-99FED29C053A}"/>
              </a:ext>
            </a:extLst>
          </p:cNvPr>
          <p:cNvGrpSpPr/>
          <p:nvPr/>
        </p:nvGrpSpPr>
        <p:grpSpPr>
          <a:xfrm>
            <a:off x="2505452" y="2429503"/>
            <a:ext cx="302093" cy="243848"/>
            <a:chOff x="2505452" y="2429503"/>
            <a:chExt cx="302093" cy="243848"/>
          </a:xfrm>
        </p:grpSpPr>
        <p:sp>
          <p:nvSpPr>
            <p:cNvPr id="602" name="SMARTInkShape-1653">
              <a:extLst>
                <a:ext uri="{FF2B5EF4-FFF2-40B4-BE49-F238E27FC236}">
                  <a16:creationId xmlns:a16="http://schemas.microsoft.com/office/drawing/2014/main" xmlns="" id="{8C3FDE5D-54A2-494D-95BA-4AE4A1A9A9C2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505452" y="2463800"/>
              <a:ext cx="85349" cy="209551"/>
            </a:xfrm>
            <a:custGeom>
              <a:avLst/>
              <a:gdLst/>
              <a:ahLst/>
              <a:cxnLst/>
              <a:rect l="0" t="0" r="0" b="0"/>
              <a:pathLst>
                <a:path w="85349" h="209551">
                  <a:moveTo>
                    <a:pt x="40898" y="0"/>
                  </a:moveTo>
                  <a:lnTo>
                    <a:pt x="40898" y="0"/>
                  </a:lnTo>
                  <a:lnTo>
                    <a:pt x="30785" y="3371"/>
                  </a:lnTo>
                  <a:lnTo>
                    <a:pt x="27101" y="7186"/>
                  </a:lnTo>
                  <a:lnTo>
                    <a:pt x="21125" y="18951"/>
                  </a:lnTo>
                  <a:lnTo>
                    <a:pt x="11540" y="65414"/>
                  </a:lnTo>
                  <a:lnTo>
                    <a:pt x="4997" y="111183"/>
                  </a:lnTo>
                  <a:lnTo>
                    <a:pt x="0" y="154220"/>
                  </a:lnTo>
                  <a:lnTo>
                    <a:pt x="1084" y="176022"/>
                  </a:lnTo>
                  <a:lnTo>
                    <a:pt x="4478" y="184376"/>
                  </a:lnTo>
                  <a:lnTo>
                    <a:pt x="15774" y="197421"/>
                  </a:lnTo>
                  <a:lnTo>
                    <a:pt x="8534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654">
              <a:extLst>
                <a:ext uri="{FF2B5EF4-FFF2-40B4-BE49-F238E27FC236}">
                  <a16:creationId xmlns:a16="http://schemas.microsoft.com/office/drawing/2014/main" xmlns="" id="{B6539BA2-B440-42C7-8347-102AAE63483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736850" y="2451100"/>
              <a:ext cx="70695" cy="196851"/>
            </a:xfrm>
            <a:custGeom>
              <a:avLst/>
              <a:gdLst/>
              <a:ahLst/>
              <a:cxnLst/>
              <a:rect l="0" t="0" r="0" b="0"/>
              <a:pathLst>
                <a:path w="70695" h="196851">
                  <a:moveTo>
                    <a:pt x="44450" y="0"/>
                  </a:moveTo>
                  <a:lnTo>
                    <a:pt x="44450" y="0"/>
                  </a:lnTo>
                  <a:lnTo>
                    <a:pt x="38983" y="0"/>
                  </a:lnTo>
                  <a:lnTo>
                    <a:pt x="48474" y="6742"/>
                  </a:lnTo>
                  <a:lnTo>
                    <a:pt x="61321" y="27790"/>
                  </a:lnTo>
                  <a:lnTo>
                    <a:pt x="70694" y="56368"/>
                  </a:lnTo>
                  <a:lnTo>
                    <a:pt x="67827" y="93921"/>
                  </a:lnTo>
                  <a:lnTo>
                    <a:pt x="47927" y="132956"/>
                  </a:lnTo>
                  <a:lnTo>
                    <a:pt x="13125" y="17983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655">
              <a:extLst>
                <a:ext uri="{FF2B5EF4-FFF2-40B4-BE49-F238E27FC236}">
                  <a16:creationId xmlns:a16="http://schemas.microsoft.com/office/drawing/2014/main" xmlns="" id="{4E044B51-0D7D-437C-8DFE-6223AF057F77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694427" y="2429503"/>
              <a:ext cx="17024" cy="27948"/>
            </a:xfrm>
            <a:custGeom>
              <a:avLst/>
              <a:gdLst/>
              <a:ahLst/>
              <a:cxnLst/>
              <a:rect l="0" t="0" r="0" b="0"/>
              <a:pathLst>
                <a:path w="17024" h="27948">
                  <a:moveTo>
                    <a:pt x="17023" y="27947"/>
                  </a:moveTo>
                  <a:lnTo>
                    <a:pt x="17023" y="27947"/>
                  </a:lnTo>
                  <a:lnTo>
                    <a:pt x="13652" y="17834"/>
                  </a:lnTo>
                  <a:lnTo>
                    <a:pt x="8234" y="10988"/>
                  </a:lnTo>
                  <a:lnTo>
                    <a:pt x="2533" y="5593"/>
                  </a:lnTo>
                  <a:lnTo>
                    <a:pt x="0" y="843"/>
                  </a:lnTo>
                  <a:lnTo>
                    <a:pt x="735" y="0"/>
                  </a:lnTo>
                  <a:lnTo>
                    <a:pt x="10673" y="2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656">
              <a:extLst>
                <a:ext uri="{FF2B5EF4-FFF2-40B4-BE49-F238E27FC236}">
                  <a16:creationId xmlns:a16="http://schemas.microsoft.com/office/drawing/2014/main" xmlns="" id="{96C33954-B0A2-4F79-9CA4-7E91C6FA852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711450" y="25463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52" y="5480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657">
              <a:extLst>
                <a:ext uri="{FF2B5EF4-FFF2-40B4-BE49-F238E27FC236}">
                  <a16:creationId xmlns:a16="http://schemas.microsoft.com/office/drawing/2014/main" xmlns="" id="{DCF85929-882D-4882-A85F-75AC5D6BE72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661533" y="2454380"/>
              <a:ext cx="5468" cy="9421"/>
            </a:xfrm>
            <a:custGeom>
              <a:avLst/>
              <a:gdLst/>
              <a:ahLst/>
              <a:cxnLst/>
              <a:rect l="0" t="0" r="0" b="0"/>
              <a:pathLst>
                <a:path w="5468" h="942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2"/>
                  </a:lnTo>
                  <a:lnTo>
                    <a:pt x="0" y="581"/>
                  </a:lnTo>
                  <a:lnTo>
                    <a:pt x="411" y="0"/>
                  </a:lnTo>
                  <a:lnTo>
                    <a:pt x="1391" y="318"/>
                  </a:lnTo>
                  <a:lnTo>
                    <a:pt x="5467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658">
              <a:extLst>
                <a:ext uri="{FF2B5EF4-FFF2-40B4-BE49-F238E27FC236}">
                  <a16:creationId xmlns:a16="http://schemas.microsoft.com/office/drawing/2014/main" xmlns="" id="{6BCA2423-384E-4F9C-87C2-92535DF3A975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655183" y="2559050"/>
              <a:ext cx="11818" cy="76201"/>
            </a:xfrm>
            <a:custGeom>
              <a:avLst/>
              <a:gdLst/>
              <a:ahLst/>
              <a:cxnLst/>
              <a:rect l="0" t="0" r="0" b="0"/>
              <a:pathLst>
                <a:path w="11818" h="7620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6991" y="62089"/>
                  </a:lnTo>
                  <a:lnTo>
                    <a:pt x="1181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1659">
              <a:extLst>
                <a:ext uri="{FF2B5EF4-FFF2-40B4-BE49-F238E27FC236}">
                  <a16:creationId xmlns:a16="http://schemas.microsoft.com/office/drawing/2014/main" xmlns="" id="{18C6DAAE-0272-489F-8AFC-D3718153C54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598033" y="2445273"/>
              <a:ext cx="18168" cy="12178"/>
            </a:xfrm>
            <a:custGeom>
              <a:avLst/>
              <a:gdLst/>
              <a:ahLst/>
              <a:cxnLst/>
              <a:rect l="0" t="0" r="0" b="0"/>
              <a:pathLst>
                <a:path w="18168" h="1217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411" y="654"/>
                  </a:lnTo>
                  <a:lnTo>
                    <a:pt x="2750" y="0"/>
                  </a:lnTo>
                  <a:lnTo>
                    <a:pt x="18167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1660">
              <a:extLst>
                <a:ext uri="{FF2B5EF4-FFF2-40B4-BE49-F238E27FC236}">
                  <a16:creationId xmlns:a16="http://schemas.microsoft.com/office/drawing/2014/main" xmlns="" id="{EB4EB2CF-47B7-482E-8B2E-BDB81F1DE771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603500" y="2520950"/>
              <a:ext cx="6089" cy="146051"/>
            </a:xfrm>
            <a:custGeom>
              <a:avLst/>
              <a:gdLst/>
              <a:ahLst/>
              <a:cxnLst/>
              <a:rect l="0" t="0" r="0" b="0"/>
              <a:pathLst>
                <a:path w="6089" h="146051">
                  <a:moveTo>
                    <a:pt x="0" y="0"/>
                  </a:moveTo>
                  <a:lnTo>
                    <a:pt x="0" y="0"/>
                  </a:lnTo>
                  <a:lnTo>
                    <a:pt x="3371" y="40821"/>
                  </a:lnTo>
                  <a:lnTo>
                    <a:pt x="6088" y="87699"/>
                  </a:lnTo>
                  <a:lnTo>
                    <a:pt x="4434" y="12363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" name="SMARTInkShape-Group300">
            <a:extLst>
              <a:ext uri="{FF2B5EF4-FFF2-40B4-BE49-F238E27FC236}">
                <a16:creationId xmlns:a16="http://schemas.microsoft.com/office/drawing/2014/main" xmlns="" id="{6B740C92-E0CC-4FF1-817F-5FEBCB3082CC}"/>
              </a:ext>
            </a:extLst>
          </p:cNvPr>
          <p:cNvGrpSpPr/>
          <p:nvPr/>
        </p:nvGrpSpPr>
        <p:grpSpPr>
          <a:xfrm>
            <a:off x="3162300" y="2275118"/>
            <a:ext cx="1229641" cy="442683"/>
            <a:chOff x="3162300" y="2275118"/>
            <a:chExt cx="1229641" cy="442683"/>
          </a:xfrm>
        </p:grpSpPr>
        <p:sp>
          <p:nvSpPr>
            <p:cNvPr id="611" name="SMARTInkShape-1661">
              <a:extLst>
                <a:ext uri="{FF2B5EF4-FFF2-40B4-BE49-F238E27FC236}">
                  <a16:creationId xmlns:a16="http://schemas.microsoft.com/office/drawing/2014/main" xmlns="" id="{C5394BAD-54C2-44D8-BDD2-C86877AFB7C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273550" y="2301392"/>
              <a:ext cx="118391" cy="416409"/>
            </a:xfrm>
            <a:custGeom>
              <a:avLst/>
              <a:gdLst/>
              <a:ahLst/>
              <a:cxnLst/>
              <a:rect l="0" t="0" r="0" b="0"/>
              <a:pathLst>
                <a:path w="118391" h="416409">
                  <a:moveTo>
                    <a:pt x="50800" y="3658"/>
                  </a:moveTo>
                  <a:lnTo>
                    <a:pt x="50800" y="3658"/>
                  </a:lnTo>
                  <a:lnTo>
                    <a:pt x="47142" y="0"/>
                  </a:lnTo>
                  <a:lnTo>
                    <a:pt x="48704" y="1562"/>
                  </a:lnTo>
                  <a:lnTo>
                    <a:pt x="68102" y="41682"/>
                  </a:lnTo>
                  <a:lnTo>
                    <a:pt x="92145" y="89243"/>
                  </a:lnTo>
                  <a:lnTo>
                    <a:pt x="108687" y="130596"/>
                  </a:lnTo>
                  <a:lnTo>
                    <a:pt x="118390" y="174845"/>
                  </a:lnTo>
                  <a:lnTo>
                    <a:pt x="117732" y="199627"/>
                  </a:lnTo>
                  <a:lnTo>
                    <a:pt x="113766" y="226026"/>
                  </a:lnTo>
                  <a:lnTo>
                    <a:pt x="107594" y="253503"/>
                  </a:lnTo>
                  <a:lnTo>
                    <a:pt x="99245" y="278877"/>
                  </a:lnTo>
                  <a:lnTo>
                    <a:pt x="78682" y="325885"/>
                  </a:lnTo>
                  <a:lnTo>
                    <a:pt x="59194" y="360889"/>
                  </a:lnTo>
                  <a:lnTo>
                    <a:pt x="40420" y="386088"/>
                  </a:lnTo>
                  <a:lnTo>
                    <a:pt x="0" y="41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1662">
              <a:extLst>
                <a:ext uri="{FF2B5EF4-FFF2-40B4-BE49-F238E27FC236}">
                  <a16:creationId xmlns:a16="http://schemas.microsoft.com/office/drawing/2014/main" xmlns="" id="{E2849BF3-85C0-4D48-A598-27D6674935A5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121738" y="2275118"/>
              <a:ext cx="120063" cy="99783"/>
            </a:xfrm>
            <a:custGeom>
              <a:avLst/>
              <a:gdLst/>
              <a:ahLst/>
              <a:cxnLst/>
              <a:rect l="0" t="0" r="0" b="0"/>
              <a:pathLst>
                <a:path w="120063" h="99783">
                  <a:moveTo>
                    <a:pt x="5762" y="29932"/>
                  </a:moveTo>
                  <a:lnTo>
                    <a:pt x="5762" y="29932"/>
                  </a:lnTo>
                  <a:lnTo>
                    <a:pt x="2391" y="29932"/>
                  </a:lnTo>
                  <a:lnTo>
                    <a:pt x="1398" y="31343"/>
                  </a:lnTo>
                  <a:lnTo>
                    <a:pt x="0" y="40777"/>
                  </a:lnTo>
                  <a:lnTo>
                    <a:pt x="169" y="77729"/>
                  </a:lnTo>
                  <a:lnTo>
                    <a:pt x="4886" y="91225"/>
                  </a:lnTo>
                  <a:lnTo>
                    <a:pt x="6589" y="90549"/>
                  </a:lnTo>
                  <a:lnTo>
                    <a:pt x="12244" y="86036"/>
                  </a:lnTo>
                  <a:lnTo>
                    <a:pt x="15699" y="75563"/>
                  </a:lnTo>
                  <a:lnTo>
                    <a:pt x="24658" y="42473"/>
                  </a:lnTo>
                  <a:lnTo>
                    <a:pt x="44897" y="0"/>
                  </a:lnTo>
                  <a:lnTo>
                    <a:pt x="48785" y="100"/>
                  </a:lnTo>
                  <a:lnTo>
                    <a:pt x="58750" y="7736"/>
                  </a:lnTo>
                  <a:lnTo>
                    <a:pt x="92757" y="55122"/>
                  </a:lnTo>
                  <a:lnTo>
                    <a:pt x="120062" y="99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1663">
              <a:extLst>
                <a:ext uri="{FF2B5EF4-FFF2-40B4-BE49-F238E27FC236}">
                  <a16:creationId xmlns:a16="http://schemas.microsoft.com/office/drawing/2014/main" xmlns="" id="{DEA18FD5-3672-4B4D-A215-60DBBEBC420F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079339" y="2438293"/>
              <a:ext cx="156112" cy="235397"/>
            </a:xfrm>
            <a:custGeom>
              <a:avLst/>
              <a:gdLst/>
              <a:ahLst/>
              <a:cxnLst/>
              <a:rect l="0" t="0" r="0" b="0"/>
              <a:pathLst>
                <a:path w="156112" h="235397">
                  <a:moveTo>
                    <a:pt x="137061" y="19157"/>
                  </a:moveTo>
                  <a:lnTo>
                    <a:pt x="137061" y="19157"/>
                  </a:lnTo>
                  <a:lnTo>
                    <a:pt x="123246" y="10368"/>
                  </a:lnTo>
                  <a:lnTo>
                    <a:pt x="119384" y="6948"/>
                  </a:lnTo>
                  <a:lnTo>
                    <a:pt x="109449" y="3148"/>
                  </a:lnTo>
                  <a:lnTo>
                    <a:pt x="103836" y="2134"/>
                  </a:lnTo>
                  <a:lnTo>
                    <a:pt x="90074" y="4771"/>
                  </a:lnTo>
                  <a:lnTo>
                    <a:pt x="74550" y="12057"/>
                  </a:lnTo>
                  <a:lnTo>
                    <a:pt x="49944" y="33438"/>
                  </a:lnTo>
                  <a:lnTo>
                    <a:pt x="26189" y="66662"/>
                  </a:lnTo>
                  <a:lnTo>
                    <a:pt x="10293" y="108178"/>
                  </a:lnTo>
                  <a:lnTo>
                    <a:pt x="1506" y="154503"/>
                  </a:lnTo>
                  <a:lnTo>
                    <a:pt x="0" y="194256"/>
                  </a:lnTo>
                  <a:lnTo>
                    <a:pt x="4649" y="215042"/>
                  </a:lnTo>
                  <a:lnTo>
                    <a:pt x="11418" y="228043"/>
                  </a:lnTo>
                  <a:lnTo>
                    <a:pt x="15199" y="232497"/>
                  </a:lnTo>
                  <a:lnTo>
                    <a:pt x="20542" y="234761"/>
                  </a:lnTo>
                  <a:lnTo>
                    <a:pt x="34004" y="235396"/>
                  </a:lnTo>
                  <a:lnTo>
                    <a:pt x="49395" y="227682"/>
                  </a:lnTo>
                  <a:lnTo>
                    <a:pt x="85642" y="192991"/>
                  </a:lnTo>
                  <a:lnTo>
                    <a:pt x="106225" y="150940"/>
                  </a:lnTo>
                  <a:lnTo>
                    <a:pt x="114654" y="119120"/>
                  </a:lnTo>
                  <a:lnTo>
                    <a:pt x="119604" y="73235"/>
                  </a:lnTo>
                  <a:lnTo>
                    <a:pt x="114720" y="34710"/>
                  </a:lnTo>
                  <a:lnTo>
                    <a:pt x="111584" y="23176"/>
                  </a:lnTo>
                  <a:lnTo>
                    <a:pt x="105965" y="14780"/>
                  </a:lnTo>
                  <a:lnTo>
                    <a:pt x="90315" y="3571"/>
                  </a:lnTo>
                  <a:lnTo>
                    <a:pt x="73481" y="0"/>
                  </a:lnTo>
                  <a:lnTo>
                    <a:pt x="65041" y="36"/>
                  </a:lnTo>
                  <a:lnTo>
                    <a:pt x="48137" y="7601"/>
                  </a:lnTo>
                  <a:lnTo>
                    <a:pt x="32628" y="21077"/>
                  </a:lnTo>
                  <a:lnTo>
                    <a:pt x="21032" y="38825"/>
                  </a:lnTo>
                  <a:lnTo>
                    <a:pt x="16818" y="56591"/>
                  </a:lnTo>
                  <a:lnTo>
                    <a:pt x="16682" y="65279"/>
                  </a:lnTo>
                  <a:lnTo>
                    <a:pt x="22176" y="82460"/>
                  </a:lnTo>
                  <a:lnTo>
                    <a:pt x="26604" y="90992"/>
                  </a:lnTo>
                  <a:lnTo>
                    <a:pt x="40932" y="102354"/>
                  </a:lnTo>
                  <a:lnTo>
                    <a:pt x="59765" y="109050"/>
                  </a:lnTo>
                  <a:lnTo>
                    <a:pt x="93462" y="111409"/>
                  </a:lnTo>
                  <a:lnTo>
                    <a:pt x="115332" y="106959"/>
                  </a:lnTo>
                  <a:lnTo>
                    <a:pt x="156111" y="6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1664">
              <a:extLst>
                <a:ext uri="{FF2B5EF4-FFF2-40B4-BE49-F238E27FC236}">
                  <a16:creationId xmlns:a16="http://schemas.microsoft.com/office/drawing/2014/main" xmlns="" id="{F21A8BD8-9683-445F-9218-6521A5778E05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899136" y="2353362"/>
              <a:ext cx="120415" cy="332689"/>
            </a:xfrm>
            <a:custGeom>
              <a:avLst/>
              <a:gdLst/>
              <a:ahLst/>
              <a:cxnLst/>
              <a:rect l="0" t="0" r="0" b="0"/>
              <a:pathLst>
                <a:path w="120415" h="332689">
                  <a:moveTo>
                    <a:pt x="120414" y="8838"/>
                  </a:moveTo>
                  <a:lnTo>
                    <a:pt x="120414" y="8838"/>
                  </a:lnTo>
                  <a:lnTo>
                    <a:pt x="111576" y="0"/>
                  </a:lnTo>
                  <a:lnTo>
                    <a:pt x="108877" y="123"/>
                  </a:lnTo>
                  <a:lnTo>
                    <a:pt x="87006" y="14154"/>
                  </a:lnTo>
                  <a:lnTo>
                    <a:pt x="62231" y="51907"/>
                  </a:lnTo>
                  <a:lnTo>
                    <a:pt x="39047" y="97642"/>
                  </a:lnTo>
                  <a:lnTo>
                    <a:pt x="22632" y="135325"/>
                  </a:lnTo>
                  <a:lnTo>
                    <a:pt x="9692" y="173710"/>
                  </a:lnTo>
                  <a:lnTo>
                    <a:pt x="1354" y="209820"/>
                  </a:lnTo>
                  <a:lnTo>
                    <a:pt x="0" y="239980"/>
                  </a:lnTo>
                  <a:lnTo>
                    <a:pt x="9947" y="280760"/>
                  </a:lnTo>
                  <a:lnTo>
                    <a:pt x="24280" y="301142"/>
                  </a:lnTo>
                  <a:lnTo>
                    <a:pt x="33041" y="309541"/>
                  </a:lnTo>
                  <a:lnTo>
                    <a:pt x="55947" y="320754"/>
                  </a:lnTo>
                  <a:lnTo>
                    <a:pt x="95014" y="33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1665">
              <a:extLst>
                <a:ext uri="{FF2B5EF4-FFF2-40B4-BE49-F238E27FC236}">
                  <a16:creationId xmlns:a16="http://schemas.microsoft.com/office/drawing/2014/main" xmlns="" id="{CFF25B06-BF63-4977-8331-098155997245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625850" y="254635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4" y="24843"/>
                  </a:lnTo>
                  <a:lnTo>
                    <a:pt x="53029" y="10769"/>
                  </a:lnTo>
                  <a:lnTo>
                    <a:pt x="94029" y="319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1666">
              <a:extLst>
                <a:ext uri="{FF2B5EF4-FFF2-40B4-BE49-F238E27FC236}">
                  <a16:creationId xmlns:a16="http://schemas.microsoft.com/office/drawing/2014/main" xmlns="" id="{6C87BC2F-F75C-492C-AE3D-FE24BEE660D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640044" y="2394859"/>
              <a:ext cx="160915" cy="279562"/>
            </a:xfrm>
            <a:custGeom>
              <a:avLst/>
              <a:gdLst/>
              <a:ahLst/>
              <a:cxnLst/>
              <a:rect l="0" t="0" r="0" b="0"/>
              <a:pathLst>
                <a:path w="160915" h="279562">
                  <a:moveTo>
                    <a:pt x="157256" y="30841"/>
                  </a:moveTo>
                  <a:lnTo>
                    <a:pt x="157256" y="30841"/>
                  </a:lnTo>
                  <a:lnTo>
                    <a:pt x="160627" y="20728"/>
                  </a:lnTo>
                  <a:lnTo>
                    <a:pt x="160914" y="17044"/>
                  </a:lnTo>
                  <a:lnTo>
                    <a:pt x="159352" y="11068"/>
                  </a:lnTo>
                  <a:lnTo>
                    <a:pt x="157947" y="9193"/>
                  </a:lnTo>
                  <a:lnTo>
                    <a:pt x="154506" y="7108"/>
                  </a:lnTo>
                  <a:lnTo>
                    <a:pt x="136408" y="1406"/>
                  </a:lnTo>
                  <a:lnTo>
                    <a:pt x="94878" y="0"/>
                  </a:lnTo>
                  <a:lnTo>
                    <a:pt x="70884" y="4926"/>
                  </a:lnTo>
                  <a:lnTo>
                    <a:pt x="51466" y="15010"/>
                  </a:lnTo>
                  <a:lnTo>
                    <a:pt x="43681" y="22864"/>
                  </a:lnTo>
                  <a:lnTo>
                    <a:pt x="35331" y="41961"/>
                  </a:lnTo>
                  <a:lnTo>
                    <a:pt x="26894" y="80179"/>
                  </a:lnTo>
                  <a:lnTo>
                    <a:pt x="24086" y="121111"/>
                  </a:lnTo>
                  <a:lnTo>
                    <a:pt x="20929" y="154922"/>
                  </a:lnTo>
                  <a:lnTo>
                    <a:pt x="15292" y="187353"/>
                  </a:lnTo>
                  <a:lnTo>
                    <a:pt x="6067" y="229615"/>
                  </a:lnTo>
                  <a:lnTo>
                    <a:pt x="0" y="265387"/>
                  </a:lnTo>
                  <a:lnTo>
                    <a:pt x="913" y="270460"/>
                  </a:lnTo>
                  <a:lnTo>
                    <a:pt x="5690" y="277979"/>
                  </a:lnTo>
                  <a:lnTo>
                    <a:pt x="8940" y="279561"/>
                  </a:lnTo>
                  <a:lnTo>
                    <a:pt x="16313" y="279437"/>
                  </a:lnTo>
                  <a:lnTo>
                    <a:pt x="60588" y="264801"/>
                  </a:lnTo>
                  <a:lnTo>
                    <a:pt x="112806" y="246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1667">
              <a:extLst>
                <a:ext uri="{FF2B5EF4-FFF2-40B4-BE49-F238E27FC236}">
                  <a16:creationId xmlns:a16="http://schemas.microsoft.com/office/drawing/2014/main" xmlns="" id="{54012C6C-502F-4D73-906D-DCA529EECBC6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494823" y="2401706"/>
              <a:ext cx="92928" cy="275197"/>
            </a:xfrm>
            <a:custGeom>
              <a:avLst/>
              <a:gdLst/>
              <a:ahLst/>
              <a:cxnLst/>
              <a:rect l="0" t="0" r="0" b="0"/>
              <a:pathLst>
                <a:path w="92928" h="275197">
                  <a:moveTo>
                    <a:pt x="92927" y="17644"/>
                  </a:moveTo>
                  <a:lnTo>
                    <a:pt x="92927" y="17644"/>
                  </a:lnTo>
                  <a:lnTo>
                    <a:pt x="89556" y="10902"/>
                  </a:lnTo>
                  <a:lnTo>
                    <a:pt x="84138" y="5710"/>
                  </a:lnTo>
                  <a:lnTo>
                    <a:pt x="80717" y="3338"/>
                  </a:lnTo>
                  <a:lnTo>
                    <a:pt x="65791" y="0"/>
                  </a:lnTo>
                  <a:lnTo>
                    <a:pt x="44591" y="5752"/>
                  </a:lnTo>
                  <a:lnTo>
                    <a:pt x="20436" y="26507"/>
                  </a:lnTo>
                  <a:lnTo>
                    <a:pt x="5518" y="51628"/>
                  </a:lnTo>
                  <a:lnTo>
                    <a:pt x="0" y="80316"/>
                  </a:lnTo>
                  <a:lnTo>
                    <a:pt x="4354" y="100767"/>
                  </a:lnTo>
                  <a:lnTo>
                    <a:pt x="25942" y="147411"/>
                  </a:lnTo>
                  <a:lnTo>
                    <a:pt x="56359" y="192438"/>
                  </a:lnTo>
                  <a:lnTo>
                    <a:pt x="74663" y="221424"/>
                  </a:lnTo>
                  <a:lnTo>
                    <a:pt x="75872" y="231920"/>
                  </a:lnTo>
                  <a:lnTo>
                    <a:pt x="73353" y="241994"/>
                  </a:lnTo>
                  <a:lnTo>
                    <a:pt x="67529" y="253527"/>
                  </a:lnTo>
                  <a:lnTo>
                    <a:pt x="49575" y="268550"/>
                  </a:lnTo>
                  <a:lnTo>
                    <a:pt x="33123" y="275196"/>
                  </a:lnTo>
                  <a:lnTo>
                    <a:pt x="25661" y="274869"/>
                  </a:lnTo>
                  <a:lnTo>
                    <a:pt x="16727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1668">
              <a:extLst>
                <a:ext uri="{FF2B5EF4-FFF2-40B4-BE49-F238E27FC236}">
                  <a16:creationId xmlns:a16="http://schemas.microsoft.com/office/drawing/2014/main" xmlns="" id="{F8C1FEC1-FF4B-4645-83D7-3C453854E2C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162300" y="2392807"/>
              <a:ext cx="266701" cy="261494"/>
            </a:xfrm>
            <a:custGeom>
              <a:avLst/>
              <a:gdLst/>
              <a:ahLst/>
              <a:cxnLst/>
              <a:rect l="0" t="0" r="0" b="0"/>
              <a:pathLst>
                <a:path w="266701" h="261494">
                  <a:moveTo>
                    <a:pt x="0" y="90043"/>
                  </a:moveTo>
                  <a:lnTo>
                    <a:pt x="0" y="90043"/>
                  </a:lnTo>
                  <a:lnTo>
                    <a:pt x="0" y="86672"/>
                  </a:lnTo>
                  <a:lnTo>
                    <a:pt x="1881" y="83135"/>
                  </a:lnTo>
                  <a:lnTo>
                    <a:pt x="4364" y="79212"/>
                  </a:lnTo>
                  <a:lnTo>
                    <a:pt x="6089" y="72215"/>
                  </a:lnTo>
                  <a:lnTo>
                    <a:pt x="6234" y="73417"/>
                  </a:lnTo>
                  <a:lnTo>
                    <a:pt x="11811" y="115838"/>
                  </a:lnTo>
                  <a:lnTo>
                    <a:pt x="12436" y="152562"/>
                  </a:lnTo>
                  <a:lnTo>
                    <a:pt x="9251" y="191352"/>
                  </a:lnTo>
                  <a:lnTo>
                    <a:pt x="2559" y="235199"/>
                  </a:lnTo>
                  <a:lnTo>
                    <a:pt x="337" y="257752"/>
                  </a:lnTo>
                  <a:lnTo>
                    <a:pt x="225" y="257588"/>
                  </a:lnTo>
                  <a:lnTo>
                    <a:pt x="1895" y="214276"/>
                  </a:lnTo>
                  <a:lnTo>
                    <a:pt x="5075" y="184063"/>
                  </a:lnTo>
                  <a:lnTo>
                    <a:pt x="8841" y="147117"/>
                  </a:lnTo>
                  <a:lnTo>
                    <a:pt x="14747" y="109059"/>
                  </a:lnTo>
                  <a:lnTo>
                    <a:pt x="22077" y="73094"/>
                  </a:lnTo>
                  <a:lnTo>
                    <a:pt x="33431" y="31164"/>
                  </a:lnTo>
                  <a:lnTo>
                    <a:pt x="42860" y="0"/>
                  </a:lnTo>
                  <a:lnTo>
                    <a:pt x="44095" y="381"/>
                  </a:lnTo>
                  <a:lnTo>
                    <a:pt x="47350" y="6449"/>
                  </a:lnTo>
                  <a:lnTo>
                    <a:pt x="61016" y="45525"/>
                  </a:lnTo>
                  <a:lnTo>
                    <a:pt x="83314" y="76075"/>
                  </a:lnTo>
                  <a:lnTo>
                    <a:pt x="99352" y="83835"/>
                  </a:lnTo>
                  <a:lnTo>
                    <a:pt x="108568" y="85904"/>
                  </a:lnTo>
                  <a:lnTo>
                    <a:pt x="128215" y="82559"/>
                  </a:lnTo>
                  <a:lnTo>
                    <a:pt x="159110" y="66894"/>
                  </a:lnTo>
                  <a:lnTo>
                    <a:pt x="206585" y="28622"/>
                  </a:lnTo>
                  <a:lnTo>
                    <a:pt x="217608" y="16341"/>
                  </a:lnTo>
                  <a:lnTo>
                    <a:pt x="220187" y="12131"/>
                  </a:lnTo>
                  <a:lnTo>
                    <a:pt x="220875" y="11996"/>
                  </a:lnTo>
                  <a:lnTo>
                    <a:pt x="221333" y="12612"/>
                  </a:lnTo>
                  <a:lnTo>
                    <a:pt x="234379" y="55830"/>
                  </a:lnTo>
                  <a:lnTo>
                    <a:pt x="242620" y="94566"/>
                  </a:lnTo>
                  <a:lnTo>
                    <a:pt x="249531" y="137322"/>
                  </a:lnTo>
                  <a:lnTo>
                    <a:pt x="256047" y="181271"/>
                  </a:lnTo>
                  <a:lnTo>
                    <a:pt x="260205" y="228818"/>
                  </a:lnTo>
                  <a:lnTo>
                    <a:pt x="266700" y="261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SMARTInkShape-Group301">
            <a:extLst>
              <a:ext uri="{FF2B5EF4-FFF2-40B4-BE49-F238E27FC236}">
                <a16:creationId xmlns:a16="http://schemas.microsoft.com/office/drawing/2014/main" xmlns="" id="{0CC12031-E248-48C0-B2FD-B79E927B37C0}"/>
              </a:ext>
            </a:extLst>
          </p:cNvPr>
          <p:cNvGrpSpPr/>
          <p:nvPr/>
        </p:nvGrpSpPr>
        <p:grpSpPr>
          <a:xfrm>
            <a:off x="4673600" y="2526216"/>
            <a:ext cx="177801" cy="145686"/>
            <a:chOff x="4673600" y="2526216"/>
            <a:chExt cx="177801" cy="145686"/>
          </a:xfrm>
        </p:grpSpPr>
        <p:sp>
          <p:nvSpPr>
            <p:cNvPr id="620" name="SMARTInkShape-1669">
              <a:extLst>
                <a:ext uri="{FF2B5EF4-FFF2-40B4-BE49-F238E27FC236}">
                  <a16:creationId xmlns:a16="http://schemas.microsoft.com/office/drawing/2014/main" xmlns="" id="{21402762-965C-47EF-B146-A697D0FB328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694415" y="2647950"/>
              <a:ext cx="144286" cy="23952"/>
            </a:xfrm>
            <a:custGeom>
              <a:avLst/>
              <a:gdLst/>
              <a:ahLst/>
              <a:cxnLst/>
              <a:rect l="0" t="0" r="0" b="0"/>
              <a:pathLst>
                <a:path w="144286" h="23952">
                  <a:moveTo>
                    <a:pt x="10935" y="0"/>
                  </a:moveTo>
                  <a:lnTo>
                    <a:pt x="10935" y="0"/>
                  </a:lnTo>
                  <a:lnTo>
                    <a:pt x="0" y="16402"/>
                  </a:lnTo>
                  <a:lnTo>
                    <a:pt x="2234" y="17990"/>
                  </a:lnTo>
                  <a:lnTo>
                    <a:pt x="12242" y="21636"/>
                  </a:lnTo>
                  <a:lnTo>
                    <a:pt x="53213" y="23951"/>
                  </a:lnTo>
                  <a:lnTo>
                    <a:pt x="95977" y="20110"/>
                  </a:lnTo>
                  <a:lnTo>
                    <a:pt x="1442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1670">
              <a:extLst>
                <a:ext uri="{FF2B5EF4-FFF2-40B4-BE49-F238E27FC236}">
                  <a16:creationId xmlns:a16="http://schemas.microsoft.com/office/drawing/2014/main" xmlns="" id="{D7168D4C-ABF1-4314-99C6-659AA9EA4B6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673600" y="2526216"/>
              <a:ext cx="177801" cy="13785"/>
            </a:xfrm>
            <a:custGeom>
              <a:avLst/>
              <a:gdLst/>
              <a:ahLst/>
              <a:cxnLst/>
              <a:rect l="0" t="0" r="0" b="0"/>
              <a:pathLst>
                <a:path w="177801" h="13785">
                  <a:moveTo>
                    <a:pt x="0" y="13784"/>
                  </a:moveTo>
                  <a:lnTo>
                    <a:pt x="0" y="13784"/>
                  </a:lnTo>
                  <a:lnTo>
                    <a:pt x="44257" y="11902"/>
                  </a:lnTo>
                  <a:lnTo>
                    <a:pt x="90019" y="4995"/>
                  </a:lnTo>
                  <a:lnTo>
                    <a:pt x="124675" y="0"/>
                  </a:lnTo>
                  <a:lnTo>
                    <a:pt x="177800" y="1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4" name="SMARTInkShape-Group302">
            <a:extLst>
              <a:ext uri="{FF2B5EF4-FFF2-40B4-BE49-F238E27FC236}">
                <a16:creationId xmlns:a16="http://schemas.microsoft.com/office/drawing/2014/main" xmlns="" id="{3B6123BA-867E-44B1-B7F8-E40D48995D87}"/>
              </a:ext>
            </a:extLst>
          </p:cNvPr>
          <p:cNvGrpSpPr/>
          <p:nvPr/>
        </p:nvGrpSpPr>
        <p:grpSpPr>
          <a:xfrm>
            <a:off x="5190570" y="2235764"/>
            <a:ext cx="2022751" cy="532022"/>
            <a:chOff x="5190570" y="2235764"/>
            <a:chExt cx="2022751" cy="532022"/>
          </a:xfrm>
        </p:grpSpPr>
        <p:sp>
          <p:nvSpPr>
            <p:cNvPr id="623" name="SMARTInkShape-1671">
              <a:extLst>
                <a:ext uri="{FF2B5EF4-FFF2-40B4-BE49-F238E27FC236}">
                  <a16:creationId xmlns:a16="http://schemas.microsoft.com/office/drawing/2014/main" xmlns="" id="{68703464-0357-422B-9B99-F47A763A043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985000" y="2235764"/>
              <a:ext cx="228321" cy="532022"/>
            </a:xfrm>
            <a:custGeom>
              <a:avLst/>
              <a:gdLst/>
              <a:ahLst/>
              <a:cxnLst/>
              <a:rect l="0" t="0" r="0" b="0"/>
              <a:pathLst>
                <a:path w="228321" h="532022">
                  <a:moveTo>
                    <a:pt x="127000" y="31186"/>
                  </a:moveTo>
                  <a:lnTo>
                    <a:pt x="127000" y="31186"/>
                  </a:lnTo>
                  <a:lnTo>
                    <a:pt x="113908" y="21752"/>
                  </a:lnTo>
                  <a:lnTo>
                    <a:pt x="110597" y="16880"/>
                  </a:lnTo>
                  <a:lnTo>
                    <a:pt x="111127" y="14593"/>
                  </a:lnTo>
                  <a:lnTo>
                    <a:pt x="115477" y="10171"/>
                  </a:lnTo>
                  <a:lnTo>
                    <a:pt x="132600" y="3714"/>
                  </a:lnTo>
                  <a:lnTo>
                    <a:pt x="176934" y="0"/>
                  </a:lnTo>
                  <a:lnTo>
                    <a:pt x="208125" y="2918"/>
                  </a:lnTo>
                  <a:lnTo>
                    <a:pt x="217853" y="8274"/>
                  </a:lnTo>
                  <a:lnTo>
                    <a:pt x="221435" y="11678"/>
                  </a:lnTo>
                  <a:lnTo>
                    <a:pt x="225416" y="24868"/>
                  </a:lnTo>
                  <a:lnTo>
                    <a:pt x="227971" y="68822"/>
                  </a:lnTo>
                  <a:lnTo>
                    <a:pt x="228320" y="102006"/>
                  </a:lnTo>
                  <a:lnTo>
                    <a:pt x="226359" y="140272"/>
                  </a:lnTo>
                  <a:lnTo>
                    <a:pt x="218432" y="180798"/>
                  </a:lnTo>
                  <a:lnTo>
                    <a:pt x="211616" y="224210"/>
                  </a:lnTo>
                  <a:lnTo>
                    <a:pt x="204823" y="268669"/>
                  </a:lnTo>
                  <a:lnTo>
                    <a:pt x="194750" y="311947"/>
                  </a:lnTo>
                  <a:lnTo>
                    <a:pt x="186979" y="352819"/>
                  </a:lnTo>
                  <a:lnTo>
                    <a:pt x="179763" y="391445"/>
                  </a:lnTo>
                  <a:lnTo>
                    <a:pt x="169500" y="427427"/>
                  </a:lnTo>
                  <a:lnTo>
                    <a:pt x="158564" y="469305"/>
                  </a:lnTo>
                  <a:lnTo>
                    <a:pt x="144101" y="515647"/>
                  </a:lnTo>
                  <a:lnTo>
                    <a:pt x="140086" y="531002"/>
                  </a:lnTo>
                  <a:lnTo>
                    <a:pt x="136108" y="532021"/>
                  </a:lnTo>
                  <a:lnTo>
                    <a:pt x="100029" y="531317"/>
                  </a:lnTo>
                  <a:lnTo>
                    <a:pt x="55038" y="522665"/>
                  </a:lnTo>
                  <a:lnTo>
                    <a:pt x="0" y="507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1672">
              <a:extLst>
                <a:ext uri="{FF2B5EF4-FFF2-40B4-BE49-F238E27FC236}">
                  <a16:creationId xmlns:a16="http://schemas.microsoft.com/office/drawing/2014/main" xmlns="" id="{8714BE2C-BDFC-449D-8EE9-DE531B597CF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904437" y="2280019"/>
              <a:ext cx="144064" cy="119087"/>
            </a:xfrm>
            <a:custGeom>
              <a:avLst/>
              <a:gdLst/>
              <a:ahLst/>
              <a:cxnLst/>
              <a:rect l="0" t="0" r="0" b="0"/>
              <a:pathLst>
                <a:path w="144064" h="119087">
                  <a:moveTo>
                    <a:pt x="4363" y="25031"/>
                  </a:moveTo>
                  <a:lnTo>
                    <a:pt x="4363" y="25031"/>
                  </a:lnTo>
                  <a:lnTo>
                    <a:pt x="4361" y="21660"/>
                  </a:lnTo>
                  <a:lnTo>
                    <a:pt x="6244" y="18123"/>
                  </a:lnTo>
                  <a:lnTo>
                    <a:pt x="8727" y="14200"/>
                  </a:lnTo>
                  <a:lnTo>
                    <a:pt x="9830" y="10104"/>
                  </a:lnTo>
                  <a:lnTo>
                    <a:pt x="14083" y="5932"/>
                  </a:lnTo>
                  <a:lnTo>
                    <a:pt x="20678" y="2431"/>
                  </a:lnTo>
                  <a:lnTo>
                    <a:pt x="40543" y="0"/>
                  </a:lnTo>
                  <a:lnTo>
                    <a:pt x="44006" y="1993"/>
                  </a:lnTo>
                  <a:lnTo>
                    <a:pt x="49733" y="9853"/>
                  </a:lnTo>
                  <a:lnTo>
                    <a:pt x="50868" y="24165"/>
                  </a:lnTo>
                  <a:lnTo>
                    <a:pt x="50183" y="32920"/>
                  </a:lnTo>
                  <a:lnTo>
                    <a:pt x="35735" y="62098"/>
                  </a:lnTo>
                  <a:lnTo>
                    <a:pt x="2486" y="107724"/>
                  </a:lnTo>
                  <a:lnTo>
                    <a:pt x="0" y="114230"/>
                  </a:lnTo>
                  <a:lnTo>
                    <a:pt x="2160" y="116247"/>
                  </a:lnTo>
                  <a:lnTo>
                    <a:pt x="19389" y="119086"/>
                  </a:lnTo>
                  <a:lnTo>
                    <a:pt x="63984" y="118163"/>
                  </a:lnTo>
                  <a:lnTo>
                    <a:pt x="107400" y="115185"/>
                  </a:lnTo>
                  <a:lnTo>
                    <a:pt x="144063" y="113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1673">
              <a:extLst>
                <a:ext uri="{FF2B5EF4-FFF2-40B4-BE49-F238E27FC236}">
                  <a16:creationId xmlns:a16="http://schemas.microsoft.com/office/drawing/2014/main" xmlns="" id="{C97AC28D-C1A4-45FC-8D4D-9D30E739399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807200" y="2400300"/>
              <a:ext cx="85730" cy="304801"/>
            </a:xfrm>
            <a:custGeom>
              <a:avLst/>
              <a:gdLst/>
              <a:ahLst/>
              <a:cxnLst/>
              <a:rect l="0" t="0" r="0" b="0"/>
              <a:pathLst>
                <a:path w="85730" h="304801">
                  <a:moveTo>
                    <a:pt x="57150" y="0"/>
                  </a:moveTo>
                  <a:lnTo>
                    <a:pt x="57150" y="0"/>
                  </a:lnTo>
                  <a:lnTo>
                    <a:pt x="58561" y="21689"/>
                  </a:lnTo>
                  <a:lnTo>
                    <a:pt x="72846" y="69039"/>
                  </a:lnTo>
                  <a:lnTo>
                    <a:pt x="81765" y="100534"/>
                  </a:lnTo>
                  <a:lnTo>
                    <a:pt x="85729" y="135698"/>
                  </a:lnTo>
                  <a:lnTo>
                    <a:pt x="85610" y="170612"/>
                  </a:lnTo>
                  <a:lnTo>
                    <a:pt x="81088" y="204239"/>
                  </a:lnTo>
                  <a:lnTo>
                    <a:pt x="61969" y="249525"/>
                  </a:lnTo>
                  <a:lnTo>
                    <a:pt x="34981" y="28309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674">
              <a:extLst>
                <a:ext uri="{FF2B5EF4-FFF2-40B4-BE49-F238E27FC236}">
                  <a16:creationId xmlns:a16="http://schemas.microsoft.com/office/drawing/2014/main" xmlns="" id="{912FC9C5-F493-4179-B9AD-E881792B462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613915" y="2428155"/>
              <a:ext cx="186936" cy="247758"/>
            </a:xfrm>
            <a:custGeom>
              <a:avLst/>
              <a:gdLst/>
              <a:ahLst/>
              <a:cxnLst/>
              <a:rect l="0" t="0" r="0" b="0"/>
              <a:pathLst>
                <a:path w="186936" h="247758">
                  <a:moveTo>
                    <a:pt x="110735" y="48345"/>
                  </a:moveTo>
                  <a:lnTo>
                    <a:pt x="110735" y="48345"/>
                  </a:lnTo>
                  <a:lnTo>
                    <a:pt x="110735" y="21241"/>
                  </a:lnTo>
                  <a:lnTo>
                    <a:pt x="109323" y="19693"/>
                  </a:lnTo>
                  <a:lnTo>
                    <a:pt x="103993" y="17971"/>
                  </a:lnTo>
                  <a:lnTo>
                    <a:pt x="93157" y="22851"/>
                  </a:lnTo>
                  <a:lnTo>
                    <a:pt x="59833" y="49972"/>
                  </a:lnTo>
                  <a:lnTo>
                    <a:pt x="29645" y="89201"/>
                  </a:lnTo>
                  <a:lnTo>
                    <a:pt x="8469" y="136572"/>
                  </a:lnTo>
                  <a:lnTo>
                    <a:pt x="0" y="179614"/>
                  </a:lnTo>
                  <a:lnTo>
                    <a:pt x="863" y="215807"/>
                  </a:lnTo>
                  <a:lnTo>
                    <a:pt x="5693" y="232369"/>
                  </a:lnTo>
                  <a:lnTo>
                    <a:pt x="8957" y="238761"/>
                  </a:lnTo>
                  <a:lnTo>
                    <a:pt x="13249" y="243022"/>
                  </a:lnTo>
                  <a:lnTo>
                    <a:pt x="23664" y="247757"/>
                  </a:lnTo>
                  <a:lnTo>
                    <a:pt x="30110" y="246903"/>
                  </a:lnTo>
                  <a:lnTo>
                    <a:pt x="75676" y="221326"/>
                  </a:lnTo>
                  <a:lnTo>
                    <a:pt x="108265" y="187715"/>
                  </a:lnTo>
                  <a:lnTo>
                    <a:pt x="133522" y="146476"/>
                  </a:lnTo>
                  <a:lnTo>
                    <a:pt x="143910" y="113831"/>
                  </a:lnTo>
                  <a:lnTo>
                    <a:pt x="150173" y="80272"/>
                  </a:lnTo>
                  <a:lnTo>
                    <a:pt x="152958" y="51246"/>
                  </a:lnTo>
                  <a:lnTo>
                    <a:pt x="148551" y="29879"/>
                  </a:lnTo>
                  <a:lnTo>
                    <a:pt x="144412" y="21218"/>
                  </a:lnTo>
                  <a:lnTo>
                    <a:pt x="130407" y="7831"/>
                  </a:lnTo>
                  <a:lnTo>
                    <a:pt x="121732" y="2286"/>
                  </a:lnTo>
                  <a:lnTo>
                    <a:pt x="112422" y="0"/>
                  </a:lnTo>
                  <a:lnTo>
                    <a:pt x="92670" y="1223"/>
                  </a:lnTo>
                  <a:lnTo>
                    <a:pt x="65087" y="13216"/>
                  </a:lnTo>
                  <a:lnTo>
                    <a:pt x="51406" y="28028"/>
                  </a:lnTo>
                  <a:lnTo>
                    <a:pt x="45782" y="36917"/>
                  </a:lnTo>
                  <a:lnTo>
                    <a:pt x="41415" y="54320"/>
                  </a:lnTo>
                  <a:lnTo>
                    <a:pt x="42531" y="70756"/>
                  </a:lnTo>
                  <a:lnTo>
                    <a:pt x="47731" y="85117"/>
                  </a:lnTo>
                  <a:lnTo>
                    <a:pt x="60391" y="96673"/>
                  </a:lnTo>
                  <a:lnTo>
                    <a:pt x="78481" y="105102"/>
                  </a:lnTo>
                  <a:lnTo>
                    <a:pt x="111762" y="109141"/>
                  </a:lnTo>
                  <a:lnTo>
                    <a:pt x="154970" y="104543"/>
                  </a:lnTo>
                  <a:lnTo>
                    <a:pt x="186935" y="99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675">
              <a:extLst>
                <a:ext uri="{FF2B5EF4-FFF2-40B4-BE49-F238E27FC236}">
                  <a16:creationId xmlns:a16="http://schemas.microsoft.com/office/drawing/2014/main" xmlns="" id="{8ABD063C-7243-4EEB-87E1-3C914D30F7C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356350" y="25781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12553" y="10818"/>
                  </a:lnTo>
                  <a:lnTo>
                    <a:pt x="56686" y="6938"/>
                  </a:lnTo>
                  <a:lnTo>
                    <a:pt x="100365" y="5819"/>
                  </a:lnTo>
                  <a:lnTo>
                    <a:pt x="143410" y="203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1676">
              <a:extLst>
                <a:ext uri="{FF2B5EF4-FFF2-40B4-BE49-F238E27FC236}">
                  <a16:creationId xmlns:a16="http://schemas.microsoft.com/office/drawing/2014/main" xmlns="" id="{22D33219-D4C2-4842-87EA-7937EC184A86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045200" y="2267042"/>
              <a:ext cx="127001" cy="120559"/>
            </a:xfrm>
            <a:custGeom>
              <a:avLst/>
              <a:gdLst/>
              <a:ahLst/>
              <a:cxnLst/>
              <a:rect l="0" t="0" r="0" b="0"/>
              <a:pathLst>
                <a:path w="127001" h="120559">
                  <a:moveTo>
                    <a:pt x="0" y="12608"/>
                  </a:moveTo>
                  <a:lnTo>
                    <a:pt x="0" y="12608"/>
                  </a:lnTo>
                  <a:lnTo>
                    <a:pt x="0" y="54535"/>
                  </a:lnTo>
                  <a:lnTo>
                    <a:pt x="0" y="92773"/>
                  </a:lnTo>
                  <a:lnTo>
                    <a:pt x="705" y="92156"/>
                  </a:lnTo>
                  <a:lnTo>
                    <a:pt x="19773" y="51757"/>
                  </a:lnTo>
                  <a:lnTo>
                    <a:pt x="39606" y="9480"/>
                  </a:lnTo>
                  <a:lnTo>
                    <a:pt x="45354" y="1104"/>
                  </a:lnTo>
                  <a:lnTo>
                    <a:pt x="48582" y="0"/>
                  </a:lnTo>
                  <a:lnTo>
                    <a:pt x="52142" y="675"/>
                  </a:lnTo>
                  <a:lnTo>
                    <a:pt x="55928" y="2536"/>
                  </a:lnTo>
                  <a:lnTo>
                    <a:pt x="62016" y="12130"/>
                  </a:lnTo>
                  <a:lnTo>
                    <a:pt x="83322" y="54434"/>
                  </a:lnTo>
                  <a:lnTo>
                    <a:pt x="105097" y="93594"/>
                  </a:lnTo>
                  <a:lnTo>
                    <a:pt x="127000" y="120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1677">
              <a:extLst>
                <a:ext uri="{FF2B5EF4-FFF2-40B4-BE49-F238E27FC236}">
                  <a16:creationId xmlns:a16="http://schemas.microsoft.com/office/drawing/2014/main" xmlns="" id="{9F3C6B5B-3F4A-4530-9010-EE1403163EE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007790" y="2426733"/>
              <a:ext cx="183461" cy="273810"/>
            </a:xfrm>
            <a:custGeom>
              <a:avLst/>
              <a:gdLst/>
              <a:ahLst/>
              <a:cxnLst/>
              <a:rect l="0" t="0" r="0" b="0"/>
              <a:pathLst>
                <a:path w="183461" h="273810">
                  <a:moveTo>
                    <a:pt x="94560" y="49767"/>
                  </a:moveTo>
                  <a:lnTo>
                    <a:pt x="94560" y="49767"/>
                  </a:lnTo>
                  <a:lnTo>
                    <a:pt x="94560" y="34840"/>
                  </a:lnTo>
                  <a:lnTo>
                    <a:pt x="93855" y="33466"/>
                  </a:lnTo>
                  <a:lnTo>
                    <a:pt x="92678" y="32549"/>
                  </a:lnTo>
                  <a:lnTo>
                    <a:pt x="91189" y="31939"/>
                  </a:lnTo>
                  <a:lnTo>
                    <a:pt x="90196" y="30826"/>
                  </a:lnTo>
                  <a:lnTo>
                    <a:pt x="89093" y="27708"/>
                  </a:lnTo>
                  <a:lnTo>
                    <a:pt x="86683" y="26594"/>
                  </a:lnTo>
                  <a:lnTo>
                    <a:pt x="78358" y="25357"/>
                  </a:lnTo>
                  <a:lnTo>
                    <a:pt x="67604" y="28570"/>
                  </a:lnTo>
                  <a:lnTo>
                    <a:pt x="56474" y="35407"/>
                  </a:lnTo>
                  <a:lnTo>
                    <a:pt x="35948" y="60806"/>
                  </a:lnTo>
                  <a:lnTo>
                    <a:pt x="25471" y="80779"/>
                  </a:lnTo>
                  <a:lnTo>
                    <a:pt x="14901" y="120496"/>
                  </a:lnTo>
                  <a:lnTo>
                    <a:pt x="4556" y="167698"/>
                  </a:lnTo>
                  <a:lnTo>
                    <a:pt x="865" y="214610"/>
                  </a:lnTo>
                  <a:lnTo>
                    <a:pt x="0" y="237566"/>
                  </a:lnTo>
                  <a:lnTo>
                    <a:pt x="5261" y="255294"/>
                  </a:lnTo>
                  <a:lnTo>
                    <a:pt x="9627" y="262985"/>
                  </a:lnTo>
                  <a:lnTo>
                    <a:pt x="14655" y="268113"/>
                  </a:lnTo>
                  <a:lnTo>
                    <a:pt x="25886" y="273809"/>
                  </a:lnTo>
                  <a:lnTo>
                    <a:pt x="32550" y="273212"/>
                  </a:lnTo>
                  <a:lnTo>
                    <a:pt x="47479" y="266904"/>
                  </a:lnTo>
                  <a:lnTo>
                    <a:pt x="92183" y="222016"/>
                  </a:lnTo>
                  <a:lnTo>
                    <a:pt x="121843" y="183354"/>
                  </a:lnTo>
                  <a:lnTo>
                    <a:pt x="144037" y="141324"/>
                  </a:lnTo>
                  <a:lnTo>
                    <a:pt x="154649" y="108804"/>
                  </a:lnTo>
                  <a:lnTo>
                    <a:pt x="157014" y="73183"/>
                  </a:lnTo>
                  <a:lnTo>
                    <a:pt x="150069" y="43711"/>
                  </a:lnTo>
                  <a:lnTo>
                    <a:pt x="136870" y="20970"/>
                  </a:lnTo>
                  <a:lnTo>
                    <a:pt x="119243" y="6159"/>
                  </a:lnTo>
                  <a:lnTo>
                    <a:pt x="99650" y="517"/>
                  </a:lnTo>
                  <a:lnTo>
                    <a:pt x="89487" y="0"/>
                  </a:lnTo>
                  <a:lnTo>
                    <a:pt x="68786" y="8834"/>
                  </a:lnTo>
                  <a:lnTo>
                    <a:pt x="49944" y="24519"/>
                  </a:lnTo>
                  <a:lnTo>
                    <a:pt x="36866" y="43249"/>
                  </a:lnTo>
                  <a:lnTo>
                    <a:pt x="34225" y="53183"/>
                  </a:lnTo>
                  <a:lnTo>
                    <a:pt x="35053" y="73628"/>
                  </a:lnTo>
                  <a:lnTo>
                    <a:pt x="43889" y="92592"/>
                  </a:lnTo>
                  <a:lnTo>
                    <a:pt x="50195" y="101600"/>
                  </a:lnTo>
                  <a:lnTo>
                    <a:pt x="68492" y="113491"/>
                  </a:lnTo>
                  <a:lnTo>
                    <a:pt x="100712" y="122271"/>
                  </a:lnTo>
                  <a:lnTo>
                    <a:pt x="121989" y="122913"/>
                  </a:lnTo>
                  <a:lnTo>
                    <a:pt x="152389" y="115341"/>
                  </a:lnTo>
                  <a:lnTo>
                    <a:pt x="183460" y="10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1678">
              <a:extLst>
                <a:ext uri="{FF2B5EF4-FFF2-40B4-BE49-F238E27FC236}">
                  <a16:creationId xmlns:a16="http://schemas.microsoft.com/office/drawing/2014/main" xmlns="" id="{30097250-03D2-4586-AAAD-7937DEA195E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805176" y="2368811"/>
              <a:ext cx="93975" cy="304540"/>
            </a:xfrm>
            <a:custGeom>
              <a:avLst/>
              <a:gdLst/>
              <a:ahLst/>
              <a:cxnLst/>
              <a:rect l="0" t="0" r="0" b="0"/>
              <a:pathLst>
                <a:path w="93975" h="304540">
                  <a:moveTo>
                    <a:pt x="93974" y="6089"/>
                  </a:moveTo>
                  <a:lnTo>
                    <a:pt x="93974" y="6089"/>
                  </a:lnTo>
                  <a:lnTo>
                    <a:pt x="93972" y="622"/>
                  </a:lnTo>
                  <a:lnTo>
                    <a:pt x="87233" y="0"/>
                  </a:lnTo>
                  <a:lnTo>
                    <a:pt x="76298" y="3187"/>
                  </a:lnTo>
                  <a:lnTo>
                    <a:pt x="60750" y="15342"/>
                  </a:lnTo>
                  <a:lnTo>
                    <a:pt x="30280" y="60268"/>
                  </a:lnTo>
                  <a:lnTo>
                    <a:pt x="13249" y="99753"/>
                  </a:lnTo>
                  <a:lnTo>
                    <a:pt x="5179" y="131678"/>
                  </a:lnTo>
                  <a:lnTo>
                    <a:pt x="1593" y="167034"/>
                  </a:lnTo>
                  <a:lnTo>
                    <a:pt x="0" y="200152"/>
                  </a:lnTo>
                  <a:lnTo>
                    <a:pt x="2865" y="244682"/>
                  </a:lnTo>
                  <a:lnTo>
                    <a:pt x="5717" y="258284"/>
                  </a:lnTo>
                  <a:lnTo>
                    <a:pt x="18296" y="279042"/>
                  </a:lnTo>
                  <a:lnTo>
                    <a:pt x="26588" y="287541"/>
                  </a:lnTo>
                  <a:lnTo>
                    <a:pt x="47091" y="296984"/>
                  </a:lnTo>
                  <a:lnTo>
                    <a:pt x="81274" y="304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1679">
              <a:extLst>
                <a:ext uri="{FF2B5EF4-FFF2-40B4-BE49-F238E27FC236}">
                  <a16:creationId xmlns:a16="http://schemas.microsoft.com/office/drawing/2014/main" xmlns="" id="{02DDEBAA-7B65-4C1F-80E9-18DE2C65C3E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504924" y="2287587"/>
              <a:ext cx="216427" cy="435352"/>
            </a:xfrm>
            <a:custGeom>
              <a:avLst/>
              <a:gdLst/>
              <a:ahLst/>
              <a:cxnLst/>
              <a:rect l="0" t="0" r="0" b="0"/>
              <a:pathLst>
                <a:path w="216427" h="435352">
                  <a:moveTo>
                    <a:pt x="216426" y="30163"/>
                  </a:moveTo>
                  <a:lnTo>
                    <a:pt x="216426" y="30163"/>
                  </a:lnTo>
                  <a:lnTo>
                    <a:pt x="216426" y="26792"/>
                  </a:lnTo>
                  <a:lnTo>
                    <a:pt x="213055" y="17954"/>
                  </a:lnTo>
                  <a:lnTo>
                    <a:pt x="207637" y="12272"/>
                  </a:lnTo>
                  <a:lnTo>
                    <a:pt x="199114" y="7394"/>
                  </a:lnTo>
                  <a:lnTo>
                    <a:pt x="178449" y="1388"/>
                  </a:lnTo>
                  <a:lnTo>
                    <a:pt x="154452" y="0"/>
                  </a:lnTo>
                  <a:lnTo>
                    <a:pt x="116003" y="7367"/>
                  </a:lnTo>
                  <a:lnTo>
                    <a:pt x="102649" y="16974"/>
                  </a:lnTo>
                  <a:lnTo>
                    <a:pt x="90364" y="31357"/>
                  </a:lnTo>
                  <a:lnTo>
                    <a:pt x="80200" y="49508"/>
                  </a:lnTo>
                  <a:lnTo>
                    <a:pt x="73287" y="86303"/>
                  </a:lnTo>
                  <a:lnTo>
                    <a:pt x="71669" y="119790"/>
                  </a:lnTo>
                  <a:lnTo>
                    <a:pt x="70245" y="158192"/>
                  </a:lnTo>
                  <a:lnTo>
                    <a:pt x="67261" y="198778"/>
                  </a:lnTo>
                  <a:lnTo>
                    <a:pt x="61701" y="236571"/>
                  </a:lnTo>
                  <a:lnTo>
                    <a:pt x="54525" y="272889"/>
                  </a:lnTo>
                  <a:lnTo>
                    <a:pt x="46634" y="310196"/>
                  </a:lnTo>
                  <a:lnTo>
                    <a:pt x="30886" y="356788"/>
                  </a:lnTo>
                  <a:lnTo>
                    <a:pt x="12814" y="397404"/>
                  </a:lnTo>
                  <a:lnTo>
                    <a:pt x="796" y="422765"/>
                  </a:lnTo>
                  <a:lnTo>
                    <a:pt x="0" y="427364"/>
                  </a:lnTo>
                  <a:lnTo>
                    <a:pt x="881" y="430430"/>
                  </a:lnTo>
                  <a:lnTo>
                    <a:pt x="2879" y="432474"/>
                  </a:lnTo>
                  <a:lnTo>
                    <a:pt x="10744" y="434746"/>
                  </a:lnTo>
                  <a:lnTo>
                    <a:pt x="15805" y="435351"/>
                  </a:lnTo>
                  <a:lnTo>
                    <a:pt x="60825" y="426185"/>
                  </a:lnTo>
                  <a:lnTo>
                    <a:pt x="93648" y="418780"/>
                  </a:lnTo>
                  <a:lnTo>
                    <a:pt x="129402" y="408904"/>
                  </a:lnTo>
                  <a:lnTo>
                    <a:pt x="163638" y="398164"/>
                  </a:lnTo>
                  <a:lnTo>
                    <a:pt x="216426" y="379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1680">
              <a:extLst>
                <a:ext uri="{FF2B5EF4-FFF2-40B4-BE49-F238E27FC236}">
                  <a16:creationId xmlns:a16="http://schemas.microsoft.com/office/drawing/2014/main" xmlns="" id="{51DA7B59-C6E8-40A1-A031-C1C57701029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251450" y="25590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4749" y="13980"/>
                  </a:lnTo>
                  <a:lnTo>
                    <a:pt x="87892" y="8219"/>
                  </a:lnTo>
                  <a:lnTo>
                    <a:pt x="130778" y="274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1681">
              <a:extLst>
                <a:ext uri="{FF2B5EF4-FFF2-40B4-BE49-F238E27FC236}">
                  <a16:creationId xmlns:a16="http://schemas.microsoft.com/office/drawing/2014/main" xmlns="" id="{A86690F4-B399-412B-A654-F23B87E255E1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190570" y="2381327"/>
              <a:ext cx="194231" cy="344000"/>
            </a:xfrm>
            <a:custGeom>
              <a:avLst/>
              <a:gdLst/>
              <a:ahLst/>
              <a:cxnLst/>
              <a:rect l="0" t="0" r="0" b="0"/>
              <a:pathLst>
                <a:path w="194231" h="344000">
                  <a:moveTo>
                    <a:pt x="194230" y="6273"/>
                  </a:moveTo>
                  <a:lnTo>
                    <a:pt x="194230" y="6273"/>
                  </a:lnTo>
                  <a:lnTo>
                    <a:pt x="190859" y="2902"/>
                  </a:lnTo>
                  <a:lnTo>
                    <a:pt x="187323" y="1247"/>
                  </a:lnTo>
                  <a:lnTo>
                    <a:pt x="143144" y="0"/>
                  </a:lnTo>
                  <a:lnTo>
                    <a:pt x="99080" y="4302"/>
                  </a:lnTo>
                  <a:lnTo>
                    <a:pt x="55172" y="10464"/>
                  </a:lnTo>
                  <a:lnTo>
                    <a:pt x="48230" y="11664"/>
                  </a:lnTo>
                  <a:lnTo>
                    <a:pt x="46098" y="14100"/>
                  </a:lnTo>
                  <a:lnTo>
                    <a:pt x="43726" y="22452"/>
                  </a:lnTo>
                  <a:lnTo>
                    <a:pt x="42080" y="63733"/>
                  </a:lnTo>
                  <a:lnTo>
                    <a:pt x="40024" y="103496"/>
                  </a:lnTo>
                  <a:lnTo>
                    <a:pt x="35382" y="134150"/>
                  </a:lnTo>
                  <a:lnTo>
                    <a:pt x="26264" y="171292"/>
                  </a:lnTo>
                  <a:lnTo>
                    <a:pt x="17038" y="207556"/>
                  </a:lnTo>
                  <a:lnTo>
                    <a:pt x="8939" y="241076"/>
                  </a:lnTo>
                  <a:lnTo>
                    <a:pt x="1118" y="282337"/>
                  </a:lnTo>
                  <a:lnTo>
                    <a:pt x="0" y="320396"/>
                  </a:lnTo>
                  <a:lnTo>
                    <a:pt x="1243" y="327872"/>
                  </a:lnTo>
                  <a:lnTo>
                    <a:pt x="4189" y="333561"/>
                  </a:lnTo>
                  <a:lnTo>
                    <a:pt x="13107" y="341764"/>
                  </a:lnTo>
                  <a:lnTo>
                    <a:pt x="26007" y="343999"/>
                  </a:lnTo>
                  <a:lnTo>
                    <a:pt x="51017" y="339408"/>
                  </a:lnTo>
                  <a:lnTo>
                    <a:pt x="86415" y="329111"/>
                  </a:lnTo>
                  <a:lnTo>
                    <a:pt x="130770" y="315242"/>
                  </a:lnTo>
                  <a:lnTo>
                    <a:pt x="176521" y="298334"/>
                  </a:lnTo>
                  <a:lnTo>
                    <a:pt x="194230" y="292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5" name="SMARTInkShape-1682">
            <a:extLst>
              <a:ext uri="{FF2B5EF4-FFF2-40B4-BE49-F238E27FC236}">
                <a16:creationId xmlns:a16="http://schemas.microsoft.com/office/drawing/2014/main" xmlns="" id="{314FB900-B207-46F3-9DEB-79D4A4B0AA4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07383" y="3052254"/>
            <a:ext cx="9987668" cy="383097"/>
          </a:xfrm>
          <a:custGeom>
            <a:avLst/>
            <a:gdLst/>
            <a:ahLst/>
            <a:cxnLst/>
            <a:rect l="0" t="0" r="0" b="0"/>
            <a:pathLst>
              <a:path w="9987668" h="383097">
                <a:moveTo>
                  <a:pt x="5467" y="383096"/>
                </a:moveTo>
                <a:lnTo>
                  <a:pt x="5467" y="383096"/>
                </a:lnTo>
                <a:lnTo>
                  <a:pt x="0" y="366694"/>
                </a:lnTo>
                <a:lnTo>
                  <a:pt x="1116" y="365106"/>
                </a:lnTo>
                <a:lnTo>
                  <a:pt x="6121" y="361459"/>
                </a:lnTo>
                <a:lnTo>
                  <a:pt x="23613" y="358811"/>
                </a:lnTo>
                <a:lnTo>
                  <a:pt x="66896" y="358026"/>
                </a:lnTo>
                <a:lnTo>
                  <a:pt x="89459" y="356505"/>
                </a:lnTo>
                <a:lnTo>
                  <a:pt x="115789" y="354080"/>
                </a:lnTo>
                <a:lnTo>
                  <a:pt x="144632" y="351052"/>
                </a:lnTo>
                <a:lnTo>
                  <a:pt x="180088" y="346916"/>
                </a:lnTo>
                <a:lnTo>
                  <a:pt x="219953" y="342043"/>
                </a:lnTo>
                <a:lnTo>
                  <a:pt x="262758" y="336678"/>
                </a:lnTo>
                <a:lnTo>
                  <a:pt x="311755" y="330278"/>
                </a:lnTo>
                <a:lnTo>
                  <a:pt x="364881" y="323190"/>
                </a:lnTo>
                <a:lnTo>
                  <a:pt x="420760" y="315642"/>
                </a:lnTo>
                <a:lnTo>
                  <a:pt x="484823" y="306376"/>
                </a:lnTo>
                <a:lnTo>
                  <a:pt x="554343" y="295966"/>
                </a:lnTo>
                <a:lnTo>
                  <a:pt x="627501" y="284793"/>
                </a:lnTo>
                <a:lnTo>
                  <a:pt x="710845" y="272405"/>
                </a:lnTo>
                <a:lnTo>
                  <a:pt x="800980" y="259208"/>
                </a:lnTo>
                <a:lnTo>
                  <a:pt x="895643" y="245470"/>
                </a:lnTo>
                <a:lnTo>
                  <a:pt x="998967" y="231373"/>
                </a:lnTo>
                <a:lnTo>
                  <a:pt x="1108067" y="217036"/>
                </a:lnTo>
                <a:lnTo>
                  <a:pt x="1221017" y="202540"/>
                </a:lnTo>
                <a:lnTo>
                  <a:pt x="1338651" y="188642"/>
                </a:lnTo>
                <a:lnTo>
                  <a:pt x="1459406" y="175143"/>
                </a:lnTo>
                <a:lnTo>
                  <a:pt x="1582243" y="161911"/>
                </a:lnTo>
                <a:lnTo>
                  <a:pt x="1712818" y="150267"/>
                </a:lnTo>
                <a:lnTo>
                  <a:pt x="1848551" y="139682"/>
                </a:lnTo>
                <a:lnTo>
                  <a:pt x="1987723" y="129804"/>
                </a:lnTo>
                <a:lnTo>
                  <a:pt x="2134832" y="118984"/>
                </a:lnTo>
                <a:lnTo>
                  <a:pt x="2287232" y="107538"/>
                </a:lnTo>
                <a:lnTo>
                  <a:pt x="2443160" y="95674"/>
                </a:lnTo>
                <a:lnTo>
                  <a:pt x="2605674" y="84237"/>
                </a:lnTo>
                <a:lnTo>
                  <a:pt x="2772577" y="73085"/>
                </a:lnTo>
                <a:lnTo>
                  <a:pt x="2942407" y="62122"/>
                </a:lnTo>
                <a:lnTo>
                  <a:pt x="3119127" y="51991"/>
                </a:lnTo>
                <a:lnTo>
                  <a:pt x="3300440" y="42415"/>
                </a:lnTo>
                <a:lnTo>
                  <a:pt x="3484815" y="33208"/>
                </a:lnTo>
                <a:lnTo>
                  <a:pt x="3676877" y="24954"/>
                </a:lnTo>
                <a:lnTo>
                  <a:pt x="3874063" y="17335"/>
                </a:lnTo>
                <a:lnTo>
                  <a:pt x="4074664" y="10138"/>
                </a:lnTo>
                <a:lnTo>
                  <a:pt x="4277543" y="5341"/>
                </a:lnTo>
                <a:lnTo>
                  <a:pt x="4481940" y="2142"/>
                </a:lnTo>
                <a:lnTo>
                  <a:pt x="4687349" y="10"/>
                </a:lnTo>
                <a:lnTo>
                  <a:pt x="4894845" y="0"/>
                </a:lnTo>
                <a:lnTo>
                  <a:pt x="5103729" y="1404"/>
                </a:lnTo>
                <a:lnTo>
                  <a:pt x="5313542" y="3751"/>
                </a:lnTo>
                <a:lnTo>
                  <a:pt x="5521854" y="8138"/>
                </a:lnTo>
                <a:lnTo>
                  <a:pt x="5729170" y="13885"/>
                </a:lnTo>
                <a:lnTo>
                  <a:pt x="5935820" y="20539"/>
                </a:lnTo>
                <a:lnTo>
                  <a:pt x="6149081" y="29208"/>
                </a:lnTo>
                <a:lnTo>
                  <a:pt x="6366748" y="39221"/>
                </a:lnTo>
                <a:lnTo>
                  <a:pt x="6587354" y="50129"/>
                </a:lnTo>
                <a:lnTo>
                  <a:pt x="6804981" y="62340"/>
                </a:lnTo>
                <a:lnTo>
                  <a:pt x="7020620" y="75420"/>
                </a:lnTo>
                <a:lnTo>
                  <a:pt x="7234937" y="89078"/>
                </a:lnTo>
                <a:lnTo>
                  <a:pt x="7444135" y="102418"/>
                </a:lnTo>
                <a:lnTo>
                  <a:pt x="7649922" y="115544"/>
                </a:lnTo>
                <a:lnTo>
                  <a:pt x="7853438" y="128528"/>
                </a:lnTo>
                <a:lnTo>
                  <a:pt x="8050498" y="140712"/>
                </a:lnTo>
                <a:lnTo>
                  <a:pt x="8243255" y="152362"/>
                </a:lnTo>
                <a:lnTo>
                  <a:pt x="8433142" y="163657"/>
                </a:lnTo>
                <a:lnTo>
                  <a:pt x="8613356" y="172598"/>
                </a:lnTo>
                <a:lnTo>
                  <a:pt x="8787122" y="179969"/>
                </a:lnTo>
                <a:lnTo>
                  <a:pt x="8956586" y="186295"/>
                </a:lnTo>
                <a:lnTo>
                  <a:pt x="9111190" y="191923"/>
                </a:lnTo>
                <a:lnTo>
                  <a:pt x="9255888" y="197086"/>
                </a:lnTo>
                <a:lnTo>
                  <a:pt x="9393982" y="201939"/>
                </a:lnTo>
                <a:lnTo>
                  <a:pt x="9521320" y="205880"/>
                </a:lnTo>
                <a:lnTo>
                  <a:pt x="9641490" y="209213"/>
                </a:lnTo>
                <a:lnTo>
                  <a:pt x="9756882" y="212141"/>
                </a:lnTo>
                <a:lnTo>
                  <a:pt x="9833812" y="214092"/>
                </a:lnTo>
                <a:lnTo>
                  <a:pt x="9987667" y="2179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0" name="SMARTInkShape-Group304">
            <a:extLst>
              <a:ext uri="{FF2B5EF4-FFF2-40B4-BE49-F238E27FC236}">
                <a16:creationId xmlns:a16="http://schemas.microsoft.com/office/drawing/2014/main" xmlns="" id="{252C68A6-7621-478C-BB76-B217619AAC08}"/>
              </a:ext>
            </a:extLst>
          </p:cNvPr>
          <p:cNvGrpSpPr/>
          <p:nvPr/>
        </p:nvGrpSpPr>
        <p:grpSpPr>
          <a:xfrm>
            <a:off x="1570477" y="3608565"/>
            <a:ext cx="1750574" cy="537986"/>
            <a:chOff x="1570477" y="3608565"/>
            <a:chExt cx="1750574" cy="537986"/>
          </a:xfrm>
        </p:grpSpPr>
        <p:sp>
          <p:nvSpPr>
            <p:cNvPr id="636" name="SMARTInkShape-1683">
              <a:extLst>
                <a:ext uri="{FF2B5EF4-FFF2-40B4-BE49-F238E27FC236}">
                  <a16:creationId xmlns:a16="http://schemas.microsoft.com/office/drawing/2014/main" xmlns="" id="{DD31C43A-BCEC-4248-B003-514E4EB7938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570477" y="3680928"/>
              <a:ext cx="194824" cy="319485"/>
            </a:xfrm>
            <a:custGeom>
              <a:avLst/>
              <a:gdLst/>
              <a:ahLst/>
              <a:cxnLst/>
              <a:rect l="0" t="0" r="0" b="0"/>
              <a:pathLst>
                <a:path w="194824" h="319485">
                  <a:moveTo>
                    <a:pt x="175773" y="27472"/>
                  </a:moveTo>
                  <a:lnTo>
                    <a:pt x="175773" y="27472"/>
                  </a:lnTo>
                  <a:lnTo>
                    <a:pt x="161958" y="15538"/>
                  </a:lnTo>
                  <a:lnTo>
                    <a:pt x="130003" y="0"/>
                  </a:lnTo>
                  <a:lnTo>
                    <a:pt x="122682" y="1396"/>
                  </a:lnTo>
                  <a:lnTo>
                    <a:pt x="105140" y="10473"/>
                  </a:lnTo>
                  <a:lnTo>
                    <a:pt x="60770" y="50142"/>
                  </a:lnTo>
                  <a:lnTo>
                    <a:pt x="29436" y="91260"/>
                  </a:lnTo>
                  <a:lnTo>
                    <a:pt x="8236" y="138878"/>
                  </a:lnTo>
                  <a:lnTo>
                    <a:pt x="2534" y="172001"/>
                  </a:lnTo>
                  <a:lnTo>
                    <a:pt x="0" y="205536"/>
                  </a:lnTo>
                  <a:lnTo>
                    <a:pt x="2337" y="252387"/>
                  </a:lnTo>
                  <a:lnTo>
                    <a:pt x="5115" y="266316"/>
                  </a:lnTo>
                  <a:lnTo>
                    <a:pt x="17610" y="287436"/>
                  </a:lnTo>
                  <a:lnTo>
                    <a:pt x="35628" y="303172"/>
                  </a:lnTo>
                  <a:lnTo>
                    <a:pt x="57747" y="314870"/>
                  </a:lnTo>
                  <a:lnTo>
                    <a:pt x="81689" y="319129"/>
                  </a:lnTo>
                  <a:lnTo>
                    <a:pt x="128182" y="319484"/>
                  </a:lnTo>
                  <a:lnTo>
                    <a:pt x="165562" y="313779"/>
                  </a:lnTo>
                  <a:lnTo>
                    <a:pt x="194823" y="30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1684">
              <a:extLst>
                <a:ext uri="{FF2B5EF4-FFF2-40B4-BE49-F238E27FC236}">
                  <a16:creationId xmlns:a16="http://schemas.microsoft.com/office/drawing/2014/main" xmlns="" id="{54708D67-30E0-40F9-80FC-1160344C456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800809" y="3839475"/>
              <a:ext cx="86368" cy="154538"/>
            </a:xfrm>
            <a:custGeom>
              <a:avLst/>
              <a:gdLst/>
              <a:ahLst/>
              <a:cxnLst/>
              <a:rect l="0" t="0" r="0" b="0"/>
              <a:pathLst>
                <a:path w="86368" h="154538">
                  <a:moveTo>
                    <a:pt x="34341" y="21325"/>
                  </a:moveTo>
                  <a:lnTo>
                    <a:pt x="34341" y="21325"/>
                  </a:lnTo>
                  <a:lnTo>
                    <a:pt x="29315" y="9391"/>
                  </a:lnTo>
                  <a:lnTo>
                    <a:pt x="28874" y="7019"/>
                  </a:lnTo>
                  <a:lnTo>
                    <a:pt x="27874" y="5438"/>
                  </a:lnTo>
                  <a:lnTo>
                    <a:pt x="26502" y="4383"/>
                  </a:lnTo>
                  <a:lnTo>
                    <a:pt x="23096" y="3212"/>
                  </a:lnTo>
                  <a:lnTo>
                    <a:pt x="19230" y="2692"/>
                  </a:lnTo>
                  <a:lnTo>
                    <a:pt x="17211" y="5375"/>
                  </a:lnTo>
                  <a:lnTo>
                    <a:pt x="4690" y="51399"/>
                  </a:lnTo>
                  <a:lnTo>
                    <a:pt x="0" y="96567"/>
                  </a:lnTo>
                  <a:lnTo>
                    <a:pt x="5450" y="132927"/>
                  </a:lnTo>
                  <a:lnTo>
                    <a:pt x="13034" y="145244"/>
                  </a:lnTo>
                  <a:lnTo>
                    <a:pt x="18020" y="150504"/>
                  </a:lnTo>
                  <a:lnTo>
                    <a:pt x="24166" y="153306"/>
                  </a:lnTo>
                  <a:lnTo>
                    <a:pt x="38520" y="154537"/>
                  </a:lnTo>
                  <a:lnTo>
                    <a:pt x="52426" y="148969"/>
                  </a:lnTo>
                  <a:lnTo>
                    <a:pt x="59098" y="144521"/>
                  </a:lnTo>
                  <a:lnTo>
                    <a:pt x="75229" y="121406"/>
                  </a:lnTo>
                  <a:lnTo>
                    <a:pt x="85575" y="92214"/>
                  </a:lnTo>
                  <a:lnTo>
                    <a:pt x="86367" y="57851"/>
                  </a:lnTo>
                  <a:lnTo>
                    <a:pt x="75391" y="24230"/>
                  </a:lnTo>
                  <a:lnTo>
                    <a:pt x="58734" y="2038"/>
                  </a:lnTo>
                  <a:lnTo>
                    <a:pt x="54130" y="0"/>
                  </a:lnTo>
                  <a:lnTo>
                    <a:pt x="50356" y="758"/>
                  </a:lnTo>
                  <a:lnTo>
                    <a:pt x="40691" y="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1685">
              <a:extLst>
                <a:ext uri="{FF2B5EF4-FFF2-40B4-BE49-F238E27FC236}">
                  <a16:creationId xmlns:a16="http://schemas.microsoft.com/office/drawing/2014/main" xmlns="" id="{8D12A1BC-EA18-40A9-B8B1-EE052D1E4F3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955878" y="3814185"/>
              <a:ext cx="114223" cy="163296"/>
            </a:xfrm>
            <a:custGeom>
              <a:avLst/>
              <a:gdLst/>
              <a:ahLst/>
              <a:cxnLst/>
              <a:rect l="0" t="0" r="0" b="0"/>
              <a:pathLst>
                <a:path w="114223" h="163296">
                  <a:moveTo>
                    <a:pt x="12622" y="14865"/>
                  </a:moveTo>
                  <a:lnTo>
                    <a:pt x="12622" y="14865"/>
                  </a:lnTo>
                  <a:lnTo>
                    <a:pt x="9251" y="11494"/>
                  </a:lnTo>
                  <a:lnTo>
                    <a:pt x="8964" y="9090"/>
                  </a:lnTo>
                  <a:lnTo>
                    <a:pt x="10519" y="2492"/>
                  </a:lnTo>
                  <a:lnTo>
                    <a:pt x="7844" y="13080"/>
                  </a:lnTo>
                  <a:lnTo>
                    <a:pt x="6479" y="56353"/>
                  </a:lnTo>
                  <a:lnTo>
                    <a:pt x="6333" y="92069"/>
                  </a:lnTo>
                  <a:lnTo>
                    <a:pt x="1920" y="139241"/>
                  </a:lnTo>
                  <a:lnTo>
                    <a:pt x="185" y="163295"/>
                  </a:lnTo>
                  <a:lnTo>
                    <a:pt x="0" y="152605"/>
                  </a:lnTo>
                  <a:lnTo>
                    <a:pt x="10076" y="112864"/>
                  </a:lnTo>
                  <a:lnTo>
                    <a:pt x="22294" y="72437"/>
                  </a:lnTo>
                  <a:lnTo>
                    <a:pt x="37595" y="32002"/>
                  </a:lnTo>
                  <a:lnTo>
                    <a:pt x="44417" y="13309"/>
                  </a:lnTo>
                  <a:lnTo>
                    <a:pt x="48636" y="7477"/>
                  </a:lnTo>
                  <a:lnTo>
                    <a:pt x="58967" y="998"/>
                  </a:lnTo>
                  <a:lnTo>
                    <a:pt x="68733" y="0"/>
                  </a:lnTo>
                  <a:lnTo>
                    <a:pt x="73312" y="722"/>
                  </a:lnTo>
                  <a:lnTo>
                    <a:pt x="77071" y="4025"/>
                  </a:lnTo>
                  <a:lnTo>
                    <a:pt x="85732" y="22158"/>
                  </a:lnTo>
                  <a:lnTo>
                    <a:pt x="93098" y="53570"/>
                  </a:lnTo>
                  <a:lnTo>
                    <a:pt x="94762" y="93693"/>
                  </a:lnTo>
                  <a:lnTo>
                    <a:pt x="102025" y="132307"/>
                  </a:lnTo>
                  <a:lnTo>
                    <a:pt x="105979" y="141145"/>
                  </a:lnTo>
                  <a:lnTo>
                    <a:pt x="114222" y="148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1686">
              <a:extLst>
                <a:ext uri="{FF2B5EF4-FFF2-40B4-BE49-F238E27FC236}">
                  <a16:creationId xmlns:a16="http://schemas.microsoft.com/office/drawing/2014/main" xmlns="" id="{8E8FB989-ED01-426A-8FEA-ACE617A947F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115266" y="3774421"/>
              <a:ext cx="62785" cy="186466"/>
            </a:xfrm>
            <a:custGeom>
              <a:avLst/>
              <a:gdLst/>
              <a:ahLst/>
              <a:cxnLst/>
              <a:rect l="0" t="0" r="0" b="0"/>
              <a:pathLst>
                <a:path w="62785" h="186466">
                  <a:moveTo>
                    <a:pt x="62784" y="41929"/>
                  </a:moveTo>
                  <a:lnTo>
                    <a:pt x="62784" y="41929"/>
                  </a:lnTo>
                  <a:lnTo>
                    <a:pt x="62078" y="27426"/>
                  </a:lnTo>
                  <a:lnTo>
                    <a:pt x="59413" y="18785"/>
                  </a:lnTo>
                  <a:lnTo>
                    <a:pt x="50575" y="5987"/>
                  </a:lnTo>
                  <a:lnTo>
                    <a:pt x="41130" y="1260"/>
                  </a:lnTo>
                  <a:lnTo>
                    <a:pt x="35648" y="0"/>
                  </a:lnTo>
                  <a:lnTo>
                    <a:pt x="30582" y="571"/>
                  </a:lnTo>
                  <a:lnTo>
                    <a:pt x="21190" y="4968"/>
                  </a:lnTo>
                  <a:lnTo>
                    <a:pt x="4599" y="22119"/>
                  </a:lnTo>
                  <a:lnTo>
                    <a:pt x="0" y="39004"/>
                  </a:lnTo>
                  <a:lnTo>
                    <a:pt x="2796" y="71847"/>
                  </a:lnTo>
                  <a:lnTo>
                    <a:pt x="10848" y="94353"/>
                  </a:lnTo>
                  <a:lnTo>
                    <a:pt x="29325" y="121322"/>
                  </a:lnTo>
                  <a:lnTo>
                    <a:pt x="44520" y="134726"/>
                  </a:lnTo>
                  <a:lnTo>
                    <a:pt x="47611" y="142203"/>
                  </a:lnTo>
                  <a:lnTo>
                    <a:pt x="45980" y="161089"/>
                  </a:lnTo>
                  <a:lnTo>
                    <a:pt x="41029" y="174445"/>
                  </a:lnTo>
                  <a:lnTo>
                    <a:pt x="35241" y="180318"/>
                  </a:lnTo>
                  <a:lnTo>
                    <a:pt x="26769" y="186465"/>
                  </a:lnTo>
                  <a:lnTo>
                    <a:pt x="25368" y="185559"/>
                  </a:lnTo>
                  <a:lnTo>
                    <a:pt x="18334" y="175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687">
              <a:extLst>
                <a:ext uri="{FF2B5EF4-FFF2-40B4-BE49-F238E27FC236}">
                  <a16:creationId xmlns:a16="http://schemas.microsoft.com/office/drawing/2014/main" xmlns="" id="{A86F821C-C382-4D42-B970-C552E2A9B30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223383" y="3835400"/>
              <a:ext cx="11818" cy="95251"/>
            </a:xfrm>
            <a:custGeom>
              <a:avLst/>
              <a:gdLst/>
              <a:ahLst/>
              <a:cxnLst/>
              <a:rect l="0" t="0" r="0" b="0"/>
              <a:pathLst>
                <a:path w="11818" h="952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1115" y="46711"/>
                  </a:lnTo>
                  <a:lnTo>
                    <a:pt x="1181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688">
              <a:extLst>
                <a:ext uri="{FF2B5EF4-FFF2-40B4-BE49-F238E27FC236}">
                  <a16:creationId xmlns:a16="http://schemas.microsoft.com/office/drawing/2014/main" xmlns="" id="{5A9A3A65-9581-4600-9394-35AA68CB5FC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235200" y="37401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1881" y="2323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689">
              <a:extLst>
                <a:ext uri="{FF2B5EF4-FFF2-40B4-BE49-F238E27FC236}">
                  <a16:creationId xmlns:a16="http://schemas.microsoft.com/office/drawing/2014/main" xmlns="" id="{B5407997-324D-47C9-8B57-8692DA6F439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300652" y="3760965"/>
              <a:ext cx="62205" cy="177830"/>
            </a:xfrm>
            <a:custGeom>
              <a:avLst/>
              <a:gdLst/>
              <a:ahLst/>
              <a:cxnLst/>
              <a:rect l="0" t="0" r="0" b="0"/>
              <a:pathLst>
                <a:path w="62205" h="177830">
                  <a:moveTo>
                    <a:pt x="61548" y="10935"/>
                  </a:moveTo>
                  <a:lnTo>
                    <a:pt x="61548" y="10935"/>
                  </a:lnTo>
                  <a:lnTo>
                    <a:pt x="58177" y="4193"/>
                  </a:lnTo>
                  <a:lnTo>
                    <a:pt x="55773" y="2207"/>
                  </a:lnTo>
                  <a:lnTo>
                    <a:pt x="49339" y="0"/>
                  </a:lnTo>
                  <a:lnTo>
                    <a:pt x="34412" y="2129"/>
                  </a:lnTo>
                  <a:lnTo>
                    <a:pt x="16583" y="13970"/>
                  </a:lnTo>
                  <a:lnTo>
                    <a:pt x="7932" y="26865"/>
                  </a:lnTo>
                  <a:lnTo>
                    <a:pt x="2441" y="42004"/>
                  </a:lnTo>
                  <a:lnTo>
                    <a:pt x="0" y="58139"/>
                  </a:lnTo>
                  <a:lnTo>
                    <a:pt x="5368" y="83090"/>
                  </a:lnTo>
                  <a:lnTo>
                    <a:pt x="33419" y="124880"/>
                  </a:lnTo>
                  <a:lnTo>
                    <a:pt x="61474" y="159933"/>
                  </a:lnTo>
                  <a:lnTo>
                    <a:pt x="62204" y="163889"/>
                  </a:lnTo>
                  <a:lnTo>
                    <a:pt x="61280" y="167232"/>
                  </a:lnTo>
                  <a:lnTo>
                    <a:pt x="59252" y="170166"/>
                  </a:lnTo>
                  <a:lnTo>
                    <a:pt x="46286" y="177667"/>
                  </a:lnTo>
                  <a:lnTo>
                    <a:pt x="41496" y="177829"/>
                  </a:lnTo>
                  <a:lnTo>
                    <a:pt x="32410" y="174245"/>
                  </a:lnTo>
                  <a:lnTo>
                    <a:pt x="30128" y="169902"/>
                  </a:lnTo>
                  <a:lnTo>
                    <a:pt x="29798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1690">
              <a:extLst>
                <a:ext uri="{FF2B5EF4-FFF2-40B4-BE49-F238E27FC236}">
                  <a16:creationId xmlns:a16="http://schemas.microsoft.com/office/drawing/2014/main" xmlns="" id="{06F75056-B0E6-4C63-A68C-72575EE2546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440075" y="3608565"/>
              <a:ext cx="42776" cy="317930"/>
            </a:xfrm>
            <a:custGeom>
              <a:avLst/>
              <a:gdLst/>
              <a:ahLst/>
              <a:cxnLst/>
              <a:rect l="0" t="0" r="0" b="0"/>
              <a:pathLst>
                <a:path w="42776" h="317930">
                  <a:moveTo>
                    <a:pt x="11025" y="10935"/>
                  </a:moveTo>
                  <a:lnTo>
                    <a:pt x="11025" y="10935"/>
                  </a:lnTo>
                  <a:lnTo>
                    <a:pt x="11025" y="0"/>
                  </a:lnTo>
                  <a:lnTo>
                    <a:pt x="19863" y="47227"/>
                  </a:lnTo>
                  <a:lnTo>
                    <a:pt x="20127" y="81157"/>
                  </a:lnTo>
                  <a:lnTo>
                    <a:pt x="17187" y="121872"/>
                  </a:lnTo>
                  <a:lnTo>
                    <a:pt x="14428" y="145571"/>
                  </a:lnTo>
                  <a:lnTo>
                    <a:pt x="11177" y="170542"/>
                  </a:lnTo>
                  <a:lnTo>
                    <a:pt x="5683" y="215221"/>
                  </a:lnTo>
                  <a:lnTo>
                    <a:pt x="1595" y="253423"/>
                  </a:lnTo>
                  <a:lnTo>
                    <a:pt x="0" y="292647"/>
                  </a:lnTo>
                  <a:lnTo>
                    <a:pt x="2127" y="308061"/>
                  </a:lnTo>
                  <a:lnTo>
                    <a:pt x="5093" y="312735"/>
                  </a:lnTo>
                  <a:lnTo>
                    <a:pt x="9187" y="315852"/>
                  </a:lnTo>
                  <a:lnTo>
                    <a:pt x="14033" y="317929"/>
                  </a:lnTo>
                  <a:lnTo>
                    <a:pt x="19380" y="315787"/>
                  </a:lnTo>
                  <a:lnTo>
                    <a:pt x="42775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1691">
              <a:extLst>
                <a:ext uri="{FF2B5EF4-FFF2-40B4-BE49-F238E27FC236}">
                  <a16:creationId xmlns:a16="http://schemas.microsoft.com/office/drawing/2014/main" xmlns="" id="{CE09165A-521D-435A-81DD-EA9CA1675CF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414667" y="3803650"/>
              <a:ext cx="93584" cy="17906"/>
            </a:xfrm>
            <a:custGeom>
              <a:avLst/>
              <a:gdLst/>
              <a:ahLst/>
              <a:cxnLst/>
              <a:rect l="0" t="0" r="0" b="0"/>
              <a:pathLst>
                <a:path w="93584" h="17906">
                  <a:moveTo>
                    <a:pt x="23733" y="6350"/>
                  </a:moveTo>
                  <a:lnTo>
                    <a:pt x="23733" y="6350"/>
                  </a:lnTo>
                  <a:lnTo>
                    <a:pt x="9936" y="7055"/>
                  </a:lnTo>
                  <a:lnTo>
                    <a:pt x="3960" y="9721"/>
                  </a:lnTo>
                  <a:lnTo>
                    <a:pt x="2084" y="11419"/>
                  </a:lnTo>
                  <a:lnTo>
                    <a:pt x="0" y="15188"/>
                  </a:lnTo>
                  <a:lnTo>
                    <a:pt x="856" y="16475"/>
                  </a:lnTo>
                  <a:lnTo>
                    <a:pt x="5569" y="17905"/>
                  </a:lnTo>
                  <a:lnTo>
                    <a:pt x="41076" y="9391"/>
                  </a:lnTo>
                  <a:lnTo>
                    <a:pt x="93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1692">
              <a:extLst>
                <a:ext uri="{FF2B5EF4-FFF2-40B4-BE49-F238E27FC236}">
                  <a16:creationId xmlns:a16="http://schemas.microsoft.com/office/drawing/2014/main" xmlns="" id="{09D17F9C-CC69-4BF4-AC54-8D7A6702794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572687" y="3763644"/>
              <a:ext cx="208614" cy="139186"/>
            </a:xfrm>
            <a:custGeom>
              <a:avLst/>
              <a:gdLst/>
              <a:ahLst/>
              <a:cxnLst/>
              <a:rect l="0" t="0" r="0" b="0"/>
              <a:pathLst>
                <a:path w="208614" h="139186">
                  <a:moveTo>
                    <a:pt x="18113" y="40006"/>
                  </a:moveTo>
                  <a:lnTo>
                    <a:pt x="18113" y="40006"/>
                  </a:lnTo>
                  <a:lnTo>
                    <a:pt x="14742" y="43377"/>
                  </a:lnTo>
                  <a:lnTo>
                    <a:pt x="13087" y="46913"/>
                  </a:lnTo>
                  <a:lnTo>
                    <a:pt x="12646" y="48844"/>
                  </a:lnTo>
                  <a:lnTo>
                    <a:pt x="15918" y="54752"/>
                  </a:lnTo>
                  <a:lnTo>
                    <a:pt x="18766" y="58303"/>
                  </a:lnTo>
                  <a:lnTo>
                    <a:pt x="27575" y="62249"/>
                  </a:lnTo>
                  <a:lnTo>
                    <a:pt x="50478" y="64782"/>
                  </a:lnTo>
                  <a:lnTo>
                    <a:pt x="60955" y="61366"/>
                  </a:lnTo>
                  <a:lnTo>
                    <a:pt x="65724" y="58479"/>
                  </a:lnTo>
                  <a:lnTo>
                    <a:pt x="68904" y="55144"/>
                  </a:lnTo>
                  <a:lnTo>
                    <a:pt x="72437" y="47675"/>
                  </a:lnTo>
                  <a:lnTo>
                    <a:pt x="70244" y="37770"/>
                  </a:lnTo>
                  <a:lnTo>
                    <a:pt x="67683" y="32165"/>
                  </a:lnTo>
                  <a:lnTo>
                    <a:pt x="57313" y="24056"/>
                  </a:lnTo>
                  <a:lnTo>
                    <a:pt x="50596" y="20906"/>
                  </a:lnTo>
                  <a:lnTo>
                    <a:pt x="35607" y="19287"/>
                  </a:lnTo>
                  <a:lnTo>
                    <a:pt x="27659" y="19844"/>
                  </a:lnTo>
                  <a:lnTo>
                    <a:pt x="15065" y="26106"/>
                  </a:lnTo>
                  <a:lnTo>
                    <a:pt x="9731" y="30740"/>
                  </a:lnTo>
                  <a:lnTo>
                    <a:pt x="3804" y="49058"/>
                  </a:lnTo>
                  <a:lnTo>
                    <a:pt x="0" y="90948"/>
                  </a:lnTo>
                  <a:lnTo>
                    <a:pt x="5124" y="108978"/>
                  </a:lnTo>
                  <a:lnTo>
                    <a:pt x="14456" y="124283"/>
                  </a:lnTo>
                  <a:lnTo>
                    <a:pt x="25660" y="133436"/>
                  </a:lnTo>
                  <a:lnTo>
                    <a:pt x="39577" y="137975"/>
                  </a:lnTo>
                  <a:lnTo>
                    <a:pt x="47239" y="139185"/>
                  </a:lnTo>
                  <a:lnTo>
                    <a:pt x="63278" y="136767"/>
                  </a:lnTo>
                  <a:lnTo>
                    <a:pt x="71506" y="134146"/>
                  </a:lnTo>
                  <a:lnTo>
                    <a:pt x="96571" y="113604"/>
                  </a:lnTo>
                  <a:lnTo>
                    <a:pt x="115129" y="85175"/>
                  </a:lnTo>
                  <a:lnTo>
                    <a:pt x="128267" y="45374"/>
                  </a:lnTo>
                  <a:lnTo>
                    <a:pt x="130479" y="23958"/>
                  </a:lnTo>
                  <a:lnTo>
                    <a:pt x="128496" y="15705"/>
                  </a:lnTo>
                  <a:lnTo>
                    <a:pt x="126979" y="13927"/>
                  </a:lnTo>
                  <a:lnTo>
                    <a:pt x="125263" y="13448"/>
                  </a:lnTo>
                  <a:lnTo>
                    <a:pt x="123413" y="13834"/>
                  </a:lnTo>
                  <a:lnTo>
                    <a:pt x="122180" y="16208"/>
                  </a:lnTo>
                  <a:lnTo>
                    <a:pt x="119929" y="60852"/>
                  </a:lnTo>
                  <a:lnTo>
                    <a:pt x="119726" y="106717"/>
                  </a:lnTo>
                  <a:lnTo>
                    <a:pt x="119719" y="110578"/>
                  </a:lnTo>
                  <a:lnTo>
                    <a:pt x="123084" y="65140"/>
                  </a:lnTo>
                  <a:lnTo>
                    <a:pt x="135293" y="35067"/>
                  </a:lnTo>
                  <a:lnTo>
                    <a:pt x="152316" y="10555"/>
                  </a:lnTo>
                  <a:lnTo>
                    <a:pt x="164542" y="2223"/>
                  </a:lnTo>
                  <a:lnTo>
                    <a:pt x="170766" y="0"/>
                  </a:lnTo>
                  <a:lnTo>
                    <a:pt x="176326" y="636"/>
                  </a:lnTo>
                  <a:lnTo>
                    <a:pt x="186267" y="6986"/>
                  </a:lnTo>
                  <a:lnTo>
                    <a:pt x="193507" y="18745"/>
                  </a:lnTo>
                  <a:lnTo>
                    <a:pt x="198371" y="34085"/>
                  </a:lnTo>
                  <a:lnTo>
                    <a:pt x="201751" y="79582"/>
                  </a:lnTo>
                  <a:lnTo>
                    <a:pt x="208613" y="116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693">
              <a:extLst>
                <a:ext uri="{FF2B5EF4-FFF2-40B4-BE49-F238E27FC236}">
                  <a16:creationId xmlns:a16="http://schemas.microsoft.com/office/drawing/2014/main" xmlns="" id="{A723C7F1-E796-4EC0-8382-6BD3BC29FED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834489" y="3747799"/>
              <a:ext cx="197936" cy="340815"/>
            </a:xfrm>
            <a:custGeom>
              <a:avLst/>
              <a:gdLst/>
              <a:ahLst/>
              <a:cxnLst/>
              <a:rect l="0" t="0" r="0" b="0"/>
              <a:pathLst>
                <a:path w="197936" h="340815">
                  <a:moveTo>
                    <a:pt x="54761" y="24101"/>
                  </a:moveTo>
                  <a:lnTo>
                    <a:pt x="54761" y="24101"/>
                  </a:lnTo>
                  <a:lnTo>
                    <a:pt x="45923" y="9795"/>
                  </a:lnTo>
                  <a:lnTo>
                    <a:pt x="39834" y="3086"/>
                  </a:lnTo>
                  <a:lnTo>
                    <a:pt x="35662" y="650"/>
                  </a:lnTo>
                  <a:lnTo>
                    <a:pt x="33562" y="0"/>
                  </a:lnTo>
                  <a:lnTo>
                    <a:pt x="30750" y="1685"/>
                  </a:lnTo>
                  <a:lnTo>
                    <a:pt x="23863" y="9199"/>
                  </a:lnTo>
                  <a:lnTo>
                    <a:pt x="8650" y="41409"/>
                  </a:lnTo>
                  <a:lnTo>
                    <a:pt x="0" y="81743"/>
                  </a:lnTo>
                  <a:lnTo>
                    <a:pt x="1454" y="120310"/>
                  </a:lnTo>
                  <a:lnTo>
                    <a:pt x="6589" y="139782"/>
                  </a:lnTo>
                  <a:lnTo>
                    <a:pt x="9946" y="143555"/>
                  </a:lnTo>
                  <a:lnTo>
                    <a:pt x="19321" y="147747"/>
                  </a:lnTo>
                  <a:lnTo>
                    <a:pt x="32425" y="145847"/>
                  </a:lnTo>
                  <a:lnTo>
                    <a:pt x="47656" y="138888"/>
                  </a:lnTo>
                  <a:lnTo>
                    <a:pt x="88806" y="103483"/>
                  </a:lnTo>
                  <a:lnTo>
                    <a:pt x="107339" y="75452"/>
                  </a:lnTo>
                  <a:lnTo>
                    <a:pt x="115025" y="48174"/>
                  </a:lnTo>
                  <a:lnTo>
                    <a:pt x="117977" y="21072"/>
                  </a:lnTo>
                  <a:lnTo>
                    <a:pt x="117366" y="20671"/>
                  </a:lnTo>
                  <a:lnTo>
                    <a:pt x="116253" y="21108"/>
                  </a:lnTo>
                  <a:lnTo>
                    <a:pt x="114806" y="22106"/>
                  </a:lnTo>
                  <a:lnTo>
                    <a:pt x="103326" y="59279"/>
                  </a:lnTo>
                  <a:lnTo>
                    <a:pt x="100730" y="91388"/>
                  </a:lnTo>
                  <a:lnTo>
                    <a:pt x="102943" y="105512"/>
                  </a:lnTo>
                  <a:lnTo>
                    <a:pt x="108160" y="116963"/>
                  </a:lnTo>
                  <a:lnTo>
                    <a:pt x="111527" y="121993"/>
                  </a:lnTo>
                  <a:lnTo>
                    <a:pt x="115888" y="124640"/>
                  </a:lnTo>
                  <a:lnTo>
                    <a:pt x="126379" y="125699"/>
                  </a:lnTo>
                  <a:lnTo>
                    <a:pt x="144185" y="118958"/>
                  </a:lnTo>
                  <a:lnTo>
                    <a:pt x="154712" y="108123"/>
                  </a:lnTo>
                  <a:lnTo>
                    <a:pt x="180969" y="65660"/>
                  </a:lnTo>
                  <a:lnTo>
                    <a:pt x="191587" y="34479"/>
                  </a:lnTo>
                  <a:lnTo>
                    <a:pt x="193893" y="21055"/>
                  </a:lnTo>
                  <a:lnTo>
                    <a:pt x="193377" y="21365"/>
                  </a:lnTo>
                  <a:lnTo>
                    <a:pt x="187479" y="33883"/>
                  </a:lnTo>
                  <a:lnTo>
                    <a:pt x="185573" y="39088"/>
                  </a:lnTo>
                  <a:lnTo>
                    <a:pt x="186878" y="78567"/>
                  </a:lnTo>
                  <a:lnTo>
                    <a:pt x="188451" y="118948"/>
                  </a:lnTo>
                  <a:lnTo>
                    <a:pt x="192367" y="162192"/>
                  </a:lnTo>
                  <a:lnTo>
                    <a:pt x="194546" y="206284"/>
                  </a:lnTo>
                  <a:lnTo>
                    <a:pt x="197935" y="249923"/>
                  </a:lnTo>
                  <a:lnTo>
                    <a:pt x="196476" y="276866"/>
                  </a:lnTo>
                  <a:lnTo>
                    <a:pt x="187830" y="301071"/>
                  </a:lnTo>
                  <a:lnTo>
                    <a:pt x="174581" y="321470"/>
                  </a:lnTo>
                  <a:lnTo>
                    <a:pt x="159284" y="335241"/>
                  </a:lnTo>
                  <a:lnTo>
                    <a:pt x="146842" y="340420"/>
                  </a:lnTo>
                  <a:lnTo>
                    <a:pt x="141549" y="340814"/>
                  </a:lnTo>
                  <a:lnTo>
                    <a:pt x="138725" y="337549"/>
                  </a:lnTo>
                  <a:lnTo>
                    <a:pt x="137469" y="324513"/>
                  </a:lnTo>
                  <a:lnTo>
                    <a:pt x="140729" y="300711"/>
                  </a:lnTo>
                  <a:lnTo>
                    <a:pt x="148002" y="286033"/>
                  </a:lnTo>
                  <a:lnTo>
                    <a:pt x="162711" y="265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694">
              <a:extLst>
                <a:ext uri="{FF2B5EF4-FFF2-40B4-BE49-F238E27FC236}">
                  <a16:creationId xmlns:a16="http://schemas.microsoft.com/office/drawing/2014/main" xmlns="" id="{7A3ADDA7-E13D-4595-BF6A-E0DB6B9C322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619250" y="3937000"/>
              <a:ext cx="1647242" cy="209551"/>
            </a:xfrm>
            <a:custGeom>
              <a:avLst/>
              <a:gdLst/>
              <a:ahLst/>
              <a:cxnLst/>
              <a:rect l="0" t="0" r="0" b="0"/>
              <a:pathLst>
                <a:path w="1647242" h="209551">
                  <a:moveTo>
                    <a:pt x="0" y="209550"/>
                  </a:moveTo>
                  <a:lnTo>
                    <a:pt x="0" y="209550"/>
                  </a:lnTo>
                  <a:lnTo>
                    <a:pt x="33945" y="204481"/>
                  </a:lnTo>
                  <a:lnTo>
                    <a:pt x="69885" y="200712"/>
                  </a:lnTo>
                  <a:lnTo>
                    <a:pt x="95273" y="197308"/>
                  </a:lnTo>
                  <a:lnTo>
                    <a:pt x="124899" y="192922"/>
                  </a:lnTo>
                  <a:lnTo>
                    <a:pt x="157349" y="187881"/>
                  </a:lnTo>
                  <a:lnTo>
                    <a:pt x="195211" y="182404"/>
                  </a:lnTo>
                  <a:lnTo>
                    <a:pt x="236679" y="176636"/>
                  </a:lnTo>
                  <a:lnTo>
                    <a:pt x="280553" y="170674"/>
                  </a:lnTo>
                  <a:lnTo>
                    <a:pt x="330263" y="164583"/>
                  </a:lnTo>
                  <a:lnTo>
                    <a:pt x="383864" y="158405"/>
                  </a:lnTo>
                  <a:lnTo>
                    <a:pt x="440059" y="152170"/>
                  </a:lnTo>
                  <a:lnTo>
                    <a:pt x="502217" y="145897"/>
                  </a:lnTo>
                  <a:lnTo>
                    <a:pt x="568350" y="139598"/>
                  </a:lnTo>
                  <a:lnTo>
                    <a:pt x="637133" y="133283"/>
                  </a:lnTo>
                  <a:lnTo>
                    <a:pt x="708389" y="127660"/>
                  </a:lnTo>
                  <a:lnTo>
                    <a:pt x="781292" y="122501"/>
                  </a:lnTo>
                  <a:lnTo>
                    <a:pt x="855295" y="117651"/>
                  </a:lnTo>
                  <a:lnTo>
                    <a:pt x="929325" y="112301"/>
                  </a:lnTo>
                  <a:lnTo>
                    <a:pt x="1003372" y="106618"/>
                  </a:lnTo>
                  <a:lnTo>
                    <a:pt x="1077431" y="100711"/>
                  </a:lnTo>
                  <a:lnTo>
                    <a:pt x="1147265" y="94657"/>
                  </a:lnTo>
                  <a:lnTo>
                    <a:pt x="1214282" y="88505"/>
                  </a:lnTo>
                  <a:lnTo>
                    <a:pt x="1279422" y="82287"/>
                  </a:lnTo>
                  <a:lnTo>
                    <a:pt x="1339076" y="76730"/>
                  </a:lnTo>
                  <a:lnTo>
                    <a:pt x="1395072" y="71615"/>
                  </a:lnTo>
                  <a:lnTo>
                    <a:pt x="1448632" y="66793"/>
                  </a:lnTo>
                  <a:lnTo>
                    <a:pt x="1493510" y="62168"/>
                  </a:lnTo>
                  <a:lnTo>
                    <a:pt x="1532601" y="57672"/>
                  </a:lnTo>
                  <a:lnTo>
                    <a:pt x="1567834" y="53265"/>
                  </a:lnTo>
                  <a:lnTo>
                    <a:pt x="1614507" y="44605"/>
                  </a:lnTo>
                  <a:lnTo>
                    <a:pt x="1640425" y="36052"/>
                  </a:lnTo>
                  <a:lnTo>
                    <a:pt x="1645361" y="31796"/>
                  </a:lnTo>
                  <a:lnTo>
                    <a:pt x="1647241" y="27547"/>
                  </a:lnTo>
                  <a:lnTo>
                    <a:pt x="1646377" y="22598"/>
                  </a:lnTo>
                  <a:lnTo>
                    <a:pt x="163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1695">
              <a:extLst>
                <a:ext uri="{FF2B5EF4-FFF2-40B4-BE49-F238E27FC236}">
                  <a16:creationId xmlns:a16="http://schemas.microsoft.com/office/drawing/2014/main" xmlns="" id="{17CCE46B-DF2E-4D0D-BBA1-79D6885536C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282950" y="37465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1696">
              <a:extLst>
                <a:ext uri="{FF2B5EF4-FFF2-40B4-BE49-F238E27FC236}">
                  <a16:creationId xmlns:a16="http://schemas.microsoft.com/office/drawing/2014/main" xmlns="" id="{13C565D9-C041-4792-A4D4-3FD66487325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302883" y="3860800"/>
              <a:ext cx="18168" cy="6351"/>
            </a:xfrm>
            <a:custGeom>
              <a:avLst/>
              <a:gdLst/>
              <a:ahLst/>
              <a:cxnLst/>
              <a:rect l="0" t="0" r="0" b="0"/>
              <a:pathLst>
                <a:path w="181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49" y="6350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4" name="SMARTInkShape-Group305">
            <a:extLst>
              <a:ext uri="{FF2B5EF4-FFF2-40B4-BE49-F238E27FC236}">
                <a16:creationId xmlns:a16="http://schemas.microsoft.com/office/drawing/2014/main" xmlns="" id="{788FB951-966D-4308-B548-40169A8F9E12}"/>
              </a:ext>
            </a:extLst>
          </p:cNvPr>
          <p:cNvGrpSpPr/>
          <p:nvPr/>
        </p:nvGrpSpPr>
        <p:grpSpPr>
          <a:xfrm>
            <a:off x="3911600" y="3607146"/>
            <a:ext cx="359321" cy="418755"/>
            <a:chOff x="3911600" y="3607146"/>
            <a:chExt cx="359321" cy="418755"/>
          </a:xfrm>
        </p:grpSpPr>
        <p:sp>
          <p:nvSpPr>
            <p:cNvPr id="651" name="SMARTInkShape-1697">
              <a:extLst>
                <a:ext uri="{FF2B5EF4-FFF2-40B4-BE49-F238E27FC236}">
                  <a16:creationId xmlns:a16="http://schemas.microsoft.com/office/drawing/2014/main" xmlns="" id="{8C8528FD-74E5-47E8-BAB5-35A5DF9DBE8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911600" y="3607146"/>
              <a:ext cx="193267" cy="418755"/>
            </a:xfrm>
            <a:custGeom>
              <a:avLst/>
              <a:gdLst/>
              <a:ahLst/>
              <a:cxnLst/>
              <a:rect l="0" t="0" r="0" b="0"/>
              <a:pathLst>
                <a:path w="193267" h="418755">
                  <a:moveTo>
                    <a:pt x="0" y="418754"/>
                  </a:moveTo>
                  <a:lnTo>
                    <a:pt x="0" y="418754"/>
                  </a:lnTo>
                  <a:lnTo>
                    <a:pt x="3371" y="415383"/>
                  </a:lnTo>
                  <a:lnTo>
                    <a:pt x="19773" y="372615"/>
                  </a:lnTo>
                  <a:lnTo>
                    <a:pt x="28543" y="341097"/>
                  </a:lnTo>
                  <a:lnTo>
                    <a:pt x="39497" y="301220"/>
                  </a:lnTo>
                  <a:lnTo>
                    <a:pt x="53302" y="253863"/>
                  </a:lnTo>
                  <a:lnTo>
                    <a:pt x="60935" y="228393"/>
                  </a:lnTo>
                  <a:lnTo>
                    <a:pt x="68845" y="201535"/>
                  </a:lnTo>
                  <a:lnTo>
                    <a:pt x="76941" y="173753"/>
                  </a:lnTo>
                  <a:lnTo>
                    <a:pt x="85161" y="145353"/>
                  </a:lnTo>
                  <a:lnTo>
                    <a:pt x="93463" y="120070"/>
                  </a:lnTo>
                  <a:lnTo>
                    <a:pt x="110213" y="75044"/>
                  </a:lnTo>
                  <a:lnTo>
                    <a:pt x="125397" y="27479"/>
                  </a:lnTo>
                  <a:lnTo>
                    <a:pt x="136142" y="1492"/>
                  </a:lnTo>
                  <a:lnTo>
                    <a:pt x="137328" y="173"/>
                  </a:lnTo>
                  <a:lnTo>
                    <a:pt x="138119" y="0"/>
                  </a:lnTo>
                  <a:lnTo>
                    <a:pt x="145162" y="38032"/>
                  </a:lnTo>
                  <a:lnTo>
                    <a:pt x="151771" y="75037"/>
                  </a:lnTo>
                  <a:lnTo>
                    <a:pt x="157530" y="121116"/>
                  </a:lnTo>
                  <a:lnTo>
                    <a:pt x="160053" y="146245"/>
                  </a:lnTo>
                  <a:lnTo>
                    <a:pt x="163146" y="172171"/>
                  </a:lnTo>
                  <a:lnTo>
                    <a:pt x="166620" y="198626"/>
                  </a:lnTo>
                  <a:lnTo>
                    <a:pt x="170346" y="225435"/>
                  </a:lnTo>
                  <a:lnTo>
                    <a:pt x="173536" y="251069"/>
                  </a:lnTo>
                  <a:lnTo>
                    <a:pt x="176368" y="275920"/>
                  </a:lnTo>
                  <a:lnTo>
                    <a:pt x="181397" y="320700"/>
                  </a:lnTo>
                  <a:lnTo>
                    <a:pt x="188195" y="368299"/>
                  </a:lnTo>
                  <a:lnTo>
                    <a:pt x="193266" y="398082"/>
                  </a:lnTo>
                  <a:lnTo>
                    <a:pt x="192200" y="406038"/>
                  </a:lnTo>
                  <a:lnTo>
                    <a:pt x="190927" y="405338"/>
                  </a:lnTo>
                  <a:lnTo>
                    <a:pt x="184150" y="387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1698">
              <a:extLst>
                <a:ext uri="{FF2B5EF4-FFF2-40B4-BE49-F238E27FC236}">
                  <a16:creationId xmlns:a16="http://schemas.microsoft.com/office/drawing/2014/main" xmlns="" id="{729CE15F-2857-4F1A-8345-A2FF0C2F0D0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963283" y="3860800"/>
              <a:ext cx="138818" cy="19051"/>
            </a:xfrm>
            <a:custGeom>
              <a:avLst/>
              <a:gdLst/>
              <a:ahLst/>
              <a:cxnLst/>
              <a:rect l="0" t="0" r="0" b="0"/>
              <a:pathLst>
                <a:path w="1388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1290" y="10212"/>
                  </a:lnTo>
                  <a:lnTo>
                    <a:pt x="79895" y="4123"/>
                  </a:lnTo>
                  <a:lnTo>
                    <a:pt x="123520" y="814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1699">
              <a:extLst>
                <a:ext uri="{FF2B5EF4-FFF2-40B4-BE49-F238E27FC236}">
                  <a16:creationId xmlns:a16="http://schemas.microsoft.com/office/drawing/2014/main" xmlns="" id="{B6DEC172-D0C2-44B6-83DC-8E7F06B1C6F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159250" y="3838559"/>
              <a:ext cx="111671" cy="174642"/>
            </a:xfrm>
            <a:custGeom>
              <a:avLst/>
              <a:gdLst/>
              <a:ahLst/>
              <a:cxnLst/>
              <a:rect l="0" t="0" r="0" b="0"/>
              <a:pathLst>
                <a:path w="111671" h="174642">
                  <a:moveTo>
                    <a:pt x="0" y="28591"/>
                  </a:moveTo>
                  <a:lnTo>
                    <a:pt x="0" y="28591"/>
                  </a:lnTo>
                  <a:lnTo>
                    <a:pt x="0" y="76121"/>
                  </a:lnTo>
                  <a:lnTo>
                    <a:pt x="1881" y="119499"/>
                  </a:lnTo>
                  <a:lnTo>
                    <a:pt x="5957" y="149774"/>
                  </a:lnTo>
                  <a:lnTo>
                    <a:pt x="6088" y="149596"/>
                  </a:lnTo>
                  <a:lnTo>
                    <a:pt x="2901" y="135862"/>
                  </a:lnTo>
                  <a:lnTo>
                    <a:pt x="10712" y="95093"/>
                  </a:lnTo>
                  <a:lnTo>
                    <a:pt x="21126" y="55194"/>
                  </a:lnTo>
                  <a:lnTo>
                    <a:pt x="29699" y="19775"/>
                  </a:lnTo>
                  <a:lnTo>
                    <a:pt x="36954" y="7504"/>
                  </a:lnTo>
                  <a:lnTo>
                    <a:pt x="42275" y="3949"/>
                  </a:lnTo>
                  <a:lnTo>
                    <a:pt x="55712" y="0"/>
                  </a:lnTo>
                  <a:lnTo>
                    <a:pt x="62542" y="1769"/>
                  </a:lnTo>
                  <a:lnTo>
                    <a:pt x="75774" y="11261"/>
                  </a:lnTo>
                  <a:lnTo>
                    <a:pt x="91753" y="39214"/>
                  </a:lnTo>
                  <a:lnTo>
                    <a:pt x="105424" y="74307"/>
                  </a:lnTo>
                  <a:lnTo>
                    <a:pt x="111670" y="114887"/>
                  </a:lnTo>
                  <a:lnTo>
                    <a:pt x="109416" y="159180"/>
                  </a:lnTo>
                  <a:lnTo>
                    <a:pt x="107950" y="174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SMARTInkShape-Group306">
            <a:extLst>
              <a:ext uri="{FF2B5EF4-FFF2-40B4-BE49-F238E27FC236}">
                <a16:creationId xmlns:a16="http://schemas.microsoft.com/office/drawing/2014/main" xmlns="" id="{6A1E58B6-330F-4951-80D0-4F7C1A8FD82B}"/>
              </a:ext>
            </a:extLst>
          </p:cNvPr>
          <p:cNvGrpSpPr/>
          <p:nvPr/>
        </p:nvGrpSpPr>
        <p:grpSpPr>
          <a:xfrm>
            <a:off x="4736971" y="3608810"/>
            <a:ext cx="1155830" cy="355124"/>
            <a:chOff x="4736971" y="3608810"/>
            <a:chExt cx="1155830" cy="355124"/>
          </a:xfrm>
        </p:grpSpPr>
        <p:sp>
          <p:nvSpPr>
            <p:cNvPr id="655" name="SMARTInkShape-1700">
              <a:extLst>
                <a:ext uri="{FF2B5EF4-FFF2-40B4-BE49-F238E27FC236}">
                  <a16:creationId xmlns:a16="http://schemas.microsoft.com/office/drawing/2014/main" xmlns="" id="{C15349F6-202D-450A-93AD-62A1B9F0C88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736971" y="3802588"/>
              <a:ext cx="133480" cy="161008"/>
            </a:xfrm>
            <a:custGeom>
              <a:avLst/>
              <a:gdLst/>
              <a:ahLst/>
              <a:cxnLst/>
              <a:rect l="0" t="0" r="0" b="0"/>
              <a:pathLst>
                <a:path w="133480" h="161008">
                  <a:moveTo>
                    <a:pt x="6479" y="77262"/>
                  </a:moveTo>
                  <a:lnTo>
                    <a:pt x="6479" y="77262"/>
                  </a:lnTo>
                  <a:lnTo>
                    <a:pt x="1012" y="77262"/>
                  </a:lnTo>
                  <a:lnTo>
                    <a:pt x="45586" y="58964"/>
                  </a:lnTo>
                  <a:lnTo>
                    <a:pt x="68396" y="43854"/>
                  </a:lnTo>
                  <a:lnTo>
                    <a:pt x="81817" y="25971"/>
                  </a:lnTo>
                  <a:lnTo>
                    <a:pt x="86892" y="10637"/>
                  </a:lnTo>
                  <a:lnTo>
                    <a:pt x="85488" y="6740"/>
                  </a:lnTo>
                  <a:lnTo>
                    <a:pt x="78284" y="528"/>
                  </a:lnTo>
                  <a:lnTo>
                    <a:pt x="72692" y="0"/>
                  </a:lnTo>
                  <a:lnTo>
                    <a:pt x="58955" y="3177"/>
                  </a:lnTo>
                  <a:lnTo>
                    <a:pt x="45324" y="13056"/>
                  </a:lnTo>
                  <a:lnTo>
                    <a:pt x="19326" y="45764"/>
                  </a:lnTo>
                  <a:lnTo>
                    <a:pt x="3544" y="79218"/>
                  </a:lnTo>
                  <a:lnTo>
                    <a:pt x="0" y="99768"/>
                  </a:lnTo>
                  <a:lnTo>
                    <a:pt x="43" y="109199"/>
                  </a:lnTo>
                  <a:lnTo>
                    <a:pt x="5735" y="125323"/>
                  </a:lnTo>
                  <a:lnTo>
                    <a:pt x="15320" y="138839"/>
                  </a:lnTo>
                  <a:lnTo>
                    <a:pt x="26636" y="149550"/>
                  </a:lnTo>
                  <a:lnTo>
                    <a:pt x="48278" y="160142"/>
                  </a:lnTo>
                  <a:lnTo>
                    <a:pt x="75935" y="161007"/>
                  </a:lnTo>
                  <a:lnTo>
                    <a:pt x="122283" y="151079"/>
                  </a:lnTo>
                  <a:lnTo>
                    <a:pt x="133479" y="147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1701">
              <a:extLst>
                <a:ext uri="{FF2B5EF4-FFF2-40B4-BE49-F238E27FC236}">
                  <a16:creationId xmlns:a16="http://schemas.microsoft.com/office/drawing/2014/main" xmlns="" id="{C918D0D0-9E1A-4014-AD1B-41DBD415126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910945" y="3786627"/>
              <a:ext cx="54756" cy="171405"/>
            </a:xfrm>
            <a:custGeom>
              <a:avLst/>
              <a:gdLst/>
              <a:ahLst/>
              <a:cxnLst/>
              <a:rect l="0" t="0" r="0" b="0"/>
              <a:pathLst>
                <a:path w="54756" h="171405">
                  <a:moveTo>
                    <a:pt x="54755" y="17023"/>
                  </a:moveTo>
                  <a:lnTo>
                    <a:pt x="54755" y="17023"/>
                  </a:lnTo>
                  <a:lnTo>
                    <a:pt x="54755" y="13652"/>
                  </a:lnTo>
                  <a:lnTo>
                    <a:pt x="43820" y="0"/>
                  </a:lnTo>
                  <a:lnTo>
                    <a:pt x="37195" y="2637"/>
                  </a:lnTo>
                  <a:lnTo>
                    <a:pt x="27900" y="9218"/>
                  </a:lnTo>
                  <a:lnTo>
                    <a:pt x="6159" y="36718"/>
                  </a:lnTo>
                  <a:lnTo>
                    <a:pt x="1407" y="50941"/>
                  </a:lnTo>
                  <a:lnTo>
                    <a:pt x="0" y="65259"/>
                  </a:lnTo>
                  <a:lnTo>
                    <a:pt x="1726" y="76326"/>
                  </a:lnTo>
                  <a:lnTo>
                    <a:pt x="25486" y="118749"/>
                  </a:lnTo>
                  <a:lnTo>
                    <a:pt x="42965" y="147019"/>
                  </a:lnTo>
                  <a:lnTo>
                    <a:pt x="44073" y="151664"/>
                  </a:lnTo>
                  <a:lnTo>
                    <a:pt x="43422" y="160590"/>
                  </a:lnTo>
                  <a:lnTo>
                    <a:pt x="41555" y="164240"/>
                  </a:lnTo>
                  <a:lnTo>
                    <a:pt x="35719" y="170177"/>
                  </a:lnTo>
                  <a:lnTo>
                    <a:pt x="32892" y="171336"/>
                  </a:lnTo>
                  <a:lnTo>
                    <a:pt x="30301" y="171404"/>
                  </a:lnTo>
                  <a:lnTo>
                    <a:pt x="27869" y="170744"/>
                  </a:lnTo>
                  <a:lnTo>
                    <a:pt x="26954" y="168187"/>
                  </a:lnTo>
                  <a:lnTo>
                    <a:pt x="29355" y="150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1702">
              <a:extLst>
                <a:ext uri="{FF2B5EF4-FFF2-40B4-BE49-F238E27FC236}">
                  <a16:creationId xmlns:a16="http://schemas.microsoft.com/office/drawing/2014/main" xmlns="" id="{7778F833-C64C-4C62-8D70-E74425D52AA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045652" y="3626733"/>
              <a:ext cx="59749" cy="328580"/>
            </a:xfrm>
            <a:custGeom>
              <a:avLst/>
              <a:gdLst/>
              <a:ahLst/>
              <a:cxnLst/>
              <a:rect l="0" t="0" r="0" b="0"/>
              <a:pathLst>
                <a:path w="59749" h="328580">
                  <a:moveTo>
                    <a:pt x="53398" y="5467"/>
                  </a:moveTo>
                  <a:lnTo>
                    <a:pt x="53398" y="5467"/>
                  </a:lnTo>
                  <a:lnTo>
                    <a:pt x="47931" y="0"/>
                  </a:lnTo>
                  <a:lnTo>
                    <a:pt x="38287" y="44660"/>
                  </a:lnTo>
                  <a:lnTo>
                    <a:pt x="32336" y="76979"/>
                  </a:lnTo>
                  <a:lnTo>
                    <a:pt x="24987" y="116272"/>
                  </a:lnTo>
                  <a:lnTo>
                    <a:pt x="17017" y="161958"/>
                  </a:lnTo>
                  <a:lnTo>
                    <a:pt x="10653" y="204841"/>
                  </a:lnTo>
                  <a:lnTo>
                    <a:pt x="5473" y="243655"/>
                  </a:lnTo>
                  <a:lnTo>
                    <a:pt x="0" y="290452"/>
                  </a:lnTo>
                  <a:lnTo>
                    <a:pt x="973" y="310632"/>
                  </a:lnTo>
                  <a:lnTo>
                    <a:pt x="5639" y="322894"/>
                  </a:lnTo>
                  <a:lnTo>
                    <a:pt x="8858" y="327152"/>
                  </a:lnTo>
                  <a:lnTo>
                    <a:pt x="13123" y="328579"/>
                  </a:lnTo>
                  <a:lnTo>
                    <a:pt x="23503" y="326402"/>
                  </a:lnTo>
                  <a:lnTo>
                    <a:pt x="41247" y="313872"/>
                  </a:lnTo>
                  <a:lnTo>
                    <a:pt x="49879" y="300815"/>
                  </a:lnTo>
                  <a:lnTo>
                    <a:pt x="59748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1703">
              <a:extLst>
                <a:ext uri="{FF2B5EF4-FFF2-40B4-BE49-F238E27FC236}">
                  <a16:creationId xmlns:a16="http://schemas.microsoft.com/office/drawing/2014/main" xmlns="" id="{3753176A-C126-4A44-9352-24B5EF099B2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014011" y="3822700"/>
              <a:ext cx="91390" cy="31751"/>
            </a:xfrm>
            <a:custGeom>
              <a:avLst/>
              <a:gdLst/>
              <a:ahLst/>
              <a:cxnLst/>
              <a:rect l="0" t="0" r="0" b="0"/>
              <a:pathLst>
                <a:path w="91390" h="31751">
                  <a:moveTo>
                    <a:pt x="8839" y="31750"/>
                  </a:moveTo>
                  <a:lnTo>
                    <a:pt x="8839" y="31750"/>
                  </a:lnTo>
                  <a:lnTo>
                    <a:pt x="5468" y="28379"/>
                  </a:lnTo>
                  <a:lnTo>
                    <a:pt x="1932" y="26724"/>
                  </a:lnTo>
                  <a:lnTo>
                    <a:pt x="0" y="26283"/>
                  </a:lnTo>
                  <a:lnTo>
                    <a:pt x="124" y="25988"/>
                  </a:lnTo>
                  <a:lnTo>
                    <a:pt x="41673" y="18681"/>
                  </a:lnTo>
                  <a:lnTo>
                    <a:pt x="91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1704">
              <a:extLst>
                <a:ext uri="{FF2B5EF4-FFF2-40B4-BE49-F238E27FC236}">
                  <a16:creationId xmlns:a16="http://schemas.microsoft.com/office/drawing/2014/main" xmlns="" id="{1F4044DE-2FDE-49D7-87EE-9BE72BE355E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156200" y="38100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2574" y="44030"/>
                  </a:lnTo>
                  <a:lnTo>
                    <a:pt x="339" y="9026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1705">
              <a:extLst>
                <a:ext uri="{FF2B5EF4-FFF2-40B4-BE49-F238E27FC236}">
                  <a16:creationId xmlns:a16="http://schemas.microsoft.com/office/drawing/2014/main" xmlns="" id="{A016A733-EBA3-4733-BC71-DAECA045001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163433" y="3740150"/>
              <a:ext cx="5468" cy="44451"/>
            </a:xfrm>
            <a:custGeom>
              <a:avLst/>
              <a:gdLst/>
              <a:ahLst/>
              <a:cxnLst/>
              <a:rect l="0" t="0" r="0" b="0"/>
              <a:pathLst>
                <a:path w="54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10371"/>
                  </a:lnTo>
                  <a:lnTo>
                    <a:pt x="411" y="6914"/>
                  </a:lnTo>
                  <a:lnTo>
                    <a:pt x="1390" y="4609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1706">
              <a:extLst>
                <a:ext uri="{FF2B5EF4-FFF2-40B4-BE49-F238E27FC236}">
                  <a16:creationId xmlns:a16="http://schemas.microsoft.com/office/drawing/2014/main" xmlns="" id="{2234E5B8-D0AD-4C99-A504-CC2E8534998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219700" y="3809388"/>
              <a:ext cx="165101" cy="154546"/>
            </a:xfrm>
            <a:custGeom>
              <a:avLst/>
              <a:gdLst/>
              <a:ahLst/>
              <a:cxnLst/>
              <a:rect l="0" t="0" r="0" b="0"/>
              <a:pathLst>
                <a:path w="165101" h="154546">
                  <a:moveTo>
                    <a:pt x="0" y="26012"/>
                  </a:moveTo>
                  <a:lnTo>
                    <a:pt x="0" y="26012"/>
                  </a:lnTo>
                  <a:lnTo>
                    <a:pt x="0" y="15077"/>
                  </a:lnTo>
                  <a:lnTo>
                    <a:pt x="706" y="14489"/>
                  </a:lnTo>
                  <a:lnTo>
                    <a:pt x="3371" y="13835"/>
                  </a:lnTo>
                  <a:lnTo>
                    <a:pt x="8788" y="19189"/>
                  </a:lnTo>
                  <a:lnTo>
                    <a:pt x="12209" y="23580"/>
                  </a:lnTo>
                  <a:lnTo>
                    <a:pt x="16010" y="37866"/>
                  </a:lnTo>
                  <a:lnTo>
                    <a:pt x="21820" y="79154"/>
                  </a:lnTo>
                  <a:lnTo>
                    <a:pt x="15260" y="125958"/>
                  </a:lnTo>
                  <a:lnTo>
                    <a:pt x="8598" y="148524"/>
                  </a:lnTo>
                  <a:lnTo>
                    <a:pt x="4292" y="154545"/>
                  </a:lnTo>
                  <a:lnTo>
                    <a:pt x="3566" y="154034"/>
                  </a:lnTo>
                  <a:lnTo>
                    <a:pt x="15446" y="111378"/>
                  </a:lnTo>
                  <a:lnTo>
                    <a:pt x="22842" y="75764"/>
                  </a:lnTo>
                  <a:lnTo>
                    <a:pt x="33544" y="31449"/>
                  </a:lnTo>
                  <a:lnTo>
                    <a:pt x="40308" y="17845"/>
                  </a:lnTo>
                  <a:lnTo>
                    <a:pt x="45667" y="11799"/>
                  </a:lnTo>
                  <a:lnTo>
                    <a:pt x="48083" y="10892"/>
                  </a:lnTo>
                  <a:lnTo>
                    <a:pt x="50400" y="10994"/>
                  </a:lnTo>
                  <a:lnTo>
                    <a:pt x="52650" y="11766"/>
                  </a:lnTo>
                  <a:lnTo>
                    <a:pt x="57031" y="20151"/>
                  </a:lnTo>
                  <a:lnTo>
                    <a:pt x="67012" y="60204"/>
                  </a:lnTo>
                  <a:lnTo>
                    <a:pt x="73259" y="94683"/>
                  </a:lnTo>
                  <a:lnTo>
                    <a:pt x="72829" y="95781"/>
                  </a:lnTo>
                  <a:lnTo>
                    <a:pt x="71836" y="95808"/>
                  </a:lnTo>
                  <a:lnTo>
                    <a:pt x="71879" y="94415"/>
                  </a:lnTo>
                  <a:lnTo>
                    <a:pt x="84674" y="51288"/>
                  </a:lnTo>
                  <a:lnTo>
                    <a:pt x="103274" y="17521"/>
                  </a:lnTo>
                  <a:lnTo>
                    <a:pt x="115044" y="6245"/>
                  </a:lnTo>
                  <a:lnTo>
                    <a:pt x="121146" y="2251"/>
                  </a:lnTo>
                  <a:lnTo>
                    <a:pt x="126625" y="293"/>
                  </a:lnTo>
                  <a:lnTo>
                    <a:pt x="136477" y="0"/>
                  </a:lnTo>
                  <a:lnTo>
                    <a:pt x="145557" y="5985"/>
                  </a:lnTo>
                  <a:lnTo>
                    <a:pt x="149955" y="10544"/>
                  </a:lnTo>
                  <a:lnTo>
                    <a:pt x="154841" y="26898"/>
                  </a:lnTo>
                  <a:lnTo>
                    <a:pt x="161349" y="65150"/>
                  </a:lnTo>
                  <a:lnTo>
                    <a:pt x="164606" y="111565"/>
                  </a:lnTo>
                  <a:lnTo>
                    <a:pt x="165100" y="133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1707">
              <a:extLst>
                <a:ext uri="{FF2B5EF4-FFF2-40B4-BE49-F238E27FC236}">
                  <a16:creationId xmlns:a16="http://schemas.microsoft.com/office/drawing/2014/main" xmlns="" id="{67C36809-C820-4654-A4C1-F5E012E3EBB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430405" y="3608810"/>
              <a:ext cx="226017" cy="321605"/>
            </a:xfrm>
            <a:custGeom>
              <a:avLst/>
              <a:gdLst/>
              <a:ahLst/>
              <a:cxnLst/>
              <a:rect l="0" t="0" r="0" b="0"/>
              <a:pathLst>
                <a:path w="226017" h="321605">
                  <a:moveTo>
                    <a:pt x="68695" y="232940"/>
                  </a:moveTo>
                  <a:lnTo>
                    <a:pt x="68695" y="232940"/>
                  </a:lnTo>
                  <a:lnTo>
                    <a:pt x="68695" y="204329"/>
                  </a:lnTo>
                  <a:lnTo>
                    <a:pt x="67284" y="200460"/>
                  </a:lnTo>
                  <a:lnTo>
                    <a:pt x="61953" y="194280"/>
                  </a:lnTo>
                  <a:lnTo>
                    <a:pt x="58556" y="193761"/>
                  </a:lnTo>
                  <a:lnTo>
                    <a:pt x="51019" y="196948"/>
                  </a:lnTo>
                  <a:lnTo>
                    <a:pt x="32099" y="213417"/>
                  </a:lnTo>
                  <a:lnTo>
                    <a:pt x="11991" y="242913"/>
                  </a:lnTo>
                  <a:lnTo>
                    <a:pt x="2740" y="278464"/>
                  </a:lnTo>
                  <a:lnTo>
                    <a:pt x="0" y="305695"/>
                  </a:lnTo>
                  <a:lnTo>
                    <a:pt x="1026" y="311782"/>
                  </a:lnTo>
                  <a:lnTo>
                    <a:pt x="5929" y="320427"/>
                  </a:lnTo>
                  <a:lnTo>
                    <a:pt x="9918" y="321604"/>
                  </a:lnTo>
                  <a:lnTo>
                    <a:pt x="19994" y="319148"/>
                  </a:lnTo>
                  <a:lnTo>
                    <a:pt x="29645" y="309590"/>
                  </a:lnTo>
                  <a:lnTo>
                    <a:pt x="59056" y="264172"/>
                  </a:lnTo>
                  <a:lnTo>
                    <a:pt x="65117" y="250349"/>
                  </a:lnTo>
                  <a:lnTo>
                    <a:pt x="70162" y="244205"/>
                  </a:lnTo>
                  <a:lnTo>
                    <a:pt x="71789" y="243272"/>
                  </a:lnTo>
                  <a:lnTo>
                    <a:pt x="72875" y="243356"/>
                  </a:lnTo>
                  <a:lnTo>
                    <a:pt x="73598" y="244117"/>
                  </a:lnTo>
                  <a:lnTo>
                    <a:pt x="81896" y="287320"/>
                  </a:lnTo>
                  <a:lnTo>
                    <a:pt x="89960" y="306476"/>
                  </a:lnTo>
                  <a:lnTo>
                    <a:pt x="92751" y="308070"/>
                  </a:lnTo>
                  <a:lnTo>
                    <a:pt x="96020" y="307721"/>
                  </a:lnTo>
                  <a:lnTo>
                    <a:pt x="99612" y="306077"/>
                  </a:lnTo>
                  <a:lnTo>
                    <a:pt x="114780" y="290280"/>
                  </a:lnTo>
                  <a:lnTo>
                    <a:pt x="144643" y="243038"/>
                  </a:lnTo>
                  <a:lnTo>
                    <a:pt x="163599" y="209912"/>
                  </a:lnTo>
                  <a:lnTo>
                    <a:pt x="180018" y="168377"/>
                  </a:lnTo>
                  <a:lnTo>
                    <a:pt x="195078" y="122401"/>
                  </a:lnTo>
                  <a:lnTo>
                    <a:pt x="211178" y="76096"/>
                  </a:lnTo>
                  <a:lnTo>
                    <a:pt x="220215" y="39055"/>
                  </a:lnTo>
                  <a:lnTo>
                    <a:pt x="226016" y="1006"/>
                  </a:lnTo>
                  <a:lnTo>
                    <a:pt x="224376" y="0"/>
                  </a:lnTo>
                  <a:lnTo>
                    <a:pt x="216908" y="4528"/>
                  </a:lnTo>
                  <a:lnTo>
                    <a:pt x="200804" y="35832"/>
                  </a:lnTo>
                  <a:lnTo>
                    <a:pt x="188794" y="72664"/>
                  </a:lnTo>
                  <a:lnTo>
                    <a:pt x="177105" y="116551"/>
                  </a:lnTo>
                  <a:lnTo>
                    <a:pt x="167207" y="161926"/>
                  </a:lnTo>
                  <a:lnTo>
                    <a:pt x="161866" y="204200"/>
                  </a:lnTo>
                  <a:lnTo>
                    <a:pt x="160199" y="241334"/>
                  </a:lnTo>
                  <a:lnTo>
                    <a:pt x="164878" y="288272"/>
                  </a:lnTo>
                  <a:lnTo>
                    <a:pt x="166684" y="295228"/>
                  </a:lnTo>
                  <a:lnTo>
                    <a:pt x="170004" y="299865"/>
                  </a:lnTo>
                  <a:lnTo>
                    <a:pt x="174334" y="302957"/>
                  </a:lnTo>
                  <a:lnTo>
                    <a:pt x="179337" y="305018"/>
                  </a:lnTo>
                  <a:lnTo>
                    <a:pt x="184085" y="304981"/>
                  </a:lnTo>
                  <a:lnTo>
                    <a:pt x="193122" y="301177"/>
                  </a:lnTo>
                  <a:lnTo>
                    <a:pt x="199961" y="292901"/>
                  </a:lnTo>
                  <a:lnTo>
                    <a:pt x="208395" y="277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1708">
              <a:extLst>
                <a:ext uri="{FF2B5EF4-FFF2-40B4-BE49-F238E27FC236}">
                  <a16:creationId xmlns:a16="http://schemas.microsoft.com/office/drawing/2014/main" xmlns="" id="{4C15385A-9984-4763-A29B-B1F1D5BACDA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565292" y="3797300"/>
              <a:ext cx="86209" cy="19051"/>
            </a:xfrm>
            <a:custGeom>
              <a:avLst/>
              <a:gdLst/>
              <a:ahLst/>
              <a:cxnLst/>
              <a:rect l="0" t="0" r="0" b="0"/>
              <a:pathLst>
                <a:path w="8620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29168" y="15679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1709">
              <a:extLst>
                <a:ext uri="{FF2B5EF4-FFF2-40B4-BE49-F238E27FC236}">
                  <a16:creationId xmlns:a16="http://schemas.microsoft.com/office/drawing/2014/main" xmlns="" id="{8F05FCBA-073F-469B-B84C-8DD9EC44EFF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679261" y="3794230"/>
              <a:ext cx="78130" cy="104680"/>
            </a:xfrm>
            <a:custGeom>
              <a:avLst/>
              <a:gdLst/>
              <a:ahLst/>
              <a:cxnLst/>
              <a:rect l="0" t="0" r="0" b="0"/>
              <a:pathLst>
                <a:path w="78130" h="104680">
                  <a:moveTo>
                    <a:pt x="73839" y="9420"/>
                  </a:moveTo>
                  <a:lnTo>
                    <a:pt x="73839" y="9420"/>
                  </a:lnTo>
                  <a:lnTo>
                    <a:pt x="70468" y="6049"/>
                  </a:lnTo>
                  <a:lnTo>
                    <a:pt x="68813" y="2513"/>
                  </a:lnTo>
                  <a:lnTo>
                    <a:pt x="68372" y="582"/>
                  </a:lnTo>
                  <a:lnTo>
                    <a:pt x="65962" y="0"/>
                  </a:lnTo>
                  <a:lnTo>
                    <a:pt x="57638" y="1235"/>
                  </a:lnTo>
                  <a:lnTo>
                    <a:pt x="37681" y="12639"/>
                  </a:lnTo>
                  <a:lnTo>
                    <a:pt x="17265" y="36165"/>
                  </a:lnTo>
                  <a:lnTo>
                    <a:pt x="1181" y="65479"/>
                  </a:lnTo>
                  <a:lnTo>
                    <a:pt x="0" y="74309"/>
                  </a:lnTo>
                  <a:lnTo>
                    <a:pt x="4333" y="89765"/>
                  </a:lnTo>
                  <a:lnTo>
                    <a:pt x="13315" y="99927"/>
                  </a:lnTo>
                  <a:lnTo>
                    <a:pt x="18673" y="103625"/>
                  </a:lnTo>
                  <a:lnTo>
                    <a:pt x="25068" y="104679"/>
                  </a:lnTo>
                  <a:lnTo>
                    <a:pt x="39698" y="102087"/>
                  </a:lnTo>
                  <a:lnTo>
                    <a:pt x="60431" y="92694"/>
                  </a:lnTo>
                  <a:lnTo>
                    <a:pt x="69761" y="83119"/>
                  </a:lnTo>
                  <a:lnTo>
                    <a:pt x="73237" y="77603"/>
                  </a:lnTo>
                  <a:lnTo>
                    <a:pt x="78129" y="52984"/>
                  </a:lnTo>
                  <a:lnTo>
                    <a:pt x="73839" y="2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1710">
              <a:extLst>
                <a:ext uri="{FF2B5EF4-FFF2-40B4-BE49-F238E27FC236}">
                  <a16:creationId xmlns:a16="http://schemas.microsoft.com/office/drawing/2014/main" xmlns="" id="{5BD63059-16A8-4D72-B783-D82A5C2E3C5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760333" y="3759200"/>
              <a:ext cx="132468" cy="141032"/>
            </a:xfrm>
            <a:custGeom>
              <a:avLst/>
              <a:gdLst/>
              <a:ahLst/>
              <a:cxnLst/>
              <a:rect l="0" t="0" r="0" b="0"/>
              <a:pathLst>
                <a:path w="132468" h="141032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4"/>
                  </a:lnTo>
                  <a:lnTo>
                    <a:pt x="441" y="42568"/>
                  </a:lnTo>
                  <a:lnTo>
                    <a:pt x="0" y="41079"/>
                  </a:lnTo>
                  <a:lnTo>
                    <a:pt x="411" y="40791"/>
                  </a:lnTo>
                  <a:lnTo>
                    <a:pt x="31743" y="59846"/>
                  </a:lnTo>
                  <a:lnTo>
                    <a:pt x="50177" y="80370"/>
                  </a:lnTo>
                  <a:lnTo>
                    <a:pt x="57087" y="96162"/>
                  </a:lnTo>
                  <a:lnTo>
                    <a:pt x="58932" y="104325"/>
                  </a:lnTo>
                  <a:lnTo>
                    <a:pt x="57217" y="119039"/>
                  </a:lnTo>
                  <a:lnTo>
                    <a:pt x="51358" y="138990"/>
                  </a:lnTo>
                  <a:lnTo>
                    <a:pt x="50172" y="140638"/>
                  </a:lnTo>
                  <a:lnTo>
                    <a:pt x="48675" y="141031"/>
                  </a:lnTo>
                  <a:lnTo>
                    <a:pt x="46973" y="140588"/>
                  </a:lnTo>
                  <a:lnTo>
                    <a:pt x="46963" y="132568"/>
                  </a:lnTo>
                  <a:lnTo>
                    <a:pt x="52805" y="112187"/>
                  </a:lnTo>
                  <a:lnTo>
                    <a:pt x="70792" y="69903"/>
                  </a:lnTo>
                  <a:lnTo>
                    <a:pt x="91928" y="35136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9" name="SMARTInkShape-Group307">
            <a:extLst>
              <a:ext uri="{FF2B5EF4-FFF2-40B4-BE49-F238E27FC236}">
                <a16:creationId xmlns:a16="http://schemas.microsoft.com/office/drawing/2014/main" xmlns="" id="{634B994E-0B58-436B-8B49-7552B5D6EBE3}"/>
              </a:ext>
            </a:extLst>
          </p:cNvPr>
          <p:cNvGrpSpPr/>
          <p:nvPr/>
        </p:nvGrpSpPr>
        <p:grpSpPr>
          <a:xfrm>
            <a:off x="6267017" y="3560957"/>
            <a:ext cx="184584" cy="388004"/>
            <a:chOff x="6267017" y="3560957"/>
            <a:chExt cx="184584" cy="388004"/>
          </a:xfrm>
        </p:grpSpPr>
        <p:sp>
          <p:nvSpPr>
            <p:cNvPr id="667" name="SMARTInkShape-1711">
              <a:extLst>
                <a:ext uri="{FF2B5EF4-FFF2-40B4-BE49-F238E27FC236}">
                  <a16:creationId xmlns:a16="http://schemas.microsoft.com/office/drawing/2014/main" xmlns="" id="{659F2781-A670-420A-B8C7-74B3EFBFE37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267017" y="3712333"/>
              <a:ext cx="184584" cy="236628"/>
            </a:xfrm>
            <a:custGeom>
              <a:avLst/>
              <a:gdLst/>
              <a:ahLst/>
              <a:cxnLst/>
              <a:rect l="0" t="0" r="0" b="0"/>
              <a:pathLst>
                <a:path w="184584" h="236628">
                  <a:moveTo>
                    <a:pt x="114733" y="40517"/>
                  </a:moveTo>
                  <a:lnTo>
                    <a:pt x="114733" y="40517"/>
                  </a:lnTo>
                  <a:lnTo>
                    <a:pt x="114733" y="7946"/>
                  </a:lnTo>
                  <a:lnTo>
                    <a:pt x="113322" y="5397"/>
                  </a:lnTo>
                  <a:lnTo>
                    <a:pt x="107992" y="684"/>
                  </a:lnTo>
                  <a:lnTo>
                    <a:pt x="97155" y="0"/>
                  </a:lnTo>
                  <a:lnTo>
                    <a:pt x="90314" y="806"/>
                  </a:lnTo>
                  <a:lnTo>
                    <a:pt x="75187" y="9227"/>
                  </a:lnTo>
                  <a:lnTo>
                    <a:pt x="50804" y="33598"/>
                  </a:lnTo>
                  <a:lnTo>
                    <a:pt x="35521" y="57903"/>
                  </a:lnTo>
                  <a:lnTo>
                    <a:pt x="24024" y="89872"/>
                  </a:lnTo>
                  <a:lnTo>
                    <a:pt x="9618" y="136828"/>
                  </a:lnTo>
                  <a:lnTo>
                    <a:pt x="2633" y="168929"/>
                  </a:lnTo>
                  <a:lnTo>
                    <a:pt x="0" y="198483"/>
                  </a:lnTo>
                  <a:lnTo>
                    <a:pt x="5885" y="218674"/>
                  </a:lnTo>
                  <a:lnTo>
                    <a:pt x="15556" y="230940"/>
                  </a:lnTo>
                  <a:lnTo>
                    <a:pt x="21098" y="235199"/>
                  </a:lnTo>
                  <a:lnTo>
                    <a:pt x="28320" y="236627"/>
                  </a:lnTo>
                  <a:lnTo>
                    <a:pt x="45754" y="234451"/>
                  </a:lnTo>
                  <a:lnTo>
                    <a:pt x="75401" y="215180"/>
                  </a:lnTo>
                  <a:lnTo>
                    <a:pt x="103157" y="187127"/>
                  </a:lnTo>
                  <a:lnTo>
                    <a:pt x="122514" y="149730"/>
                  </a:lnTo>
                  <a:lnTo>
                    <a:pt x="130444" y="103999"/>
                  </a:lnTo>
                  <a:lnTo>
                    <a:pt x="132299" y="71317"/>
                  </a:lnTo>
                  <a:lnTo>
                    <a:pt x="131006" y="41506"/>
                  </a:lnTo>
                  <a:lnTo>
                    <a:pt x="123377" y="21201"/>
                  </a:lnTo>
                  <a:lnTo>
                    <a:pt x="111048" y="8884"/>
                  </a:lnTo>
                  <a:lnTo>
                    <a:pt x="103808" y="4611"/>
                  </a:lnTo>
                  <a:lnTo>
                    <a:pt x="96162" y="3174"/>
                  </a:lnTo>
                  <a:lnTo>
                    <a:pt x="80139" y="5340"/>
                  </a:lnTo>
                  <a:lnTo>
                    <a:pt x="55251" y="21236"/>
                  </a:lnTo>
                  <a:lnTo>
                    <a:pt x="45964" y="37827"/>
                  </a:lnTo>
                  <a:lnTo>
                    <a:pt x="42541" y="55549"/>
                  </a:lnTo>
                  <a:lnTo>
                    <a:pt x="43372" y="70481"/>
                  </a:lnTo>
                  <a:lnTo>
                    <a:pt x="46698" y="76721"/>
                  </a:lnTo>
                  <a:lnTo>
                    <a:pt x="57919" y="87416"/>
                  </a:lnTo>
                  <a:lnTo>
                    <a:pt x="77959" y="93111"/>
                  </a:lnTo>
                  <a:lnTo>
                    <a:pt x="115126" y="94436"/>
                  </a:lnTo>
                  <a:lnTo>
                    <a:pt x="162239" y="85191"/>
                  </a:lnTo>
                  <a:lnTo>
                    <a:pt x="184583" y="78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1712">
              <a:extLst>
                <a:ext uri="{FF2B5EF4-FFF2-40B4-BE49-F238E27FC236}">
                  <a16:creationId xmlns:a16="http://schemas.microsoft.com/office/drawing/2014/main" xmlns="" id="{CDCC3F2A-CB5D-4780-AB04-6C1164FBDEF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302898" y="3560957"/>
              <a:ext cx="123303" cy="83944"/>
            </a:xfrm>
            <a:custGeom>
              <a:avLst/>
              <a:gdLst/>
              <a:ahLst/>
              <a:cxnLst/>
              <a:rect l="0" t="0" r="0" b="0"/>
              <a:pathLst>
                <a:path w="123303" h="83944">
                  <a:moveTo>
                    <a:pt x="47102" y="26793"/>
                  </a:moveTo>
                  <a:lnTo>
                    <a:pt x="47102" y="26793"/>
                  </a:lnTo>
                  <a:lnTo>
                    <a:pt x="36167" y="21326"/>
                  </a:lnTo>
                  <a:lnTo>
                    <a:pt x="31554" y="20705"/>
                  </a:lnTo>
                  <a:lnTo>
                    <a:pt x="27728" y="28085"/>
                  </a:lnTo>
                  <a:lnTo>
                    <a:pt x="7749" y="67947"/>
                  </a:lnTo>
                  <a:lnTo>
                    <a:pt x="3036" y="73306"/>
                  </a:lnTo>
                  <a:lnTo>
                    <a:pt x="792" y="74735"/>
                  </a:lnTo>
                  <a:lnTo>
                    <a:pt x="0" y="74982"/>
                  </a:lnTo>
                  <a:lnTo>
                    <a:pt x="179" y="74441"/>
                  </a:lnTo>
                  <a:lnTo>
                    <a:pt x="23555" y="32706"/>
                  </a:lnTo>
                  <a:lnTo>
                    <a:pt x="42400" y="8336"/>
                  </a:lnTo>
                  <a:lnTo>
                    <a:pt x="51126" y="1421"/>
                  </a:lnTo>
                  <a:lnTo>
                    <a:pt x="56135" y="0"/>
                  </a:lnTo>
                  <a:lnTo>
                    <a:pt x="67344" y="304"/>
                  </a:lnTo>
                  <a:lnTo>
                    <a:pt x="72591" y="3489"/>
                  </a:lnTo>
                  <a:lnTo>
                    <a:pt x="86718" y="21456"/>
                  </a:lnTo>
                  <a:lnTo>
                    <a:pt x="111778" y="64443"/>
                  </a:lnTo>
                  <a:lnTo>
                    <a:pt x="123302" y="83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0" name="SMARTInkShape-1713">
            <a:extLst>
              <a:ext uri="{FF2B5EF4-FFF2-40B4-BE49-F238E27FC236}">
                <a16:creationId xmlns:a16="http://schemas.microsoft.com/office/drawing/2014/main" xmlns="" id="{D78B1231-11BA-40BB-B55D-2B04C726355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75494" y="3640648"/>
            <a:ext cx="266657" cy="569248"/>
          </a:xfrm>
          <a:custGeom>
            <a:avLst/>
            <a:gdLst/>
            <a:ahLst/>
            <a:cxnLst/>
            <a:rect l="0" t="0" r="0" b="0"/>
            <a:pathLst>
              <a:path w="266657" h="569248">
                <a:moveTo>
                  <a:pt x="95206" y="226502"/>
                </a:moveTo>
                <a:lnTo>
                  <a:pt x="95206" y="226502"/>
                </a:lnTo>
                <a:lnTo>
                  <a:pt x="114979" y="189052"/>
                </a:lnTo>
                <a:lnTo>
                  <a:pt x="116223" y="177872"/>
                </a:lnTo>
                <a:lnTo>
                  <a:pt x="112958" y="163645"/>
                </a:lnTo>
                <a:lnTo>
                  <a:pt x="111274" y="159197"/>
                </a:lnTo>
                <a:lnTo>
                  <a:pt x="105639" y="152374"/>
                </a:lnTo>
                <a:lnTo>
                  <a:pt x="102162" y="149567"/>
                </a:lnTo>
                <a:lnTo>
                  <a:pt x="98432" y="148401"/>
                </a:lnTo>
                <a:lnTo>
                  <a:pt x="90524" y="148987"/>
                </a:lnTo>
                <a:lnTo>
                  <a:pt x="61284" y="166767"/>
                </a:lnTo>
                <a:lnTo>
                  <a:pt x="31454" y="201120"/>
                </a:lnTo>
                <a:lnTo>
                  <a:pt x="11485" y="239207"/>
                </a:lnTo>
                <a:lnTo>
                  <a:pt x="0" y="277303"/>
                </a:lnTo>
                <a:lnTo>
                  <a:pt x="211" y="298939"/>
                </a:lnTo>
                <a:lnTo>
                  <a:pt x="2242" y="308661"/>
                </a:lnTo>
                <a:lnTo>
                  <a:pt x="7126" y="315141"/>
                </a:lnTo>
                <a:lnTo>
                  <a:pt x="21956" y="322341"/>
                </a:lnTo>
                <a:lnTo>
                  <a:pt x="56881" y="319653"/>
                </a:lnTo>
                <a:lnTo>
                  <a:pt x="66835" y="314708"/>
                </a:lnTo>
                <a:lnTo>
                  <a:pt x="81655" y="299807"/>
                </a:lnTo>
                <a:lnTo>
                  <a:pt x="101303" y="264842"/>
                </a:lnTo>
                <a:lnTo>
                  <a:pt x="106618" y="237427"/>
                </a:lnTo>
                <a:lnTo>
                  <a:pt x="103761" y="199870"/>
                </a:lnTo>
                <a:lnTo>
                  <a:pt x="93977" y="174632"/>
                </a:lnTo>
                <a:lnTo>
                  <a:pt x="81401" y="153461"/>
                </a:lnTo>
                <a:lnTo>
                  <a:pt x="80357" y="148880"/>
                </a:lnTo>
                <a:lnTo>
                  <a:pt x="81081" y="140027"/>
                </a:lnTo>
                <a:lnTo>
                  <a:pt x="92196" y="123739"/>
                </a:lnTo>
                <a:lnTo>
                  <a:pt x="129419" y="99272"/>
                </a:lnTo>
                <a:lnTo>
                  <a:pt x="171475" y="72175"/>
                </a:lnTo>
                <a:lnTo>
                  <a:pt x="218556" y="32220"/>
                </a:lnTo>
                <a:lnTo>
                  <a:pt x="251816" y="0"/>
                </a:lnTo>
                <a:lnTo>
                  <a:pt x="227252" y="43552"/>
                </a:lnTo>
                <a:lnTo>
                  <a:pt x="202377" y="90921"/>
                </a:lnTo>
                <a:lnTo>
                  <a:pt x="184701" y="136140"/>
                </a:lnTo>
                <a:lnTo>
                  <a:pt x="176036" y="162027"/>
                </a:lnTo>
                <a:lnTo>
                  <a:pt x="166026" y="191280"/>
                </a:lnTo>
                <a:lnTo>
                  <a:pt x="155119" y="222776"/>
                </a:lnTo>
                <a:lnTo>
                  <a:pt x="143615" y="255768"/>
                </a:lnTo>
                <a:lnTo>
                  <a:pt x="133828" y="288346"/>
                </a:lnTo>
                <a:lnTo>
                  <a:pt x="125187" y="320648"/>
                </a:lnTo>
                <a:lnTo>
                  <a:pt x="117310" y="352766"/>
                </a:lnTo>
                <a:lnTo>
                  <a:pt x="110648" y="383350"/>
                </a:lnTo>
                <a:lnTo>
                  <a:pt x="104795" y="412912"/>
                </a:lnTo>
                <a:lnTo>
                  <a:pt x="99482" y="441792"/>
                </a:lnTo>
                <a:lnTo>
                  <a:pt x="95234" y="467395"/>
                </a:lnTo>
                <a:lnTo>
                  <a:pt x="88634" y="512777"/>
                </a:lnTo>
                <a:lnTo>
                  <a:pt x="88991" y="542825"/>
                </a:lnTo>
                <a:lnTo>
                  <a:pt x="93856" y="561116"/>
                </a:lnTo>
                <a:lnTo>
                  <a:pt x="97128" y="565995"/>
                </a:lnTo>
                <a:lnTo>
                  <a:pt x="100721" y="569247"/>
                </a:lnTo>
                <a:lnTo>
                  <a:pt x="106643" y="567182"/>
                </a:lnTo>
                <a:lnTo>
                  <a:pt x="122631" y="553598"/>
                </a:lnTo>
                <a:lnTo>
                  <a:pt x="148095" y="515409"/>
                </a:lnTo>
                <a:lnTo>
                  <a:pt x="166773" y="468345"/>
                </a:lnTo>
                <a:lnTo>
                  <a:pt x="176637" y="433471"/>
                </a:lnTo>
                <a:lnTo>
                  <a:pt x="184480" y="387544"/>
                </a:lnTo>
                <a:lnTo>
                  <a:pt x="182335" y="359825"/>
                </a:lnTo>
                <a:lnTo>
                  <a:pt x="178023" y="341915"/>
                </a:lnTo>
                <a:lnTo>
                  <a:pt x="221970" y="340900"/>
                </a:lnTo>
                <a:lnTo>
                  <a:pt x="266656" y="3281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SMARTInkShape-1714">
            <a:extLst>
              <a:ext uri="{FF2B5EF4-FFF2-40B4-BE49-F238E27FC236}">
                <a16:creationId xmlns:a16="http://schemas.microsoft.com/office/drawing/2014/main" xmlns="" id="{07B238A8-506C-4DAF-AFEE-24D5A12074B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521077" y="3739368"/>
            <a:ext cx="257674" cy="233353"/>
          </a:xfrm>
          <a:custGeom>
            <a:avLst/>
            <a:gdLst/>
            <a:ahLst/>
            <a:cxnLst/>
            <a:rect l="0" t="0" r="0" b="0"/>
            <a:pathLst>
              <a:path w="257674" h="233353">
                <a:moveTo>
                  <a:pt x="105273" y="19832"/>
                </a:moveTo>
                <a:lnTo>
                  <a:pt x="105273" y="19832"/>
                </a:lnTo>
                <a:lnTo>
                  <a:pt x="105273" y="7622"/>
                </a:lnTo>
                <a:lnTo>
                  <a:pt x="104568" y="5342"/>
                </a:lnTo>
                <a:lnTo>
                  <a:pt x="103391" y="3822"/>
                </a:lnTo>
                <a:lnTo>
                  <a:pt x="100204" y="2133"/>
                </a:lnTo>
                <a:lnTo>
                  <a:pt x="96434" y="1383"/>
                </a:lnTo>
                <a:lnTo>
                  <a:pt x="80233" y="14444"/>
                </a:lnTo>
                <a:lnTo>
                  <a:pt x="44405" y="60761"/>
                </a:lnTo>
                <a:lnTo>
                  <a:pt x="24128" y="93762"/>
                </a:lnTo>
                <a:lnTo>
                  <a:pt x="6363" y="141299"/>
                </a:lnTo>
                <a:lnTo>
                  <a:pt x="0" y="183293"/>
                </a:lnTo>
                <a:lnTo>
                  <a:pt x="1931" y="194422"/>
                </a:lnTo>
                <a:lnTo>
                  <a:pt x="11600" y="212433"/>
                </a:lnTo>
                <a:lnTo>
                  <a:pt x="32911" y="231102"/>
                </a:lnTo>
                <a:lnTo>
                  <a:pt x="41509" y="233352"/>
                </a:lnTo>
                <a:lnTo>
                  <a:pt x="60470" y="232086"/>
                </a:lnTo>
                <a:lnTo>
                  <a:pt x="78775" y="223058"/>
                </a:lnTo>
                <a:lnTo>
                  <a:pt x="96320" y="207521"/>
                </a:lnTo>
                <a:lnTo>
                  <a:pt x="119945" y="171007"/>
                </a:lnTo>
                <a:lnTo>
                  <a:pt x="128963" y="143230"/>
                </a:lnTo>
                <a:lnTo>
                  <a:pt x="127893" y="96454"/>
                </a:lnTo>
                <a:lnTo>
                  <a:pt x="115268" y="50219"/>
                </a:lnTo>
                <a:lnTo>
                  <a:pt x="102189" y="27692"/>
                </a:lnTo>
                <a:lnTo>
                  <a:pt x="86969" y="12036"/>
                </a:lnTo>
                <a:lnTo>
                  <a:pt x="70797" y="2726"/>
                </a:lnTo>
                <a:lnTo>
                  <a:pt x="56084" y="0"/>
                </a:lnTo>
                <a:lnTo>
                  <a:pt x="43194" y="1846"/>
                </a:lnTo>
                <a:lnTo>
                  <a:pt x="32762" y="7369"/>
                </a:lnTo>
                <a:lnTo>
                  <a:pt x="29416" y="12934"/>
                </a:lnTo>
                <a:lnTo>
                  <a:pt x="25697" y="28525"/>
                </a:lnTo>
                <a:lnTo>
                  <a:pt x="29688" y="45333"/>
                </a:lnTo>
                <a:lnTo>
                  <a:pt x="39930" y="62210"/>
                </a:lnTo>
                <a:lnTo>
                  <a:pt x="56241" y="79119"/>
                </a:lnTo>
                <a:lnTo>
                  <a:pt x="79013" y="88515"/>
                </a:lnTo>
                <a:lnTo>
                  <a:pt x="119599" y="93805"/>
                </a:lnTo>
                <a:lnTo>
                  <a:pt x="149035" y="92924"/>
                </a:lnTo>
                <a:lnTo>
                  <a:pt x="196635" y="81941"/>
                </a:lnTo>
                <a:lnTo>
                  <a:pt x="257673" y="706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5" name="SMARTInkShape-Group310">
            <a:extLst>
              <a:ext uri="{FF2B5EF4-FFF2-40B4-BE49-F238E27FC236}">
                <a16:creationId xmlns:a16="http://schemas.microsoft.com/office/drawing/2014/main" xmlns="" id="{8020C7F2-F1BD-48B8-A2EB-B5D7F1764AFF}"/>
              </a:ext>
            </a:extLst>
          </p:cNvPr>
          <p:cNvGrpSpPr/>
          <p:nvPr/>
        </p:nvGrpSpPr>
        <p:grpSpPr>
          <a:xfrm>
            <a:off x="8089898" y="3737668"/>
            <a:ext cx="136948" cy="213045"/>
            <a:chOff x="8089898" y="3737668"/>
            <a:chExt cx="136948" cy="213045"/>
          </a:xfrm>
        </p:grpSpPr>
        <p:sp>
          <p:nvSpPr>
            <p:cNvPr id="672" name="SMARTInkShape-1715">
              <a:extLst>
                <a:ext uri="{FF2B5EF4-FFF2-40B4-BE49-F238E27FC236}">
                  <a16:creationId xmlns:a16="http://schemas.microsoft.com/office/drawing/2014/main" xmlns="" id="{3238B595-3E2E-4C3C-B01B-1EF74A06FAB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102600" y="38036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1986" y="16620"/>
                  </a:lnTo>
                  <a:lnTo>
                    <a:pt x="391" y="54292"/>
                  </a:lnTo>
                  <a:lnTo>
                    <a:pt x="77" y="9891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1716">
              <a:extLst>
                <a:ext uri="{FF2B5EF4-FFF2-40B4-BE49-F238E27FC236}">
                  <a16:creationId xmlns:a16="http://schemas.microsoft.com/office/drawing/2014/main" xmlns="" id="{FE606303-2540-4023-B021-A7A7141A7AF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089898" y="3737668"/>
              <a:ext cx="6353" cy="15183"/>
            </a:xfrm>
            <a:custGeom>
              <a:avLst/>
              <a:gdLst/>
              <a:ahLst/>
              <a:cxnLst/>
              <a:rect l="0" t="0" r="0" b="0"/>
              <a:pathLst>
                <a:path w="6353" h="15183">
                  <a:moveTo>
                    <a:pt x="2" y="15182"/>
                  </a:moveTo>
                  <a:lnTo>
                    <a:pt x="2" y="15182"/>
                  </a:lnTo>
                  <a:lnTo>
                    <a:pt x="0" y="876"/>
                  </a:lnTo>
                  <a:lnTo>
                    <a:pt x="707" y="0"/>
                  </a:lnTo>
                  <a:lnTo>
                    <a:pt x="1883" y="122"/>
                  </a:lnTo>
                  <a:lnTo>
                    <a:pt x="6352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1717">
              <a:extLst>
                <a:ext uri="{FF2B5EF4-FFF2-40B4-BE49-F238E27FC236}">
                  <a16:creationId xmlns:a16="http://schemas.microsoft.com/office/drawing/2014/main" xmlns="" id="{1D7E3932-EB00-448E-BB24-59BB3E85243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151759" y="3786005"/>
              <a:ext cx="75087" cy="164708"/>
            </a:xfrm>
            <a:custGeom>
              <a:avLst/>
              <a:gdLst/>
              <a:ahLst/>
              <a:cxnLst/>
              <a:rect l="0" t="0" r="0" b="0"/>
              <a:pathLst>
                <a:path w="75087" h="164708">
                  <a:moveTo>
                    <a:pt x="65141" y="17645"/>
                  </a:moveTo>
                  <a:lnTo>
                    <a:pt x="65141" y="17645"/>
                  </a:lnTo>
                  <a:lnTo>
                    <a:pt x="38626" y="3339"/>
                  </a:lnTo>
                  <a:lnTo>
                    <a:pt x="20360" y="0"/>
                  </a:lnTo>
                  <a:lnTo>
                    <a:pt x="11606" y="1101"/>
                  </a:lnTo>
                  <a:lnTo>
                    <a:pt x="8285" y="2382"/>
                  </a:lnTo>
                  <a:lnTo>
                    <a:pt x="2712" y="9451"/>
                  </a:lnTo>
                  <a:lnTo>
                    <a:pt x="238" y="14299"/>
                  </a:lnTo>
                  <a:lnTo>
                    <a:pt x="0" y="18942"/>
                  </a:lnTo>
                  <a:lnTo>
                    <a:pt x="3498" y="27864"/>
                  </a:lnTo>
                  <a:lnTo>
                    <a:pt x="37482" y="71272"/>
                  </a:lnTo>
                  <a:lnTo>
                    <a:pt x="72175" y="118053"/>
                  </a:lnTo>
                  <a:lnTo>
                    <a:pt x="74769" y="124800"/>
                  </a:lnTo>
                  <a:lnTo>
                    <a:pt x="75086" y="131415"/>
                  </a:lnTo>
                  <a:lnTo>
                    <a:pt x="73889" y="137942"/>
                  </a:lnTo>
                  <a:lnTo>
                    <a:pt x="66912" y="148956"/>
                  </a:lnTo>
                  <a:lnTo>
                    <a:pt x="56050" y="157850"/>
                  </a:lnTo>
                  <a:lnTo>
                    <a:pt x="41815" y="164154"/>
                  </a:lnTo>
                  <a:lnTo>
                    <a:pt x="36185" y="164707"/>
                  </a:lnTo>
                  <a:lnTo>
                    <a:pt x="31726" y="163664"/>
                  </a:lnTo>
                  <a:lnTo>
                    <a:pt x="28048" y="161558"/>
                  </a:lnTo>
                  <a:lnTo>
                    <a:pt x="27007" y="158037"/>
                  </a:lnTo>
                  <a:lnTo>
                    <a:pt x="33391" y="138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6" name="SMARTInkShape-Group311">
            <a:extLst>
              <a:ext uri="{FF2B5EF4-FFF2-40B4-BE49-F238E27FC236}">
                <a16:creationId xmlns:a16="http://schemas.microsoft.com/office/drawing/2014/main" xmlns="" id="{F58C700F-E8E7-414D-96AA-987551B90898}"/>
              </a:ext>
            </a:extLst>
          </p:cNvPr>
          <p:cNvGrpSpPr/>
          <p:nvPr/>
        </p:nvGrpSpPr>
        <p:grpSpPr>
          <a:xfrm>
            <a:off x="8695563" y="3659529"/>
            <a:ext cx="1178688" cy="307899"/>
            <a:chOff x="8695563" y="3659529"/>
            <a:chExt cx="1178688" cy="307899"/>
          </a:xfrm>
        </p:grpSpPr>
        <p:sp>
          <p:nvSpPr>
            <p:cNvPr id="676" name="SMARTInkShape-1718">
              <a:extLst>
                <a:ext uri="{FF2B5EF4-FFF2-40B4-BE49-F238E27FC236}">
                  <a16:creationId xmlns:a16="http://schemas.microsoft.com/office/drawing/2014/main" xmlns="" id="{B059CDCA-E9E7-40FA-851B-11F72CDEC89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695563" y="3779810"/>
              <a:ext cx="178777" cy="187618"/>
            </a:xfrm>
            <a:custGeom>
              <a:avLst/>
              <a:gdLst/>
              <a:ahLst/>
              <a:cxnLst/>
              <a:rect l="0" t="0" r="0" b="0"/>
              <a:pathLst>
                <a:path w="178777" h="187618">
                  <a:moveTo>
                    <a:pt x="73787" y="30190"/>
                  </a:moveTo>
                  <a:lnTo>
                    <a:pt x="73787" y="30190"/>
                  </a:lnTo>
                  <a:lnTo>
                    <a:pt x="58860" y="3708"/>
                  </a:lnTo>
                  <a:lnTo>
                    <a:pt x="54690" y="781"/>
                  </a:lnTo>
                  <a:lnTo>
                    <a:pt x="52588" y="0"/>
                  </a:lnTo>
                  <a:lnTo>
                    <a:pt x="49775" y="891"/>
                  </a:lnTo>
                  <a:lnTo>
                    <a:pt x="42889" y="5644"/>
                  </a:lnTo>
                  <a:lnTo>
                    <a:pt x="15914" y="46835"/>
                  </a:lnTo>
                  <a:lnTo>
                    <a:pt x="5731" y="70749"/>
                  </a:lnTo>
                  <a:lnTo>
                    <a:pt x="0" y="111273"/>
                  </a:lnTo>
                  <a:lnTo>
                    <a:pt x="418" y="148994"/>
                  </a:lnTo>
                  <a:lnTo>
                    <a:pt x="8017" y="169305"/>
                  </a:lnTo>
                  <a:lnTo>
                    <a:pt x="14419" y="176555"/>
                  </a:lnTo>
                  <a:lnTo>
                    <a:pt x="30938" y="186493"/>
                  </a:lnTo>
                  <a:lnTo>
                    <a:pt x="51919" y="187617"/>
                  </a:lnTo>
                  <a:lnTo>
                    <a:pt x="75357" y="182002"/>
                  </a:lnTo>
                  <a:lnTo>
                    <a:pt x="111646" y="161563"/>
                  </a:lnTo>
                  <a:lnTo>
                    <a:pt x="134122" y="140789"/>
                  </a:lnTo>
                  <a:lnTo>
                    <a:pt x="148346" y="117445"/>
                  </a:lnTo>
                  <a:lnTo>
                    <a:pt x="158437" y="84265"/>
                  </a:lnTo>
                  <a:lnTo>
                    <a:pt x="160092" y="66923"/>
                  </a:lnTo>
                  <a:lnTo>
                    <a:pt x="158476" y="54512"/>
                  </a:lnTo>
                  <a:lnTo>
                    <a:pt x="155646" y="50638"/>
                  </a:lnTo>
                  <a:lnTo>
                    <a:pt x="151643" y="48055"/>
                  </a:lnTo>
                  <a:lnTo>
                    <a:pt x="146858" y="46334"/>
                  </a:lnTo>
                  <a:lnTo>
                    <a:pt x="134015" y="48183"/>
                  </a:lnTo>
                  <a:lnTo>
                    <a:pt x="126637" y="50652"/>
                  </a:lnTo>
                  <a:lnTo>
                    <a:pt x="112799" y="62803"/>
                  </a:lnTo>
                  <a:lnTo>
                    <a:pt x="96870" y="87596"/>
                  </a:lnTo>
                  <a:lnTo>
                    <a:pt x="93410" y="95977"/>
                  </a:lnTo>
                  <a:lnTo>
                    <a:pt x="93326" y="114698"/>
                  </a:lnTo>
                  <a:lnTo>
                    <a:pt x="95278" y="124628"/>
                  </a:lnTo>
                  <a:lnTo>
                    <a:pt x="104976" y="141307"/>
                  </a:lnTo>
                  <a:lnTo>
                    <a:pt x="118692" y="154364"/>
                  </a:lnTo>
                  <a:lnTo>
                    <a:pt x="141576" y="164976"/>
                  </a:lnTo>
                  <a:lnTo>
                    <a:pt x="155422" y="167706"/>
                  </a:lnTo>
                  <a:lnTo>
                    <a:pt x="166749" y="165156"/>
                  </a:lnTo>
                  <a:lnTo>
                    <a:pt x="171745" y="162501"/>
                  </a:lnTo>
                  <a:lnTo>
                    <a:pt x="175075" y="158614"/>
                  </a:lnTo>
                  <a:lnTo>
                    <a:pt x="178776" y="148650"/>
                  </a:lnTo>
                  <a:lnTo>
                    <a:pt x="177487" y="131141"/>
                  </a:lnTo>
                  <a:lnTo>
                    <a:pt x="166733" y="93633"/>
                  </a:lnTo>
                  <a:lnTo>
                    <a:pt x="155049" y="74484"/>
                  </a:lnTo>
                  <a:lnTo>
                    <a:pt x="156337" y="74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1719">
              <a:extLst>
                <a:ext uri="{FF2B5EF4-FFF2-40B4-BE49-F238E27FC236}">
                  <a16:creationId xmlns:a16="http://schemas.microsoft.com/office/drawing/2014/main" xmlns="" id="{867C0A45-E25F-4B55-973E-3E2100E901C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934721" y="3788454"/>
              <a:ext cx="82280" cy="154925"/>
            </a:xfrm>
            <a:custGeom>
              <a:avLst/>
              <a:gdLst/>
              <a:ahLst/>
              <a:cxnLst/>
              <a:rect l="0" t="0" r="0" b="0"/>
              <a:pathLst>
                <a:path w="82280" h="154925">
                  <a:moveTo>
                    <a:pt x="25129" y="40596"/>
                  </a:moveTo>
                  <a:lnTo>
                    <a:pt x="25129" y="40596"/>
                  </a:lnTo>
                  <a:lnTo>
                    <a:pt x="21758" y="40596"/>
                  </a:lnTo>
                  <a:lnTo>
                    <a:pt x="18222" y="42477"/>
                  </a:lnTo>
                  <a:lnTo>
                    <a:pt x="16290" y="43967"/>
                  </a:lnTo>
                  <a:lnTo>
                    <a:pt x="10202" y="62918"/>
                  </a:lnTo>
                  <a:lnTo>
                    <a:pt x="6622" y="106130"/>
                  </a:lnTo>
                  <a:lnTo>
                    <a:pt x="1100" y="150196"/>
                  </a:lnTo>
                  <a:lnTo>
                    <a:pt x="339" y="154924"/>
                  </a:lnTo>
                  <a:lnTo>
                    <a:pt x="0" y="152321"/>
                  </a:lnTo>
                  <a:lnTo>
                    <a:pt x="1195" y="131966"/>
                  </a:lnTo>
                  <a:lnTo>
                    <a:pt x="13554" y="85613"/>
                  </a:lnTo>
                  <a:lnTo>
                    <a:pt x="27345" y="44527"/>
                  </a:lnTo>
                  <a:lnTo>
                    <a:pt x="47596" y="9152"/>
                  </a:lnTo>
                  <a:lnTo>
                    <a:pt x="54637" y="1926"/>
                  </a:lnTo>
                  <a:lnTo>
                    <a:pt x="57501" y="0"/>
                  </a:lnTo>
                  <a:lnTo>
                    <a:pt x="60820" y="1537"/>
                  </a:lnTo>
                  <a:lnTo>
                    <a:pt x="68273" y="10772"/>
                  </a:lnTo>
                  <a:lnTo>
                    <a:pt x="75121" y="49129"/>
                  </a:lnTo>
                  <a:lnTo>
                    <a:pt x="80657" y="91409"/>
                  </a:lnTo>
                  <a:lnTo>
                    <a:pt x="82279" y="142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1720">
              <a:extLst>
                <a:ext uri="{FF2B5EF4-FFF2-40B4-BE49-F238E27FC236}">
                  <a16:creationId xmlns:a16="http://schemas.microsoft.com/office/drawing/2014/main" xmlns="" id="{2C31B477-E3A0-41FB-A250-44179EB0196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086850" y="3782240"/>
              <a:ext cx="63501" cy="172136"/>
            </a:xfrm>
            <a:custGeom>
              <a:avLst/>
              <a:gdLst/>
              <a:ahLst/>
              <a:cxnLst/>
              <a:rect l="0" t="0" r="0" b="0"/>
              <a:pathLst>
                <a:path w="63501" h="172136">
                  <a:moveTo>
                    <a:pt x="63500" y="15060"/>
                  </a:moveTo>
                  <a:lnTo>
                    <a:pt x="63500" y="15060"/>
                  </a:lnTo>
                  <a:lnTo>
                    <a:pt x="60129" y="8318"/>
                  </a:lnTo>
                  <a:lnTo>
                    <a:pt x="52830" y="3127"/>
                  </a:lnTo>
                  <a:lnTo>
                    <a:pt x="47920" y="755"/>
                  </a:lnTo>
                  <a:lnTo>
                    <a:pt x="36819" y="0"/>
                  </a:lnTo>
                  <a:lnTo>
                    <a:pt x="30897" y="787"/>
                  </a:lnTo>
                  <a:lnTo>
                    <a:pt x="20551" y="7305"/>
                  </a:lnTo>
                  <a:lnTo>
                    <a:pt x="15817" y="12007"/>
                  </a:lnTo>
                  <a:lnTo>
                    <a:pt x="10557" y="22875"/>
                  </a:lnTo>
                  <a:lnTo>
                    <a:pt x="9155" y="28737"/>
                  </a:lnTo>
                  <a:lnTo>
                    <a:pt x="11358" y="42775"/>
                  </a:lnTo>
                  <a:lnTo>
                    <a:pt x="22415" y="66546"/>
                  </a:lnTo>
                  <a:lnTo>
                    <a:pt x="35334" y="93345"/>
                  </a:lnTo>
                  <a:lnTo>
                    <a:pt x="48676" y="139247"/>
                  </a:lnTo>
                  <a:lnTo>
                    <a:pt x="49384" y="144418"/>
                  </a:lnTo>
                  <a:lnTo>
                    <a:pt x="46407" y="153926"/>
                  </a:lnTo>
                  <a:lnTo>
                    <a:pt x="43638" y="158438"/>
                  </a:lnTo>
                  <a:lnTo>
                    <a:pt x="34916" y="165332"/>
                  </a:lnTo>
                  <a:lnTo>
                    <a:pt x="24691" y="170042"/>
                  </a:lnTo>
                  <a:lnTo>
                    <a:pt x="15442" y="172135"/>
                  </a:lnTo>
                  <a:lnTo>
                    <a:pt x="8510" y="171184"/>
                  </a:lnTo>
                  <a:lnTo>
                    <a:pt x="0" y="167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1721">
              <a:extLst>
                <a:ext uri="{FF2B5EF4-FFF2-40B4-BE49-F238E27FC236}">
                  <a16:creationId xmlns:a16="http://schemas.microsoft.com/office/drawing/2014/main" xmlns="" id="{0DED3409-35E7-4002-B172-EA7257C1759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194800" y="38227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11995" y="43738"/>
                  </a:lnTo>
                  <a:lnTo>
                    <a:pt x="2573" y="9043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1722">
              <a:extLst>
                <a:ext uri="{FF2B5EF4-FFF2-40B4-BE49-F238E27FC236}">
                  <a16:creationId xmlns:a16="http://schemas.microsoft.com/office/drawing/2014/main" xmlns="" id="{0E2D1FED-1453-43AB-96E6-A11F467B792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225121" y="3752850"/>
              <a:ext cx="14130" cy="25401"/>
            </a:xfrm>
            <a:custGeom>
              <a:avLst/>
              <a:gdLst/>
              <a:ahLst/>
              <a:cxnLst/>
              <a:rect l="0" t="0" r="0" b="0"/>
              <a:pathLst>
                <a:path w="14130" h="25401">
                  <a:moveTo>
                    <a:pt x="14129" y="25400"/>
                  </a:moveTo>
                  <a:lnTo>
                    <a:pt x="14129" y="25400"/>
                  </a:lnTo>
                  <a:lnTo>
                    <a:pt x="10758" y="15287"/>
                  </a:lnTo>
                  <a:lnTo>
                    <a:pt x="5340" y="8441"/>
                  </a:lnTo>
                  <a:lnTo>
                    <a:pt x="346" y="3751"/>
                  </a:lnTo>
                  <a:lnTo>
                    <a:pt x="0" y="2501"/>
                  </a:lnTo>
                  <a:lnTo>
                    <a:pt x="14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1723">
              <a:extLst>
                <a:ext uri="{FF2B5EF4-FFF2-40B4-BE49-F238E27FC236}">
                  <a16:creationId xmlns:a16="http://schemas.microsoft.com/office/drawing/2014/main" xmlns="" id="{30F461FB-BDCC-461C-A6C2-3DEEC872E91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275549" y="3784064"/>
              <a:ext cx="83440" cy="168502"/>
            </a:xfrm>
            <a:custGeom>
              <a:avLst/>
              <a:gdLst/>
              <a:ahLst/>
              <a:cxnLst/>
              <a:rect l="0" t="0" r="0" b="0"/>
              <a:pathLst>
                <a:path w="83440" h="168502">
                  <a:moveTo>
                    <a:pt x="39901" y="32286"/>
                  </a:moveTo>
                  <a:lnTo>
                    <a:pt x="39901" y="32286"/>
                  </a:lnTo>
                  <a:lnTo>
                    <a:pt x="48738" y="14609"/>
                  </a:lnTo>
                  <a:lnTo>
                    <a:pt x="49002" y="6555"/>
                  </a:lnTo>
                  <a:lnTo>
                    <a:pt x="48084" y="2432"/>
                  </a:lnTo>
                  <a:lnTo>
                    <a:pt x="44653" y="389"/>
                  </a:lnTo>
                  <a:lnTo>
                    <a:pt x="33311" y="0"/>
                  </a:lnTo>
                  <a:lnTo>
                    <a:pt x="17800" y="3747"/>
                  </a:lnTo>
                  <a:lnTo>
                    <a:pt x="13878" y="6910"/>
                  </a:lnTo>
                  <a:lnTo>
                    <a:pt x="4986" y="21475"/>
                  </a:lnTo>
                  <a:lnTo>
                    <a:pt x="160" y="33125"/>
                  </a:lnTo>
                  <a:lnTo>
                    <a:pt x="0" y="39195"/>
                  </a:lnTo>
                  <a:lnTo>
                    <a:pt x="3588" y="51584"/>
                  </a:lnTo>
                  <a:lnTo>
                    <a:pt x="45200" y="98296"/>
                  </a:lnTo>
                  <a:lnTo>
                    <a:pt x="82984" y="141995"/>
                  </a:lnTo>
                  <a:lnTo>
                    <a:pt x="83439" y="147759"/>
                  </a:lnTo>
                  <a:lnTo>
                    <a:pt x="78301" y="159807"/>
                  </a:lnTo>
                  <a:lnTo>
                    <a:pt x="73968" y="163866"/>
                  </a:lnTo>
                  <a:lnTo>
                    <a:pt x="63509" y="168377"/>
                  </a:lnTo>
                  <a:lnTo>
                    <a:pt x="51805" y="168501"/>
                  </a:lnTo>
                  <a:lnTo>
                    <a:pt x="45720" y="167546"/>
                  </a:lnTo>
                  <a:lnTo>
                    <a:pt x="41664" y="165498"/>
                  </a:lnTo>
                  <a:lnTo>
                    <a:pt x="38961" y="162722"/>
                  </a:lnTo>
                  <a:lnTo>
                    <a:pt x="33551" y="152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1724">
              <a:extLst>
                <a:ext uri="{FF2B5EF4-FFF2-40B4-BE49-F238E27FC236}">
                  <a16:creationId xmlns:a16="http://schemas.microsoft.com/office/drawing/2014/main" xmlns="" id="{501374DB-8DB4-40C5-8299-89C462BCC00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446478" y="3659529"/>
              <a:ext cx="53123" cy="303082"/>
            </a:xfrm>
            <a:custGeom>
              <a:avLst/>
              <a:gdLst/>
              <a:ahLst/>
              <a:cxnLst/>
              <a:rect l="0" t="0" r="0" b="0"/>
              <a:pathLst>
                <a:path w="53123" h="303082">
                  <a:moveTo>
                    <a:pt x="53122" y="29821"/>
                  </a:moveTo>
                  <a:lnTo>
                    <a:pt x="53122" y="29821"/>
                  </a:lnTo>
                  <a:lnTo>
                    <a:pt x="53120" y="4581"/>
                  </a:lnTo>
                  <a:lnTo>
                    <a:pt x="52417" y="2411"/>
                  </a:lnTo>
                  <a:lnTo>
                    <a:pt x="51241" y="964"/>
                  </a:lnTo>
                  <a:lnTo>
                    <a:pt x="49751" y="0"/>
                  </a:lnTo>
                  <a:lnTo>
                    <a:pt x="48053" y="1474"/>
                  </a:lnTo>
                  <a:lnTo>
                    <a:pt x="30340" y="48002"/>
                  </a:lnTo>
                  <a:lnTo>
                    <a:pt x="19713" y="79530"/>
                  </a:lnTo>
                  <a:lnTo>
                    <a:pt x="11696" y="116589"/>
                  </a:lnTo>
                  <a:lnTo>
                    <a:pt x="5785" y="155874"/>
                  </a:lnTo>
                  <a:lnTo>
                    <a:pt x="803" y="194500"/>
                  </a:lnTo>
                  <a:lnTo>
                    <a:pt x="0" y="229071"/>
                  </a:lnTo>
                  <a:lnTo>
                    <a:pt x="3515" y="270656"/>
                  </a:lnTo>
                  <a:lnTo>
                    <a:pt x="5234" y="281394"/>
                  </a:lnTo>
                  <a:lnTo>
                    <a:pt x="8496" y="289259"/>
                  </a:lnTo>
                  <a:lnTo>
                    <a:pt x="17766" y="299878"/>
                  </a:lnTo>
                  <a:lnTo>
                    <a:pt x="23202" y="302287"/>
                  </a:lnTo>
                  <a:lnTo>
                    <a:pt x="34885" y="303081"/>
                  </a:lnTo>
                  <a:lnTo>
                    <a:pt x="39552" y="300895"/>
                  </a:lnTo>
                  <a:lnTo>
                    <a:pt x="46621" y="292820"/>
                  </a:lnTo>
                  <a:lnTo>
                    <a:pt x="53122" y="245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1725">
              <a:extLst>
                <a:ext uri="{FF2B5EF4-FFF2-40B4-BE49-F238E27FC236}">
                  <a16:creationId xmlns:a16="http://schemas.microsoft.com/office/drawing/2014/main" xmlns="" id="{125067C8-E60A-48D8-84F9-A6465CFBD33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439967" y="3810262"/>
              <a:ext cx="110434" cy="18789"/>
            </a:xfrm>
            <a:custGeom>
              <a:avLst/>
              <a:gdLst/>
              <a:ahLst/>
              <a:cxnLst/>
              <a:rect l="0" t="0" r="0" b="0"/>
              <a:pathLst>
                <a:path w="110434" h="18789">
                  <a:moveTo>
                    <a:pt x="15183" y="6088"/>
                  </a:moveTo>
                  <a:lnTo>
                    <a:pt x="15183" y="6088"/>
                  </a:lnTo>
                  <a:lnTo>
                    <a:pt x="3250" y="1062"/>
                  </a:lnTo>
                  <a:lnTo>
                    <a:pt x="0" y="326"/>
                  </a:lnTo>
                  <a:lnTo>
                    <a:pt x="123" y="130"/>
                  </a:lnTo>
                  <a:lnTo>
                    <a:pt x="910" y="0"/>
                  </a:lnTo>
                  <a:lnTo>
                    <a:pt x="35603" y="9879"/>
                  </a:lnTo>
                  <a:lnTo>
                    <a:pt x="78326" y="13814"/>
                  </a:lnTo>
                  <a:lnTo>
                    <a:pt x="110433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1726">
              <a:extLst>
                <a:ext uri="{FF2B5EF4-FFF2-40B4-BE49-F238E27FC236}">
                  <a16:creationId xmlns:a16="http://schemas.microsoft.com/office/drawing/2014/main" xmlns="" id="{CB6A0A68-BE5A-4136-AF61-50A132F8815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539604" y="3680931"/>
              <a:ext cx="332215" cy="263682"/>
            </a:xfrm>
            <a:custGeom>
              <a:avLst/>
              <a:gdLst/>
              <a:ahLst/>
              <a:cxnLst/>
              <a:rect l="0" t="0" r="0" b="0"/>
              <a:pathLst>
                <a:path w="332215" h="263682">
                  <a:moveTo>
                    <a:pt x="55246" y="160819"/>
                  </a:moveTo>
                  <a:lnTo>
                    <a:pt x="55246" y="160819"/>
                  </a:lnTo>
                  <a:lnTo>
                    <a:pt x="70172" y="145892"/>
                  </a:lnTo>
                  <a:lnTo>
                    <a:pt x="72463" y="139838"/>
                  </a:lnTo>
                  <a:lnTo>
                    <a:pt x="73934" y="124454"/>
                  </a:lnTo>
                  <a:lnTo>
                    <a:pt x="72644" y="121053"/>
                  </a:lnTo>
                  <a:lnTo>
                    <a:pt x="67447" y="115393"/>
                  </a:lnTo>
                  <a:lnTo>
                    <a:pt x="58552" y="112407"/>
                  </a:lnTo>
                  <a:lnTo>
                    <a:pt x="53216" y="111611"/>
                  </a:lnTo>
                  <a:lnTo>
                    <a:pt x="39762" y="118252"/>
                  </a:lnTo>
                  <a:lnTo>
                    <a:pt x="25787" y="130612"/>
                  </a:lnTo>
                  <a:lnTo>
                    <a:pt x="14871" y="145512"/>
                  </a:lnTo>
                  <a:lnTo>
                    <a:pt x="4164" y="176509"/>
                  </a:lnTo>
                  <a:lnTo>
                    <a:pt x="0" y="214770"/>
                  </a:lnTo>
                  <a:lnTo>
                    <a:pt x="4226" y="239520"/>
                  </a:lnTo>
                  <a:lnTo>
                    <a:pt x="10463" y="251301"/>
                  </a:lnTo>
                  <a:lnTo>
                    <a:pt x="14807" y="255007"/>
                  </a:lnTo>
                  <a:lnTo>
                    <a:pt x="25278" y="259125"/>
                  </a:lnTo>
                  <a:lnTo>
                    <a:pt x="38869" y="257192"/>
                  </a:lnTo>
                  <a:lnTo>
                    <a:pt x="54318" y="250217"/>
                  </a:lnTo>
                  <a:lnTo>
                    <a:pt x="95620" y="214803"/>
                  </a:lnTo>
                  <a:lnTo>
                    <a:pt x="120833" y="173144"/>
                  </a:lnTo>
                  <a:lnTo>
                    <a:pt x="120844" y="172563"/>
                  </a:lnTo>
                  <a:lnTo>
                    <a:pt x="120144" y="172882"/>
                  </a:lnTo>
                  <a:lnTo>
                    <a:pt x="115789" y="180072"/>
                  </a:lnTo>
                  <a:lnTo>
                    <a:pt x="97398" y="224114"/>
                  </a:lnTo>
                  <a:lnTo>
                    <a:pt x="89259" y="247797"/>
                  </a:lnTo>
                  <a:lnTo>
                    <a:pt x="87445" y="259530"/>
                  </a:lnTo>
                  <a:lnTo>
                    <a:pt x="88704" y="259082"/>
                  </a:lnTo>
                  <a:lnTo>
                    <a:pt x="108082" y="241118"/>
                  </a:lnTo>
                  <a:lnTo>
                    <a:pt x="133037" y="197507"/>
                  </a:lnTo>
                  <a:lnTo>
                    <a:pt x="157630" y="158072"/>
                  </a:lnTo>
                  <a:lnTo>
                    <a:pt x="163780" y="152542"/>
                  </a:lnTo>
                  <a:lnTo>
                    <a:pt x="165704" y="151773"/>
                  </a:lnTo>
                  <a:lnTo>
                    <a:pt x="166983" y="151966"/>
                  </a:lnTo>
                  <a:lnTo>
                    <a:pt x="167838" y="152801"/>
                  </a:lnTo>
                  <a:lnTo>
                    <a:pt x="169395" y="193046"/>
                  </a:lnTo>
                  <a:lnTo>
                    <a:pt x="162619" y="234922"/>
                  </a:lnTo>
                  <a:lnTo>
                    <a:pt x="157184" y="260299"/>
                  </a:lnTo>
                  <a:lnTo>
                    <a:pt x="167059" y="251678"/>
                  </a:lnTo>
                  <a:lnTo>
                    <a:pt x="197337" y="204281"/>
                  </a:lnTo>
                  <a:lnTo>
                    <a:pt x="226698" y="156763"/>
                  </a:lnTo>
                  <a:lnTo>
                    <a:pt x="252098" y="120916"/>
                  </a:lnTo>
                  <a:lnTo>
                    <a:pt x="277498" y="83817"/>
                  </a:lnTo>
                  <a:lnTo>
                    <a:pt x="308853" y="37344"/>
                  </a:lnTo>
                  <a:lnTo>
                    <a:pt x="332056" y="24"/>
                  </a:lnTo>
                  <a:lnTo>
                    <a:pt x="332214" y="0"/>
                  </a:lnTo>
                  <a:lnTo>
                    <a:pt x="312819" y="40028"/>
                  </a:lnTo>
                  <a:lnTo>
                    <a:pt x="298602" y="71150"/>
                  </a:lnTo>
                  <a:lnTo>
                    <a:pt x="280997" y="106149"/>
                  </a:lnTo>
                  <a:lnTo>
                    <a:pt x="262119" y="142166"/>
                  </a:lnTo>
                  <a:lnTo>
                    <a:pt x="244322" y="176988"/>
                  </a:lnTo>
                  <a:lnTo>
                    <a:pt x="225174" y="221584"/>
                  </a:lnTo>
                  <a:lnTo>
                    <a:pt x="217310" y="248125"/>
                  </a:lnTo>
                  <a:lnTo>
                    <a:pt x="217349" y="257947"/>
                  </a:lnTo>
                  <a:lnTo>
                    <a:pt x="218347" y="261554"/>
                  </a:lnTo>
                  <a:lnTo>
                    <a:pt x="220424" y="263254"/>
                  </a:lnTo>
                  <a:lnTo>
                    <a:pt x="223221" y="263681"/>
                  </a:lnTo>
                  <a:lnTo>
                    <a:pt x="226495" y="263260"/>
                  </a:lnTo>
                  <a:lnTo>
                    <a:pt x="244589" y="252555"/>
                  </a:lnTo>
                  <a:lnTo>
                    <a:pt x="271146" y="21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1727">
              <a:extLst>
                <a:ext uri="{FF2B5EF4-FFF2-40B4-BE49-F238E27FC236}">
                  <a16:creationId xmlns:a16="http://schemas.microsoft.com/office/drawing/2014/main" xmlns="" id="{FD10C21F-9ED0-4AD0-9CBA-39B2BFB73CE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746998" y="3803650"/>
              <a:ext cx="127253" cy="25401"/>
            </a:xfrm>
            <a:custGeom>
              <a:avLst/>
              <a:gdLst/>
              <a:ahLst/>
              <a:cxnLst/>
              <a:rect l="0" t="0" r="0" b="0"/>
              <a:pathLst>
                <a:path w="127253" h="25401">
                  <a:moveTo>
                    <a:pt x="32002" y="25400"/>
                  </a:moveTo>
                  <a:lnTo>
                    <a:pt x="32002" y="25400"/>
                  </a:lnTo>
                  <a:lnTo>
                    <a:pt x="0" y="19442"/>
                  </a:lnTo>
                  <a:lnTo>
                    <a:pt x="84" y="19311"/>
                  </a:lnTo>
                  <a:lnTo>
                    <a:pt x="38523" y="17654"/>
                  </a:lnTo>
                  <a:lnTo>
                    <a:pt x="76189" y="9621"/>
                  </a:lnTo>
                  <a:lnTo>
                    <a:pt x="127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SMARTInkShape-Group312">
            <a:extLst>
              <a:ext uri="{FF2B5EF4-FFF2-40B4-BE49-F238E27FC236}">
                <a16:creationId xmlns:a16="http://schemas.microsoft.com/office/drawing/2014/main" xmlns="" id="{CF6E015A-A913-4ABA-8377-7D0B9157B1DC}"/>
              </a:ext>
            </a:extLst>
          </p:cNvPr>
          <p:cNvGrpSpPr/>
          <p:nvPr/>
        </p:nvGrpSpPr>
        <p:grpSpPr>
          <a:xfrm>
            <a:off x="10325100" y="3637990"/>
            <a:ext cx="196851" cy="349811"/>
            <a:chOff x="10325100" y="3637990"/>
            <a:chExt cx="196851" cy="349811"/>
          </a:xfrm>
        </p:grpSpPr>
        <p:sp>
          <p:nvSpPr>
            <p:cNvPr id="687" name="SMARTInkShape-1728">
              <a:extLst>
                <a:ext uri="{FF2B5EF4-FFF2-40B4-BE49-F238E27FC236}">
                  <a16:creationId xmlns:a16="http://schemas.microsoft.com/office/drawing/2014/main" xmlns="" id="{22C63581-F7CA-4A98-8510-8E705E8B732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325100" y="38608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4469" y="4645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1729">
              <a:extLst>
                <a:ext uri="{FF2B5EF4-FFF2-40B4-BE49-F238E27FC236}">
                  <a16:creationId xmlns:a16="http://schemas.microsoft.com/office/drawing/2014/main" xmlns="" id="{474446A5-DB66-4316-8E26-1D8CB8E1BCD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331450" y="3752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8937"/>
                  </a:lnTo>
                  <a:lnTo>
                    <a:pt x="5645" y="5958"/>
                  </a:lnTo>
                  <a:lnTo>
                    <a:pt x="4469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1730">
              <a:extLst>
                <a:ext uri="{FF2B5EF4-FFF2-40B4-BE49-F238E27FC236}">
                  <a16:creationId xmlns:a16="http://schemas.microsoft.com/office/drawing/2014/main" xmlns="" id="{B8902786-82A6-40E2-B037-EEB01DA522C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399864" y="3637990"/>
              <a:ext cx="122087" cy="349811"/>
            </a:xfrm>
            <a:custGeom>
              <a:avLst/>
              <a:gdLst/>
              <a:ahLst/>
              <a:cxnLst/>
              <a:rect l="0" t="0" r="0" b="0"/>
              <a:pathLst>
                <a:path w="122087" h="349811">
                  <a:moveTo>
                    <a:pt x="122086" y="38660"/>
                  </a:moveTo>
                  <a:lnTo>
                    <a:pt x="122086" y="38660"/>
                  </a:lnTo>
                  <a:lnTo>
                    <a:pt x="101364" y="14793"/>
                  </a:lnTo>
                  <a:lnTo>
                    <a:pt x="83491" y="2896"/>
                  </a:lnTo>
                  <a:lnTo>
                    <a:pt x="77305" y="0"/>
                  </a:lnTo>
                  <a:lnTo>
                    <a:pt x="70360" y="187"/>
                  </a:lnTo>
                  <a:lnTo>
                    <a:pt x="55116" y="6039"/>
                  </a:lnTo>
                  <a:lnTo>
                    <a:pt x="40816" y="21339"/>
                  </a:lnTo>
                  <a:lnTo>
                    <a:pt x="20865" y="57517"/>
                  </a:lnTo>
                  <a:lnTo>
                    <a:pt x="9365" y="88669"/>
                  </a:lnTo>
                  <a:lnTo>
                    <a:pt x="1903" y="123680"/>
                  </a:lnTo>
                  <a:lnTo>
                    <a:pt x="0" y="160408"/>
                  </a:lnTo>
                  <a:lnTo>
                    <a:pt x="1502" y="197192"/>
                  </a:lnTo>
                  <a:lnTo>
                    <a:pt x="4522" y="232356"/>
                  </a:lnTo>
                  <a:lnTo>
                    <a:pt x="8217" y="264917"/>
                  </a:lnTo>
                  <a:lnTo>
                    <a:pt x="10501" y="305371"/>
                  </a:lnTo>
                  <a:lnTo>
                    <a:pt x="7786" y="349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1731">
              <a:extLst>
                <a:ext uri="{FF2B5EF4-FFF2-40B4-BE49-F238E27FC236}">
                  <a16:creationId xmlns:a16="http://schemas.microsoft.com/office/drawing/2014/main" xmlns="" id="{144D3F16-BF16-4D92-AE38-2FAFADBD864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337800" y="38735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2308"/>
                  </a:lnTo>
                  <a:lnTo>
                    <a:pt x="54183" y="3163"/>
                  </a:lnTo>
                  <a:lnTo>
                    <a:pt x="101660" y="93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0" name="SMARTInkShape-Group313">
            <a:extLst>
              <a:ext uri="{FF2B5EF4-FFF2-40B4-BE49-F238E27FC236}">
                <a16:creationId xmlns:a16="http://schemas.microsoft.com/office/drawing/2014/main" xmlns="" id="{CAE3E7DE-94DA-416C-82A0-2347E685DEC2}"/>
              </a:ext>
            </a:extLst>
          </p:cNvPr>
          <p:cNvGrpSpPr/>
          <p:nvPr/>
        </p:nvGrpSpPr>
        <p:grpSpPr>
          <a:xfrm>
            <a:off x="5432048" y="4174285"/>
            <a:ext cx="1245632" cy="473196"/>
            <a:chOff x="5432048" y="4174285"/>
            <a:chExt cx="1245632" cy="473196"/>
          </a:xfrm>
        </p:grpSpPr>
        <p:sp>
          <p:nvSpPr>
            <p:cNvPr id="692" name="SMARTInkShape-1732">
              <a:extLst>
                <a:ext uri="{FF2B5EF4-FFF2-40B4-BE49-F238E27FC236}">
                  <a16:creationId xmlns:a16="http://schemas.microsoft.com/office/drawing/2014/main" xmlns="" id="{C4ED1B5A-C417-4A5D-B210-AB91461E37F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432048" y="4364575"/>
              <a:ext cx="251203" cy="282906"/>
            </a:xfrm>
            <a:custGeom>
              <a:avLst/>
              <a:gdLst/>
              <a:ahLst/>
              <a:cxnLst/>
              <a:rect l="0" t="0" r="0" b="0"/>
              <a:pathLst>
                <a:path w="251203" h="282906">
                  <a:moveTo>
                    <a:pt x="111502" y="29625"/>
                  </a:moveTo>
                  <a:lnTo>
                    <a:pt x="111502" y="29625"/>
                  </a:lnTo>
                  <a:lnTo>
                    <a:pt x="105727" y="24556"/>
                  </a:lnTo>
                  <a:lnTo>
                    <a:pt x="96307" y="19499"/>
                  </a:lnTo>
                  <a:lnTo>
                    <a:pt x="86445" y="17433"/>
                  </a:lnTo>
                  <a:lnTo>
                    <a:pt x="84214" y="17264"/>
                  </a:lnTo>
                  <a:lnTo>
                    <a:pt x="77971" y="20838"/>
                  </a:lnTo>
                  <a:lnTo>
                    <a:pt x="69789" y="29248"/>
                  </a:lnTo>
                  <a:lnTo>
                    <a:pt x="45406" y="67154"/>
                  </a:lnTo>
                  <a:lnTo>
                    <a:pt x="23714" y="107537"/>
                  </a:lnTo>
                  <a:lnTo>
                    <a:pt x="7644" y="150782"/>
                  </a:lnTo>
                  <a:lnTo>
                    <a:pt x="296" y="194875"/>
                  </a:lnTo>
                  <a:lnTo>
                    <a:pt x="0" y="233575"/>
                  </a:lnTo>
                  <a:lnTo>
                    <a:pt x="4090" y="252914"/>
                  </a:lnTo>
                  <a:lnTo>
                    <a:pt x="12964" y="268564"/>
                  </a:lnTo>
                  <a:lnTo>
                    <a:pt x="25844" y="278813"/>
                  </a:lnTo>
                  <a:lnTo>
                    <a:pt x="33230" y="282532"/>
                  </a:lnTo>
                  <a:lnTo>
                    <a:pt x="54607" y="282905"/>
                  </a:lnTo>
                  <a:lnTo>
                    <a:pt x="80571" y="276954"/>
                  </a:lnTo>
                  <a:lnTo>
                    <a:pt x="122249" y="257738"/>
                  </a:lnTo>
                  <a:lnTo>
                    <a:pt x="159606" y="233464"/>
                  </a:lnTo>
                  <a:lnTo>
                    <a:pt x="177332" y="214294"/>
                  </a:lnTo>
                  <a:lnTo>
                    <a:pt x="192469" y="180297"/>
                  </a:lnTo>
                  <a:lnTo>
                    <a:pt x="198051" y="140042"/>
                  </a:lnTo>
                  <a:lnTo>
                    <a:pt x="196334" y="100206"/>
                  </a:lnTo>
                  <a:lnTo>
                    <a:pt x="188728" y="58958"/>
                  </a:lnTo>
                  <a:lnTo>
                    <a:pt x="177579" y="32986"/>
                  </a:lnTo>
                  <a:lnTo>
                    <a:pt x="166975" y="18418"/>
                  </a:lnTo>
                  <a:lnTo>
                    <a:pt x="153325" y="8651"/>
                  </a:lnTo>
                  <a:lnTo>
                    <a:pt x="131655" y="1069"/>
                  </a:lnTo>
                  <a:lnTo>
                    <a:pt x="118343" y="0"/>
                  </a:lnTo>
                  <a:lnTo>
                    <a:pt x="105370" y="1877"/>
                  </a:lnTo>
                  <a:lnTo>
                    <a:pt x="82796" y="13642"/>
                  </a:lnTo>
                  <a:lnTo>
                    <a:pt x="58232" y="33905"/>
                  </a:lnTo>
                  <a:lnTo>
                    <a:pt x="49021" y="49637"/>
                  </a:lnTo>
                  <a:lnTo>
                    <a:pt x="46564" y="57783"/>
                  </a:lnTo>
                  <a:lnTo>
                    <a:pt x="47598" y="72478"/>
                  </a:lnTo>
                  <a:lnTo>
                    <a:pt x="49849" y="79360"/>
                  </a:lnTo>
                  <a:lnTo>
                    <a:pt x="66502" y="99160"/>
                  </a:lnTo>
                  <a:lnTo>
                    <a:pt x="92681" y="111689"/>
                  </a:lnTo>
                  <a:lnTo>
                    <a:pt x="138907" y="116469"/>
                  </a:lnTo>
                  <a:lnTo>
                    <a:pt x="179751" y="113055"/>
                  </a:lnTo>
                  <a:lnTo>
                    <a:pt x="226192" y="103699"/>
                  </a:lnTo>
                  <a:lnTo>
                    <a:pt x="251202" y="93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1733">
              <a:extLst>
                <a:ext uri="{FF2B5EF4-FFF2-40B4-BE49-F238E27FC236}">
                  <a16:creationId xmlns:a16="http://schemas.microsoft.com/office/drawing/2014/main" xmlns="" id="{304C325E-2C2F-4BE1-9E93-E6E53E14644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494343" y="4174285"/>
              <a:ext cx="119058" cy="131016"/>
            </a:xfrm>
            <a:custGeom>
              <a:avLst/>
              <a:gdLst/>
              <a:ahLst/>
              <a:cxnLst/>
              <a:rect l="0" t="0" r="0" b="0"/>
              <a:pathLst>
                <a:path w="119058" h="131016">
                  <a:moveTo>
                    <a:pt x="49207" y="23065"/>
                  </a:moveTo>
                  <a:lnTo>
                    <a:pt x="49207" y="23065"/>
                  </a:lnTo>
                  <a:lnTo>
                    <a:pt x="49207" y="19694"/>
                  </a:lnTo>
                  <a:lnTo>
                    <a:pt x="48501" y="19407"/>
                  </a:lnTo>
                  <a:lnTo>
                    <a:pt x="45836" y="20969"/>
                  </a:lnTo>
                  <a:lnTo>
                    <a:pt x="40368" y="29186"/>
                  </a:lnTo>
                  <a:lnTo>
                    <a:pt x="28226" y="69436"/>
                  </a:lnTo>
                  <a:lnTo>
                    <a:pt x="9441" y="109135"/>
                  </a:lnTo>
                  <a:lnTo>
                    <a:pt x="0" y="122481"/>
                  </a:lnTo>
                  <a:lnTo>
                    <a:pt x="174" y="122503"/>
                  </a:lnTo>
                  <a:lnTo>
                    <a:pt x="2250" y="120647"/>
                  </a:lnTo>
                  <a:lnTo>
                    <a:pt x="11448" y="94133"/>
                  </a:lnTo>
                  <a:lnTo>
                    <a:pt x="39391" y="49209"/>
                  </a:lnTo>
                  <a:lnTo>
                    <a:pt x="70281" y="3164"/>
                  </a:lnTo>
                  <a:lnTo>
                    <a:pt x="72683" y="109"/>
                  </a:lnTo>
                  <a:lnTo>
                    <a:pt x="74031" y="0"/>
                  </a:lnTo>
                  <a:lnTo>
                    <a:pt x="77409" y="1760"/>
                  </a:lnTo>
                  <a:lnTo>
                    <a:pt x="87397" y="31348"/>
                  </a:lnTo>
                  <a:lnTo>
                    <a:pt x="98133" y="78503"/>
                  </a:lnTo>
                  <a:lnTo>
                    <a:pt x="101333" y="96876"/>
                  </a:lnTo>
                  <a:lnTo>
                    <a:pt x="106750" y="109376"/>
                  </a:lnTo>
                  <a:lnTo>
                    <a:pt x="119057" y="131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1734">
              <a:extLst>
                <a:ext uri="{FF2B5EF4-FFF2-40B4-BE49-F238E27FC236}">
                  <a16:creationId xmlns:a16="http://schemas.microsoft.com/office/drawing/2014/main" xmlns="" id="{67732ADB-BB02-4A9A-AB71-EC1D2C7A9C7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892800" y="4470400"/>
              <a:ext cx="768351" cy="43000"/>
            </a:xfrm>
            <a:custGeom>
              <a:avLst/>
              <a:gdLst/>
              <a:ahLst/>
              <a:cxnLst/>
              <a:rect l="0" t="0" r="0" b="0"/>
              <a:pathLst>
                <a:path w="768351" h="43000">
                  <a:moveTo>
                    <a:pt x="0" y="25400"/>
                  </a:moveTo>
                  <a:lnTo>
                    <a:pt x="0" y="25400"/>
                  </a:lnTo>
                  <a:lnTo>
                    <a:pt x="0" y="34860"/>
                  </a:lnTo>
                  <a:lnTo>
                    <a:pt x="1411" y="35940"/>
                  </a:lnTo>
                  <a:lnTo>
                    <a:pt x="36401" y="42999"/>
                  </a:lnTo>
                  <a:lnTo>
                    <a:pt x="76167" y="42139"/>
                  </a:lnTo>
                  <a:lnTo>
                    <a:pt x="117813" y="39895"/>
                  </a:lnTo>
                  <a:lnTo>
                    <a:pt x="142747" y="39297"/>
                  </a:lnTo>
                  <a:lnTo>
                    <a:pt x="169248" y="38898"/>
                  </a:lnTo>
                  <a:lnTo>
                    <a:pt x="198910" y="37926"/>
                  </a:lnTo>
                  <a:lnTo>
                    <a:pt x="230679" y="36573"/>
                  </a:lnTo>
                  <a:lnTo>
                    <a:pt x="263852" y="34965"/>
                  </a:lnTo>
                  <a:lnTo>
                    <a:pt x="298669" y="33893"/>
                  </a:lnTo>
                  <a:lnTo>
                    <a:pt x="334580" y="33179"/>
                  </a:lnTo>
                  <a:lnTo>
                    <a:pt x="371219" y="32702"/>
                  </a:lnTo>
                  <a:lnTo>
                    <a:pt x="408346" y="31679"/>
                  </a:lnTo>
                  <a:lnTo>
                    <a:pt x="445797" y="30292"/>
                  </a:lnTo>
                  <a:lnTo>
                    <a:pt x="483465" y="28661"/>
                  </a:lnTo>
                  <a:lnTo>
                    <a:pt x="519160" y="26869"/>
                  </a:lnTo>
                  <a:lnTo>
                    <a:pt x="553540" y="24968"/>
                  </a:lnTo>
                  <a:lnTo>
                    <a:pt x="587043" y="22995"/>
                  </a:lnTo>
                  <a:lnTo>
                    <a:pt x="615728" y="21680"/>
                  </a:lnTo>
                  <a:lnTo>
                    <a:pt x="641203" y="20803"/>
                  </a:lnTo>
                  <a:lnTo>
                    <a:pt x="683619" y="19124"/>
                  </a:lnTo>
                  <a:lnTo>
                    <a:pt x="725919" y="14917"/>
                  </a:lnTo>
                  <a:lnTo>
                    <a:pt x="756127" y="11257"/>
                  </a:lnTo>
                  <a:lnTo>
                    <a:pt x="762916" y="7825"/>
                  </a:lnTo>
                  <a:lnTo>
                    <a:pt x="768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1735">
              <a:extLst>
                <a:ext uri="{FF2B5EF4-FFF2-40B4-BE49-F238E27FC236}">
                  <a16:creationId xmlns:a16="http://schemas.microsoft.com/office/drawing/2014/main" xmlns="" id="{761C1236-D9E0-4059-B0F8-93394B50564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613041" y="4388733"/>
              <a:ext cx="64639" cy="157868"/>
            </a:xfrm>
            <a:custGeom>
              <a:avLst/>
              <a:gdLst/>
              <a:ahLst/>
              <a:cxnLst/>
              <a:rect l="0" t="0" r="0" b="0"/>
              <a:pathLst>
                <a:path w="64639" h="157868">
                  <a:moveTo>
                    <a:pt x="3659" y="5467"/>
                  </a:moveTo>
                  <a:lnTo>
                    <a:pt x="3659" y="5467"/>
                  </a:lnTo>
                  <a:lnTo>
                    <a:pt x="3659" y="2096"/>
                  </a:lnTo>
                  <a:lnTo>
                    <a:pt x="2954" y="1103"/>
                  </a:lnTo>
                  <a:lnTo>
                    <a:pt x="1777" y="441"/>
                  </a:lnTo>
                  <a:lnTo>
                    <a:pt x="288" y="0"/>
                  </a:lnTo>
                  <a:lnTo>
                    <a:pt x="0" y="411"/>
                  </a:lnTo>
                  <a:lnTo>
                    <a:pt x="1561" y="2749"/>
                  </a:lnTo>
                  <a:lnTo>
                    <a:pt x="14054" y="13898"/>
                  </a:lnTo>
                  <a:lnTo>
                    <a:pt x="41557" y="34255"/>
                  </a:lnTo>
                  <a:lnTo>
                    <a:pt x="61487" y="58699"/>
                  </a:lnTo>
                  <a:lnTo>
                    <a:pt x="64638" y="70048"/>
                  </a:lnTo>
                  <a:lnTo>
                    <a:pt x="63040" y="88338"/>
                  </a:lnTo>
                  <a:lnTo>
                    <a:pt x="51357" y="107162"/>
                  </a:lnTo>
                  <a:lnTo>
                    <a:pt x="6369" y="149082"/>
                  </a:lnTo>
                  <a:lnTo>
                    <a:pt x="2041" y="153963"/>
                  </a:lnTo>
                  <a:lnTo>
                    <a:pt x="1875" y="155264"/>
                  </a:lnTo>
                  <a:lnTo>
                    <a:pt x="3659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1736">
              <a:extLst>
                <a:ext uri="{FF2B5EF4-FFF2-40B4-BE49-F238E27FC236}">
                  <a16:creationId xmlns:a16="http://schemas.microsoft.com/office/drawing/2014/main" xmlns="" id="{D5252241-FD2E-489A-A41B-A014952A0A4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026150" y="4244234"/>
              <a:ext cx="76201" cy="110705"/>
            </a:xfrm>
            <a:custGeom>
              <a:avLst/>
              <a:gdLst/>
              <a:ahLst/>
              <a:cxnLst/>
              <a:rect l="0" t="0" r="0" b="0"/>
              <a:pathLst>
                <a:path w="76201" h="110705">
                  <a:moveTo>
                    <a:pt x="0" y="10266"/>
                  </a:moveTo>
                  <a:lnTo>
                    <a:pt x="0" y="10266"/>
                  </a:lnTo>
                  <a:lnTo>
                    <a:pt x="1881" y="22818"/>
                  </a:lnTo>
                  <a:lnTo>
                    <a:pt x="3657" y="37011"/>
                  </a:lnTo>
                  <a:lnTo>
                    <a:pt x="3992" y="78342"/>
                  </a:lnTo>
                  <a:lnTo>
                    <a:pt x="6290" y="110704"/>
                  </a:lnTo>
                  <a:lnTo>
                    <a:pt x="7750" y="91358"/>
                  </a:lnTo>
                  <a:lnTo>
                    <a:pt x="20654" y="48757"/>
                  </a:lnTo>
                  <a:lnTo>
                    <a:pt x="34106" y="21592"/>
                  </a:lnTo>
                  <a:lnTo>
                    <a:pt x="48127" y="5782"/>
                  </a:lnTo>
                  <a:lnTo>
                    <a:pt x="55021" y="1217"/>
                  </a:lnTo>
                  <a:lnTo>
                    <a:pt x="57846" y="0"/>
                  </a:lnTo>
                  <a:lnTo>
                    <a:pt x="60437" y="600"/>
                  </a:lnTo>
                  <a:lnTo>
                    <a:pt x="65196" y="5029"/>
                  </a:lnTo>
                  <a:lnTo>
                    <a:pt x="71119" y="44114"/>
                  </a:lnTo>
                  <a:lnTo>
                    <a:pt x="76200" y="92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1737">
              <a:extLst>
                <a:ext uri="{FF2B5EF4-FFF2-40B4-BE49-F238E27FC236}">
                  <a16:creationId xmlns:a16="http://schemas.microsoft.com/office/drawing/2014/main" xmlns="" id="{9756F548-740C-4946-A585-E3808652A5E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173083" y="4292600"/>
              <a:ext cx="202318" cy="6351"/>
            </a:xfrm>
            <a:custGeom>
              <a:avLst/>
              <a:gdLst/>
              <a:ahLst/>
              <a:cxnLst/>
              <a:rect l="0" t="0" r="0" b="0"/>
              <a:pathLst>
                <a:path w="2023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6223" y="1324"/>
                  </a:lnTo>
                  <a:lnTo>
                    <a:pt x="90685" y="392"/>
                  </a:lnTo>
                  <a:lnTo>
                    <a:pt x="135845" y="116"/>
                  </a:lnTo>
                  <a:lnTo>
                    <a:pt x="182289" y="23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1738">
              <a:extLst>
                <a:ext uri="{FF2B5EF4-FFF2-40B4-BE49-F238E27FC236}">
                  <a16:creationId xmlns:a16="http://schemas.microsoft.com/office/drawing/2014/main" xmlns="" id="{A429FE2E-0C2C-49DE-A853-74D3A7D3BD1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341169" y="4241800"/>
              <a:ext cx="53713" cy="114301"/>
            </a:xfrm>
            <a:custGeom>
              <a:avLst/>
              <a:gdLst/>
              <a:ahLst/>
              <a:cxnLst/>
              <a:rect l="0" t="0" r="0" b="0"/>
              <a:pathLst>
                <a:path w="53713" h="114301">
                  <a:moveTo>
                    <a:pt x="15181" y="0"/>
                  </a:moveTo>
                  <a:lnTo>
                    <a:pt x="15181" y="0"/>
                  </a:lnTo>
                  <a:lnTo>
                    <a:pt x="0" y="0"/>
                  </a:lnTo>
                  <a:lnTo>
                    <a:pt x="907" y="0"/>
                  </a:lnTo>
                  <a:lnTo>
                    <a:pt x="40511" y="23765"/>
                  </a:lnTo>
                  <a:lnTo>
                    <a:pt x="49487" y="33845"/>
                  </a:lnTo>
                  <a:lnTo>
                    <a:pt x="52867" y="39497"/>
                  </a:lnTo>
                  <a:lnTo>
                    <a:pt x="53712" y="45381"/>
                  </a:lnTo>
                  <a:lnTo>
                    <a:pt x="50885" y="57564"/>
                  </a:lnTo>
                  <a:lnTo>
                    <a:pt x="32504" y="82631"/>
                  </a:lnTo>
                  <a:lnTo>
                    <a:pt x="248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1739">
              <a:extLst>
                <a:ext uri="{FF2B5EF4-FFF2-40B4-BE49-F238E27FC236}">
                  <a16:creationId xmlns:a16="http://schemas.microsoft.com/office/drawing/2014/main" xmlns="" id="{256776BB-CD97-4B1C-BB70-E3ED3608CB5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453426" y="4232729"/>
              <a:ext cx="152383" cy="94696"/>
            </a:xfrm>
            <a:custGeom>
              <a:avLst/>
              <a:gdLst/>
              <a:ahLst/>
              <a:cxnLst/>
              <a:rect l="0" t="0" r="0" b="0"/>
              <a:pathLst>
                <a:path w="152383" h="94696">
                  <a:moveTo>
                    <a:pt x="55324" y="21771"/>
                  </a:moveTo>
                  <a:lnTo>
                    <a:pt x="55324" y="21771"/>
                  </a:lnTo>
                  <a:lnTo>
                    <a:pt x="76028" y="2948"/>
                  </a:lnTo>
                  <a:lnTo>
                    <a:pt x="79709" y="756"/>
                  </a:lnTo>
                  <a:lnTo>
                    <a:pt x="82871" y="0"/>
                  </a:lnTo>
                  <a:lnTo>
                    <a:pt x="85682" y="201"/>
                  </a:lnTo>
                  <a:lnTo>
                    <a:pt x="90689" y="2307"/>
                  </a:lnTo>
                  <a:lnTo>
                    <a:pt x="95265" y="5594"/>
                  </a:lnTo>
                  <a:lnTo>
                    <a:pt x="94650" y="8870"/>
                  </a:lnTo>
                  <a:lnTo>
                    <a:pt x="70675" y="50794"/>
                  </a:lnTo>
                  <a:lnTo>
                    <a:pt x="49368" y="75212"/>
                  </a:lnTo>
                  <a:lnTo>
                    <a:pt x="26590" y="90600"/>
                  </a:lnTo>
                  <a:lnTo>
                    <a:pt x="15273" y="94695"/>
                  </a:lnTo>
                  <a:lnTo>
                    <a:pt x="7419" y="94634"/>
                  </a:lnTo>
                  <a:lnTo>
                    <a:pt x="4338" y="93629"/>
                  </a:lnTo>
                  <a:lnTo>
                    <a:pt x="2283" y="90137"/>
                  </a:lnTo>
                  <a:lnTo>
                    <a:pt x="0" y="78732"/>
                  </a:lnTo>
                  <a:lnTo>
                    <a:pt x="3802" y="40804"/>
                  </a:lnTo>
                  <a:lnTo>
                    <a:pt x="5453" y="36577"/>
                  </a:lnTo>
                  <a:lnTo>
                    <a:pt x="7966" y="33758"/>
                  </a:lnTo>
                  <a:lnTo>
                    <a:pt x="14520" y="30625"/>
                  </a:lnTo>
                  <a:lnTo>
                    <a:pt x="22137" y="29234"/>
                  </a:lnTo>
                  <a:lnTo>
                    <a:pt x="30226" y="32379"/>
                  </a:lnTo>
                  <a:lnTo>
                    <a:pt x="70974" y="62846"/>
                  </a:lnTo>
                  <a:lnTo>
                    <a:pt x="102166" y="71151"/>
                  </a:lnTo>
                  <a:lnTo>
                    <a:pt x="119532" y="68779"/>
                  </a:lnTo>
                  <a:lnTo>
                    <a:pt x="134713" y="60237"/>
                  </a:lnTo>
                  <a:lnTo>
                    <a:pt x="141878" y="50861"/>
                  </a:lnTo>
                  <a:lnTo>
                    <a:pt x="152227" y="30967"/>
                  </a:lnTo>
                  <a:lnTo>
                    <a:pt x="152382" y="26490"/>
                  </a:lnTo>
                  <a:lnTo>
                    <a:pt x="148790" y="17753"/>
                  </a:lnTo>
                  <a:lnTo>
                    <a:pt x="145152" y="14859"/>
                  </a:lnTo>
                  <a:lnTo>
                    <a:pt x="135463" y="11644"/>
                  </a:lnTo>
                  <a:lnTo>
                    <a:pt x="124103" y="13977"/>
                  </a:lnTo>
                  <a:lnTo>
                    <a:pt x="99562" y="26973"/>
                  </a:lnTo>
                  <a:lnTo>
                    <a:pt x="90742" y="36783"/>
                  </a:lnTo>
                  <a:lnTo>
                    <a:pt x="85175" y="47493"/>
                  </a:lnTo>
                  <a:lnTo>
                    <a:pt x="80724" y="66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1" name="SMARTInkShape-1740">
            <a:extLst>
              <a:ext uri="{FF2B5EF4-FFF2-40B4-BE49-F238E27FC236}">
                <a16:creationId xmlns:a16="http://schemas.microsoft.com/office/drawing/2014/main" xmlns="" id="{245B601C-5AEF-4AF4-8AB5-7FA221BDD22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939556" y="4373074"/>
            <a:ext cx="280395" cy="238639"/>
          </a:xfrm>
          <a:custGeom>
            <a:avLst/>
            <a:gdLst/>
            <a:ahLst/>
            <a:cxnLst/>
            <a:rect l="0" t="0" r="0" b="0"/>
            <a:pathLst>
              <a:path w="280395" h="238639">
                <a:moveTo>
                  <a:pt x="89894" y="46526"/>
                </a:moveTo>
                <a:lnTo>
                  <a:pt x="89894" y="46526"/>
                </a:lnTo>
                <a:lnTo>
                  <a:pt x="89894" y="32220"/>
                </a:lnTo>
                <a:lnTo>
                  <a:pt x="88013" y="27704"/>
                </a:lnTo>
                <a:lnTo>
                  <a:pt x="84427" y="22425"/>
                </a:lnTo>
                <a:lnTo>
                  <a:pt x="73693" y="24882"/>
                </a:lnTo>
                <a:lnTo>
                  <a:pt x="57106" y="40192"/>
                </a:lnTo>
                <a:lnTo>
                  <a:pt x="28175" y="86562"/>
                </a:lnTo>
                <a:lnTo>
                  <a:pt x="9283" y="132315"/>
                </a:lnTo>
                <a:lnTo>
                  <a:pt x="0" y="176054"/>
                </a:lnTo>
                <a:lnTo>
                  <a:pt x="81" y="200520"/>
                </a:lnTo>
                <a:lnTo>
                  <a:pt x="8114" y="219390"/>
                </a:lnTo>
                <a:lnTo>
                  <a:pt x="14208" y="227385"/>
                </a:lnTo>
                <a:lnTo>
                  <a:pt x="30385" y="236269"/>
                </a:lnTo>
                <a:lnTo>
                  <a:pt x="39638" y="238638"/>
                </a:lnTo>
                <a:lnTo>
                  <a:pt x="59326" y="237507"/>
                </a:lnTo>
                <a:lnTo>
                  <a:pt x="80541" y="230185"/>
                </a:lnTo>
                <a:lnTo>
                  <a:pt x="104082" y="215170"/>
                </a:lnTo>
                <a:lnTo>
                  <a:pt x="131022" y="180141"/>
                </a:lnTo>
                <a:lnTo>
                  <a:pt x="145667" y="135112"/>
                </a:lnTo>
                <a:lnTo>
                  <a:pt x="149960" y="100715"/>
                </a:lnTo>
                <a:lnTo>
                  <a:pt x="149045" y="66376"/>
                </a:lnTo>
                <a:lnTo>
                  <a:pt x="139232" y="37004"/>
                </a:lnTo>
                <a:lnTo>
                  <a:pt x="125462" y="17364"/>
                </a:lnTo>
                <a:lnTo>
                  <a:pt x="117840" y="10151"/>
                </a:lnTo>
                <a:lnTo>
                  <a:pt x="98082" y="2137"/>
                </a:lnTo>
                <a:lnTo>
                  <a:pt x="86885" y="0"/>
                </a:lnTo>
                <a:lnTo>
                  <a:pt x="66920" y="3270"/>
                </a:lnTo>
                <a:lnTo>
                  <a:pt x="57645" y="7105"/>
                </a:lnTo>
                <a:lnTo>
                  <a:pt x="43576" y="20774"/>
                </a:lnTo>
                <a:lnTo>
                  <a:pt x="34030" y="37903"/>
                </a:lnTo>
                <a:lnTo>
                  <a:pt x="29788" y="54924"/>
                </a:lnTo>
                <a:lnTo>
                  <a:pt x="30774" y="62002"/>
                </a:lnTo>
                <a:lnTo>
                  <a:pt x="37513" y="73630"/>
                </a:lnTo>
                <a:lnTo>
                  <a:pt x="55089" y="81620"/>
                </a:lnTo>
                <a:lnTo>
                  <a:pt x="96515" y="88204"/>
                </a:lnTo>
                <a:lnTo>
                  <a:pt x="131642" y="89744"/>
                </a:lnTo>
                <a:lnTo>
                  <a:pt x="170772" y="90428"/>
                </a:lnTo>
                <a:lnTo>
                  <a:pt x="206038" y="90733"/>
                </a:lnTo>
                <a:lnTo>
                  <a:pt x="248015" y="90904"/>
                </a:lnTo>
                <a:lnTo>
                  <a:pt x="280394" y="909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3" name="SMARTInkShape-Group315">
            <a:extLst>
              <a:ext uri="{FF2B5EF4-FFF2-40B4-BE49-F238E27FC236}">
                <a16:creationId xmlns:a16="http://schemas.microsoft.com/office/drawing/2014/main" xmlns="" id="{324BAA37-F2D6-4F01-A3BC-5DC3350A8EBE}"/>
              </a:ext>
            </a:extLst>
          </p:cNvPr>
          <p:cNvGrpSpPr/>
          <p:nvPr/>
        </p:nvGrpSpPr>
        <p:grpSpPr>
          <a:xfrm>
            <a:off x="6877544" y="4757140"/>
            <a:ext cx="1244107" cy="440208"/>
            <a:chOff x="6877544" y="4757140"/>
            <a:chExt cx="1244107" cy="440208"/>
          </a:xfrm>
        </p:grpSpPr>
        <p:sp>
          <p:nvSpPr>
            <p:cNvPr id="702" name="SMARTInkShape-1741">
              <a:extLst>
                <a:ext uri="{FF2B5EF4-FFF2-40B4-BE49-F238E27FC236}">
                  <a16:creationId xmlns:a16="http://schemas.microsoft.com/office/drawing/2014/main" xmlns="" id="{6B57A66A-788A-43D9-9B52-25C78E38CE5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950200" y="4987441"/>
              <a:ext cx="171451" cy="16360"/>
            </a:xfrm>
            <a:custGeom>
              <a:avLst/>
              <a:gdLst/>
              <a:ahLst/>
              <a:cxnLst/>
              <a:rect l="0" t="0" r="0" b="0"/>
              <a:pathLst>
                <a:path w="171451" h="16360">
                  <a:moveTo>
                    <a:pt x="0" y="3659"/>
                  </a:moveTo>
                  <a:lnTo>
                    <a:pt x="0" y="3659"/>
                  </a:lnTo>
                  <a:lnTo>
                    <a:pt x="39693" y="0"/>
                  </a:lnTo>
                  <a:lnTo>
                    <a:pt x="69852" y="1563"/>
                  </a:lnTo>
                  <a:lnTo>
                    <a:pt x="108186" y="6490"/>
                  </a:lnTo>
                  <a:lnTo>
                    <a:pt x="171450" y="163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1742">
              <a:extLst>
                <a:ext uri="{FF2B5EF4-FFF2-40B4-BE49-F238E27FC236}">
                  <a16:creationId xmlns:a16="http://schemas.microsoft.com/office/drawing/2014/main" xmlns="" id="{58DB782B-C7A7-4410-93B5-99D31ACD237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973672" y="4814183"/>
              <a:ext cx="71779" cy="323607"/>
            </a:xfrm>
            <a:custGeom>
              <a:avLst/>
              <a:gdLst/>
              <a:ahLst/>
              <a:cxnLst/>
              <a:rect l="0" t="0" r="0" b="0"/>
              <a:pathLst>
                <a:path w="71779" h="323607">
                  <a:moveTo>
                    <a:pt x="71778" y="5467"/>
                  </a:moveTo>
                  <a:lnTo>
                    <a:pt x="71778" y="5467"/>
                  </a:lnTo>
                  <a:lnTo>
                    <a:pt x="71778" y="2096"/>
                  </a:lnTo>
                  <a:lnTo>
                    <a:pt x="71073" y="1103"/>
                  </a:lnTo>
                  <a:lnTo>
                    <a:pt x="69896" y="441"/>
                  </a:lnTo>
                  <a:lnTo>
                    <a:pt x="68407" y="0"/>
                  </a:lnTo>
                  <a:lnTo>
                    <a:pt x="56198" y="16233"/>
                  </a:lnTo>
                  <a:lnTo>
                    <a:pt x="39175" y="56870"/>
                  </a:lnTo>
                  <a:lnTo>
                    <a:pt x="28830" y="92989"/>
                  </a:lnTo>
                  <a:lnTo>
                    <a:pt x="19528" y="133265"/>
                  </a:lnTo>
                  <a:lnTo>
                    <a:pt x="10692" y="177037"/>
                  </a:lnTo>
                  <a:lnTo>
                    <a:pt x="3941" y="216717"/>
                  </a:lnTo>
                  <a:lnTo>
                    <a:pt x="0" y="251050"/>
                  </a:lnTo>
                  <a:lnTo>
                    <a:pt x="2454" y="288802"/>
                  </a:lnTo>
                  <a:lnTo>
                    <a:pt x="8276" y="306371"/>
                  </a:lnTo>
                  <a:lnTo>
                    <a:pt x="15568" y="317474"/>
                  </a:lnTo>
                  <a:lnTo>
                    <a:pt x="19488" y="321421"/>
                  </a:lnTo>
                  <a:lnTo>
                    <a:pt x="23512" y="323348"/>
                  </a:lnTo>
                  <a:lnTo>
                    <a:pt x="31747" y="323606"/>
                  </a:lnTo>
                  <a:lnTo>
                    <a:pt x="59078" y="310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1743">
              <a:extLst>
                <a:ext uri="{FF2B5EF4-FFF2-40B4-BE49-F238E27FC236}">
                  <a16:creationId xmlns:a16="http://schemas.microsoft.com/office/drawing/2014/main" xmlns="" id="{10C324B3-CB57-45BC-B654-FF11DF61DA3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766986" y="5025494"/>
              <a:ext cx="120950" cy="165498"/>
            </a:xfrm>
            <a:custGeom>
              <a:avLst/>
              <a:gdLst/>
              <a:ahLst/>
              <a:cxnLst/>
              <a:rect l="0" t="0" r="0" b="0"/>
              <a:pathLst>
                <a:path w="120950" h="165498">
                  <a:moveTo>
                    <a:pt x="18114" y="60856"/>
                  </a:moveTo>
                  <a:lnTo>
                    <a:pt x="18114" y="60856"/>
                  </a:lnTo>
                  <a:lnTo>
                    <a:pt x="18112" y="57485"/>
                  </a:lnTo>
                  <a:lnTo>
                    <a:pt x="18112" y="102006"/>
                  </a:lnTo>
                  <a:lnTo>
                    <a:pt x="16702" y="120773"/>
                  </a:lnTo>
                  <a:lnTo>
                    <a:pt x="469" y="165497"/>
                  </a:lnTo>
                  <a:lnTo>
                    <a:pt x="0" y="164483"/>
                  </a:lnTo>
                  <a:lnTo>
                    <a:pt x="47" y="151533"/>
                  </a:lnTo>
                  <a:lnTo>
                    <a:pt x="7908" y="112503"/>
                  </a:lnTo>
                  <a:lnTo>
                    <a:pt x="22615" y="70044"/>
                  </a:lnTo>
                  <a:lnTo>
                    <a:pt x="44847" y="31123"/>
                  </a:lnTo>
                  <a:lnTo>
                    <a:pt x="74273" y="2380"/>
                  </a:lnTo>
                  <a:lnTo>
                    <a:pt x="80954" y="0"/>
                  </a:lnTo>
                  <a:lnTo>
                    <a:pt x="94020" y="1118"/>
                  </a:lnTo>
                  <a:lnTo>
                    <a:pt x="105002" y="10082"/>
                  </a:lnTo>
                  <a:lnTo>
                    <a:pt x="113881" y="24178"/>
                  </a:lnTo>
                  <a:lnTo>
                    <a:pt x="120179" y="42203"/>
                  </a:lnTo>
                  <a:lnTo>
                    <a:pt x="120949" y="75555"/>
                  </a:lnTo>
                  <a:lnTo>
                    <a:pt x="100664" y="1307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1744">
              <a:extLst>
                <a:ext uri="{FF2B5EF4-FFF2-40B4-BE49-F238E27FC236}">
                  <a16:creationId xmlns:a16="http://schemas.microsoft.com/office/drawing/2014/main" xmlns="" id="{62FCF85A-90EE-4DA5-BE7B-1642051C10D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660112" y="5020661"/>
              <a:ext cx="82650" cy="154590"/>
            </a:xfrm>
            <a:custGeom>
              <a:avLst/>
              <a:gdLst/>
              <a:ahLst/>
              <a:cxnLst/>
              <a:rect l="0" t="0" r="0" b="0"/>
              <a:pathLst>
                <a:path w="82650" h="154590">
                  <a:moveTo>
                    <a:pt x="55138" y="40289"/>
                  </a:moveTo>
                  <a:lnTo>
                    <a:pt x="55138" y="40289"/>
                  </a:lnTo>
                  <a:lnTo>
                    <a:pt x="61879" y="36918"/>
                  </a:lnTo>
                  <a:lnTo>
                    <a:pt x="67071" y="31500"/>
                  </a:lnTo>
                  <a:lnTo>
                    <a:pt x="71024" y="25094"/>
                  </a:lnTo>
                  <a:lnTo>
                    <a:pt x="72782" y="19895"/>
                  </a:lnTo>
                  <a:lnTo>
                    <a:pt x="71681" y="13350"/>
                  </a:lnTo>
                  <a:lnTo>
                    <a:pt x="70400" y="9630"/>
                  </a:lnTo>
                  <a:lnTo>
                    <a:pt x="65214" y="3614"/>
                  </a:lnTo>
                  <a:lnTo>
                    <a:pt x="61856" y="1022"/>
                  </a:lnTo>
                  <a:lnTo>
                    <a:pt x="58205" y="0"/>
                  </a:lnTo>
                  <a:lnTo>
                    <a:pt x="50386" y="746"/>
                  </a:lnTo>
                  <a:lnTo>
                    <a:pt x="34679" y="8503"/>
                  </a:lnTo>
                  <a:lnTo>
                    <a:pt x="16620" y="29852"/>
                  </a:lnTo>
                  <a:lnTo>
                    <a:pt x="4606" y="61891"/>
                  </a:lnTo>
                  <a:lnTo>
                    <a:pt x="0" y="109232"/>
                  </a:lnTo>
                  <a:lnTo>
                    <a:pt x="1940" y="129021"/>
                  </a:lnTo>
                  <a:lnTo>
                    <a:pt x="7036" y="141579"/>
                  </a:lnTo>
                  <a:lnTo>
                    <a:pt x="10369" y="145915"/>
                  </a:lnTo>
                  <a:lnTo>
                    <a:pt x="14003" y="147396"/>
                  </a:lnTo>
                  <a:lnTo>
                    <a:pt x="17837" y="146971"/>
                  </a:lnTo>
                  <a:lnTo>
                    <a:pt x="21804" y="145277"/>
                  </a:lnTo>
                  <a:lnTo>
                    <a:pt x="37500" y="129409"/>
                  </a:lnTo>
                  <a:lnTo>
                    <a:pt x="51627" y="94399"/>
                  </a:lnTo>
                  <a:lnTo>
                    <a:pt x="63421" y="61143"/>
                  </a:lnTo>
                  <a:lnTo>
                    <a:pt x="67756" y="56612"/>
                  </a:lnTo>
                  <a:lnTo>
                    <a:pt x="69900" y="55406"/>
                  </a:lnTo>
                  <a:lnTo>
                    <a:pt x="72035" y="56716"/>
                  </a:lnTo>
                  <a:lnTo>
                    <a:pt x="76288" y="63817"/>
                  </a:lnTo>
                  <a:lnTo>
                    <a:pt x="82649" y="86458"/>
                  </a:lnTo>
                  <a:lnTo>
                    <a:pt x="81303" y="129136"/>
                  </a:lnTo>
                  <a:lnTo>
                    <a:pt x="80538" y="1545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1745">
              <a:extLst>
                <a:ext uri="{FF2B5EF4-FFF2-40B4-BE49-F238E27FC236}">
                  <a16:creationId xmlns:a16="http://schemas.microsoft.com/office/drawing/2014/main" xmlns="" id="{048EF63D-0DE3-407C-8859-C51A264E67A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524750" y="50355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37350" y="12535"/>
                  </a:lnTo>
                  <a:lnTo>
                    <a:pt x="83656" y="4201"/>
                  </a:lnTo>
                  <a:lnTo>
                    <a:pt x="129335" y="83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1746">
              <a:extLst>
                <a:ext uri="{FF2B5EF4-FFF2-40B4-BE49-F238E27FC236}">
                  <a16:creationId xmlns:a16="http://schemas.microsoft.com/office/drawing/2014/main" xmlns="" id="{56778FCD-B095-40B3-B01F-DA0C045EB6D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564179" y="4847742"/>
              <a:ext cx="74872" cy="349606"/>
            </a:xfrm>
            <a:custGeom>
              <a:avLst/>
              <a:gdLst/>
              <a:ahLst/>
              <a:cxnLst/>
              <a:rect l="0" t="0" r="0" b="0"/>
              <a:pathLst>
                <a:path w="74872" h="349606">
                  <a:moveTo>
                    <a:pt x="30421" y="3658"/>
                  </a:moveTo>
                  <a:lnTo>
                    <a:pt x="30421" y="3658"/>
                  </a:lnTo>
                  <a:lnTo>
                    <a:pt x="33791" y="287"/>
                  </a:lnTo>
                  <a:lnTo>
                    <a:pt x="34785" y="0"/>
                  </a:lnTo>
                  <a:lnTo>
                    <a:pt x="35447" y="513"/>
                  </a:lnTo>
                  <a:lnTo>
                    <a:pt x="35888" y="1562"/>
                  </a:lnTo>
                  <a:lnTo>
                    <a:pt x="29747" y="43564"/>
                  </a:lnTo>
                  <a:lnTo>
                    <a:pt x="25183" y="75722"/>
                  </a:lnTo>
                  <a:lnTo>
                    <a:pt x="18450" y="118236"/>
                  </a:lnTo>
                  <a:lnTo>
                    <a:pt x="12634" y="163472"/>
                  </a:lnTo>
                  <a:lnTo>
                    <a:pt x="7700" y="207331"/>
                  </a:lnTo>
                  <a:lnTo>
                    <a:pt x="3154" y="245639"/>
                  </a:lnTo>
                  <a:lnTo>
                    <a:pt x="0" y="292197"/>
                  </a:lnTo>
                  <a:lnTo>
                    <a:pt x="2436" y="322690"/>
                  </a:lnTo>
                  <a:lnTo>
                    <a:pt x="9516" y="336186"/>
                  </a:lnTo>
                  <a:lnTo>
                    <a:pt x="14368" y="341760"/>
                  </a:lnTo>
                  <a:lnTo>
                    <a:pt x="25403" y="347952"/>
                  </a:lnTo>
                  <a:lnTo>
                    <a:pt x="31309" y="349605"/>
                  </a:lnTo>
                  <a:lnTo>
                    <a:pt x="37362" y="348589"/>
                  </a:lnTo>
                  <a:lnTo>
                    <a:pt x="49734" y="341816"/>
                  </a:lnTo>
                  <a:lnTo>
                    <a:pt x="74871" y="3084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1747">
              <a:extLst>
                <a:ext uri="{FF2B5EF4-FFF2-40B4-BE49-F238E27FC236}">
                  <a16:creationId xmlns:a16="http://schemas.microsoft.com/office/drawing/2014/main" xmlns="" id="{A9920616-EB5C-4CDD-BBD0-C005C08DB1C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386825" y="4992767"/>
              <a:ext cx="68076" cy="180259"/>
            </a:xfrm>
            <a:custGeom>
              <a:avLst/>
              <a:gdLst/>
              <a:ahLst/>
              <a:cxnLst/>
              <a:rect l="0" t="0" r="0" b="0"/>
              <a:pathLst>
                <a:path w="68076" h="180259">
                  <a:moveTo>
                    <a:pt x="68075" y="23733"/>
                  </a:moveTo>
                  <a:lnTo>
                    <a:pt x="68075" y="23733"/>
                  </a:lnTo>
                  <a:lnTo>
                    <a:pt x="57935" y="9935"/>
                  </a:lnTo>
                  <a:lnTo>
                    <a:pt x="50399" y="3960"/>
                  </a:lnTo>
                  <a:lnTo>
                    <a:pt x="31480" y="0"/>
                  </a:lnTo>
                  <a:lnTo>
                    <a:pt x="19825" y="2837"/>
                  </a:lnTo>
                  <a:lnTo>
                    <a:pt x="14742" y="5569"/>
                  </a:lnTo>
                  <a:lnTo>
                    <a:pt x="7212" y="14249"/>
                  </a:lnTo>
                  <a:lnTo>
                    <a:pt x="2220" y="25164"/>
                  </a:lnTo>
                  <a:lnTo>
                    <a:pt x="0" y="37067"/>
                  </a:lnTo>
                  <a:lnTo>
                    <a:pt x="2122" y="59042"/>
                  </a:lnTo>
                  <a:lnTo>
                    <a:pt x="9129" y="73294"/>
                  </a:lnTo>
                  <a:lnTo>
                    <a:pt x="45920" y="118911"/>
                  </a:lnTo>
                  <a:lnTo>
                    <a:pt x="51172" y="131650"/>
                  </a:lnTo>
                  <a:lnTo>
                    <a:pt x="52802" y="143663"/>
                  </a:lnTo>
                  <a:lnTo>
                    <a:pt x="51174" y="153705"/>
                  </a:lnTo>
                  <a:lnTo>
                    <a:pt x="46217" y="160991"/>
                  </a:lnTo>
                  <a:lnTo>
                    <a:pt x="31538" y="174789"/>
                  </a:lnTo>
                  <a:lnTo>
                    <a:pt x="21497" y="179063"/>
                  </a:lnTo>
                  <a:lnTo>
                    <a:pt x="12095" y="180258"/>
                  </a:lnTo>
                  <a:lnTo>
                    <a:pt x="9589" y="179589"/>
                  </a:lnTo>
                  <a:lnTo>
                    <a:pt x="4575" y="1761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1748">
              <a:extLst>
                <a:ext uri="{FF2B5EF4-FFF2-40B4-BE49-F238E27FC236}">
                  <a16:creationId xmlns:a16="http://schemas.microsoft.com/office/drawing/2014/main" xmlns="" id="{C3CFB3F6-24F1-4A1A-9880-281F629AB69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170032" y="5023733"/>
              <a:ext cx="142033" cy="160504"/>
            </a:xfrm>
            <a:custGeom>
              <a:avLst/>
              <a:gdLst/>
              <a:ahLst/>
              <a:cxnLst/>
              <a:rect l="0" t="0" r="0" b="0"/>
              <a:pathLst>
                <a:path w="142033" h="160504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8034" y="26984"/>
                  </a:lnTo>
                  <a:lnTo>
                    <a:pt x="11070" y="70709"/>
                  </a:lnTo>
                  <a:lnTo>
                    <a:pt x="11671" y="118230"/>
                  </a:lnTo>
                  <a:lnTo>
                    <a:pt x="11809" y="160503"/>
                  </a:lnTo>
                  <a:lnTo>
                    <a:pt x="12518" y="160330"/>
                  </a:lnTo>
                  <a:lnTo>
                    <a:pt x="15186" y="156374"/>
                  </a:lnTo>
                  <a:lnTo>
                    <a:pt x="23420" y="111974"/>
                  </a:lnTo>
                  <a:lnTo>
                    <a:pt x="38774" y="72302"/>
                  </a:lnTo>
                  <a:lnTo>
                    <a:pt x="62925" y="30664"/>
                  </a:lnTo>
                  <a:lnTo>
                    <a:pt x="85130" y="10659"/>
                  </a:lnTo>
                  <a:lnTo>
                    <a:pt x="97552" y="6129"/>
                  </a:lnTo>
                  <a:lnTo>
                    <a:pt x="102841" y="5908"/>
                  </a:lnTo>
                  <a:lnTo>
                    <a:pt x="114362" y="9426"/>
                  </a:lnTo>
                  <a:lnTo>
                    <a:pt x="125831" y="16398"/>
                  </a:lnTo>
                  <a:lnTo>
                    <a:pt x="135633" y="26553"/>
                  </a:lnTo>
                  <a:lnTo>
                    <a:pt x="140930" y="41885"/>
                  </a:lnTo>
                  <a:lnTo>
                    <a:pt x="142032" y="70349"/>
                  </a:lnTo>
                  <a:lnTo>
                    <a:pt x="134171" y="116290"/>
                  </a:lnTo>
                  <a:lnTo>
                    <a:pt x="126118" y="145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1749">
              <a:extLst>
                <a:ext uri="{FF2B5EF4-FFF2-40B4-BE49-F238E27FC236}">
                  <a16:creationId xmlns:a16="http://schemas.microsoft.com/office/drawing/2014/main" xmlns="" id="{B2853336-7935-4B8C-A5E6-F248F72A1E3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012665" y="5017799"/>
              <a:ext cx="99336" cy="163760"/>
            </a:xfrm>
            <a:custGeom>
              <a:avLst/>
              <a:gdLst/>
              <a:ahLst/>
              <a:cxnLst/>
              <a:rect l="0" t="0" r="0" b="0"/>
              <a:pathLst>
                <a:path w="99336" h="163760">
                  <a:moveTo>
                    <a:pt x="99335" y="24101"/>
                  </a:moveTo>
                  <a:lnTo>
                    <a:pt x="99335" y="24101"/>
                  </a:lnTo>
                  <a:lnTo>
                    <a:pt x="99335" y="17359"/>
                  </a:lnTo>
                  <a:lnTo>
                    <a:pt x="97453" y="12167"/>
                  </a:lnTo>
                  <a:lnTo>
                    <a:pt x="90496" y="3086"/>
                  </a:lnTo>
                  <a:lnTo>
                    <a:pt x="86469" y="650"/>
                  </a:lnTo>
                  <a:lnTo>
                    <a:pt x="84408" y="0"/>
                  </a:lnTo>
                  <a:lnTo>
                    <a:pt x="68023" y="9198"/>
                  </a:lnTo>
                  <a:lnTo>
                    <a:pt x="28985" y="51162"/>
                  </a:lnTo>
                  <a:lnTo>
                    <a:pt x="14446" y="71405"/>
                  </a:lnTo>
                  <a:lnTo>
                    <a:pt x="3000" y="101931"/>
                  </a:lnTo>
                  <a:lnTo>
                    <a:pt x="0" y="128457"/>
                  </a:lnTo>
                  <a:lnTo>
                    <a:pt x="1798" y="143154"/>
                  </a:lnTo>
                  <a:lnTo>
                    <a:pt x="8713" y="154860"/>
                  </a:lnTo>
                  <a:lnTo>
                    <a:pt x="13520" y="159955"/>
                  </a:lnTo>
                  <a:lnTo>
                    <a:pt x="19548" y="162649"/>
                  </a:lnTo>
                  <a:lnTo>
                    <a:pt x="33770" y="163759"/>
                  </a:lnTo>
                  <a:lnTo>
                    <a:pt x="47619" y="158139"/>
                  </a:lnTo>
                  <a:lnTo>
                    <a:pt x="60121" y="147879"/>
                  </a:lnTo>
                  <a:lnTo>
                    <a:pt x="70382" y="133911"/>
                  </a:lnTo>
                  <a:lnTo>
                    <a:pt x="80721" y="106810"/>
                  </a:lnTo>
                  <a:lnTo>
                    <a:pt x="84761" y="67458"/>
                  </a:lnTo>
                  <a:lnTo>
                    <a:pt x="80285" y="241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1750">
              <a:extLst>
                <a:ext uri="{FF2B5EF4-FFF2-40B4-BE49-F238E27FC236}">
                  <a16:creationId xmlns:a16="http://schemas.microsoft.com/office/drawing/2014/main" xmlns="" id="{22B9D315-6001-4CA4-A490-98A1A70153A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879128" y="5008087"/>
              <a:ext cx="124923" cy="153280"/>
            </a:xfrm>
            <a:custGeom>
              <a:avLst/>
              <a:gdLst/>
              <a:ahLst/>
              <a:cxnLst/>
              <a:rect l="0" t="0" r="0" b="0"/>
              <a:pathLst>
                <a:path w="124923" h="153280">
                  <a:moveTo>
                    <a:pt x="86822" y="52863"/>
                  </a:moveTo>
                  <a:lnTo>
                    <a:pt x="86822" y="52863"/>
                  </a:lnTo>
                  <a:lnTo>
                    <a:pt x="86117" y="6835"/>
                  </a:lnTo>
                  <a:lnTo>
                    <a:pt x="83451" y="1125"/>
                  </a:lnTo>
                  <a:lnTo>
                    <a:pt x="81753" y="27"/>
                  </a:lnTo>
                  <a:lnTo>
                    <a:pt x="79915" y="0"/>
                  </a:lnTo>
                  <a:lnTo>
                    <a:pt x="61780" y="8397"/>
                  </a:lnTo>
                  <a:lnTo>
                    <a:pt x="39107" y="29731"/>
                  </a:lnTo>
                  <a:lnTo>
                    <a:pt x="12642" y="72910"/>
                  </a:lnTo>
                  <a:lnTo>
                    <a:pt x="1038" y="112379"/>
                  </a:lnTo>
                  <a:lnTo>
                    <a:pt x="0" y="120057"/>
                  </a:lnTo>
                  <a:lnTo>
                    <a:pt x="2129" y="127292"/>
                  </a:lnTo>
                  <a:lnTo>
                    <a:pt x="12022" y="140976"/>
                  </a:lnTo>
                  <a:lnTo>
                    <a:pt x="27707" y="148469"/>
                  </a:lnTo>
                  <a:lnTo>
                    <a:pt x="69891" y="153279"/>
                  </a:lnTo>
                  <a:lnTo>
                    <a:pt x="124922" y="1417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1751">
              <a:extLst>
                <a:ext uri="{FF2B5EF4-FFF2-40B4-BE49-F238E27FC236}">
                  <a16:creationId xmlns:a16="http://schemas.microsoft.com/office/drawing/2014/main" xmlns="" id="{92D21833-3154-46A6-904F-A7B78039A9E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877544" y="4757140"/>
              <a:ext cx="367807" cy="51809"/>
            </a:xfrm>
            <a:custGeom>
              <a:avLst/>
              <a:gdLst/>
              <a:ahLst/>
              <a:cxnLst/>
              <a:rect l="0" t="0" r="0" b="0"/>
              <a:pathLst>
                <a:path w="367807" h="51809">
                  <a:moveTo>
                    <a:pt x="24906" y="30760"/>
                  </a:moveTo>
                  <a:lnTo>
                    <a:pt x="24906" y="30760"/>
                  </a:lnTo>
                  <a:lnTo>
                    <a:pt x="7946" y="23852"/>
                  </a:lnTo>
                  <a:lnTo>
                    <a:pt x="1173" y="19204"/>
                  </a:lnTo>
                  <a:lnTo>
                    <a:pt x="618" y="19528"/>
                  </a:lnTo>
                  <a:lnTo>
                    <a:pt x="0" y="21770"/>
                  </a:lnTo>
                  <a:lnTo>
                    <a:pt x="16507" y="23627"/>
                  </a:lnTo>
                  <a:lnTo>
                    <a:pt x="63966" y="24178"/>
                  </a:lnTo>
                  <a:lnTo>
                    <a:pt x="109059" y="24307"/>
                  </a:lnTo>
                  <a:lnTo>
                    <a:pt x="133924" y="24341"/>
                  </a:lnTo>
                  <a:lnTo>
                    <a:pt x="158968" y="23658"/>
                  </a:lnTo>
                  <a:lnTo>
                    <a:pt x="184131" y="22498"/>
                  </a:lnTo>
                  <a:lnTo>
                    <a:pt x="209372" y="21018"/>
                  </a:lnTo>
                  <a:lnTo>
                    <a:pt x="254352" y="17493"/>
                  </a:lnTo>
                  <a:lnTo>
                    <a:pt x="292687" y="13575"/>
                  </a:lnTo>
                  <a:lnTo>
                    <a:pt x="336635" y="7192"/>
                  </a:lnTo>
                  <a:lnTo>
                    <a:pt x="340675" y="6580"/>
                  </a:lnTo>
                  <a:lnTo>
                    <a:pt x="340546" y="5468"/>
                  </a:lnTo>
                  <a:lnTo>
                    <a:pt x="332878" y="2350"/>
                  </a:lnTo>
                  <a:lnTo>
                    <a:pt x="295838" y="0"/>
                  </a:lnTo>
                  <a:lnTo>
                    <a:pt x="256799" y="1331"/>
                  </a:lnTo>
                  <a:lnTo>
                    <a:pt x="211225" y="5686"/>
                  </a:lnTo>
                  <a:lnTo>
                    <a:pt x="187218" y="9811"/>
                  </a:lnTo>
                  <a:lnTo>
                    <a:pt x="162747" y="14677"/>
                  </a:lnTo>
                  <a:lnTo>
                    <a:pt x="116743" y="23847"/>
                  </a:lnTo>
                  <a:lnTo>
                    <a:pt x="76306" y="31921"/>
                  </a:lnTo>
                  <a:lnTo>
                    <a:pt x="37939" y="40433"/>
                  </a:lnTo>
                  <a:lnTo>
                    <a:pt x="32890" y="42853"/>
                  </a:lnTo>
                  <a:lnTo>
                    <a:pt x="30228" y="45172"/>
                  </a:lnTo>
                  <a:lnTo>
                    <a:pt x="31276" y="47423"/>
                  </a:lnTo>
                  <a:lnTo>
                    <a:pt x="39966" y="51808"/>
                  </a:lnTo>
                  <a:lnTo>
                    <a:pt x="84323" y="48128"/>
                  </a:lnTo>
                  <a:lnTo>
                    <a:pt x="128689" y="41772"/>
                  </a:lnTo>
                  <a:lnTo>
                    <a:pt x="153361" y="38101"/>
                  </a:lnTo>
                  <a:lnTo>
                    <a:pt x="179687" y="34243"/>
                  </a:lnTo>
                  <a:lnTo>
                    <a:pt x="207115" y="30260"/>
                  </a:lnTo>
                  <a:lnTo>
                    <a:pt x="235278" y="26193"/>
                  </a:lnTo>
                  <a:lnTo>
                    <a:pt x="260404" y="23482"/>
                  </a:lnTo>
                  <a:lnTo>
                    <a:pt x="305255" y="20470"/>
                  </a:lnTo>
                  <a:lnTo>
                    <a:pt x="345980" y="22145"/>
                  </a:lnTo>
                  <a:lnTo>
                    <a:pt x="367806" y="244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" name="SMARTInkShape-Group316">
            <a:extLst>
              <a:ext uri="{FF2B5EF4-FFF2-40B4-BE49-F238E27FC236}">
                <a16:creationId xmlns:a16="http://schemas.microsoft.com/office/drawing/2014/main" xmlns="" id="{F24B55A8-5415-46A2-8438-A5ADAA9BE506}"/>
              </a:ext>
            </a:extLst>
          </p:cNvPr>
          <p:cNvGrpSpPr/>
          <p:nvPr/>
        </p:nvGrpSpPr>
        <p:grpSpPr>
          <a:xfrm>
            <a:off x="5328533" y="4814835"/>
            <a:ext cx="335668" cy="493838"/>
            <a:chOff x="5328533" y="4814835"/>
            <a:chExt cx="335668" cy="493838"/>
          </a:xfrm>
        </p:grpSpPr>
        <p:sp>
          <p:nvSpPr>
            <p:cNvPr id="714" name="SMARTInkShape-1752">
              <a:extLst>
                <a:ext uri="{FF2B5EF4-FFF2-40B4-BE49-F238E27FC236}">
                  <a16:creationId xmlns:a16="http://schemas.microsoft.com/office/drawing/2014/main" xmlns="" id="{1B368D5A-72C4-4F61-AA05-57ED779DC10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511800" y="5112633"/>
              <a:ext cx="127001" cy="186861"/>
            </a:xfrm>
            <a:custGeom>
              <a:avLst/>
              <a:gdLst/>
              <a:ahLst/>
              <a:cxnLst/>
              <a:rect l="0" t="0" r="0" b="0"/>
              <a:pathLst>
                <a:path w="127001" h="18686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10136"/>
                  </a:lnTo>
                  <a:lnTo>
                    <a:pt x="8839" y="47945"/>
                  </a:lnTo>
                  <a:lnTo>
                    <a:pt x="14927" y="86335"/>
                  </a:lnTo>
                  <a:lnTo>
                    <a:pt x="24570" y="128990"/>
                  </a:lnTo>
                  <a:lnTo>
                    <a:pt x="39766" y="171030"/>
                  </a:lnTo>
                  <a:lnTo>
                    <a:pt x="45425" y="183943"/>
                  </a:lnTo>
                  <a:lnTo>
                    <a:pt x="47923" y="186540"/>
                  </a:lnTo>
                  <a:lnTo>
                    <a:pt x="50293" y="186860"/>
                  </a:lnTo>
                  <a:lnTo>
                    <a:pt x="52579" y="185662"/>
                  </a:lnTo>
                  <a:lnTo>
                    <a:pt x="62538" y="163751"/>
                  </a:lnTo>
                  <a:lnTo>
                    <a:pt x="74425" y="116963"/>
                  </a:lnTo>
                  <a:lnTo>
                    <a:pt x="90256" y="71899"/>
                  </a:lnTo>
                  <a:lnTo>
                    <a:pt x="108792" y="30296"/>
                  </a:lnTo>
                  <a:lnTo>
                    <a:pt x="118949" y="9015"/>
                  </a:lnTo>
                  <a:lnTo>
                    <a:pt x="120222" y="9244"/>
                  </a:lnTo>
                  <a:lnTo>
                    <a:pt x="127000" y="18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1753">
              <a:extLst>
                <a:ext uri="{FF2B5EF4-FFF2-40B4-BE49-F238E27FC236}">
                  <a16:creationId xmlns:a16="http://schemas.microsoft.com/office/drawing/2014/main" xmlns="" id="{29BE8918-2663-4F16-870E-214172B44FB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337054" y="5019939"/>
              <a:ext cx="111247" cy="288734"/>
            </a:xfrm>
            <a:custGeom>
              <a:avLst/>
              <a:gdLst/>
              <a:ahLst/>
              <a:cxnLst/>
              <a:rect l="0" t="0" r="0" b="0"/>
              <a:pathLst>
                <a:path w="111247" h="288734">
                  <a:moveTo>
                    <a:pt x="3296" y="85461"/>
                  </a:moveTo>
                  <a:lnTo>
                    <a:pt x="3296" y="85461"/>
                  </a:lnTo>
                  <a:lnTo>
                    <a:pt x="3296" y="81802"/>
                  </a:lnTo>
                  <a:lnTo>
                    <a:pt x="8322" y="125367"/>
                  </a:lnTo>
                  <a:lnTo>
                    <a:pt x="9254" y="172310"/>
                  </a:lnTo>
                  <a:lnTo>
                    <a:pt x="8765" y="206611"/>
                  </a:lnTo>
                  <a:lnTo>
                    <a:pt x="5230" y="251573"/>
                  </a:lnTo>
                  <a:lnTo>
                    <a:pt x="3551" y="288733"/>
                  </a:lnTo>
                  <a:lnTo>
                    <a:pt x="2760" y="288003"/>
                  </a:lnTo>
                  <a:lnTo>
                    <a:pt x="0" y="279667"/>
                  </a:lnTo>
                  <a:lnTo>
                    <a:pt x="1222" y="238880"/>
                  </a:lnTo>
                  <a:lnTo>
                    <a:pt x="4255" y="196216"/>
                  </a:lnTo>
                  <a:lnTo>
                    <a:pt x="8661" y="149502"/>
                  </a:lnTo>
                  <a:lnTo>
                    <a:pt x="15323" y="107574"/>
                  </a:lnTo>
                  <a:lnTo>
                    <a:pt x="24869" y="71535"/>
                  </a:lnTo>
                  <a:lnTo>
                    <a:pt x="40262" y="31005"/>
                  </a:lnTo>
                  <a:lnTo>
                    <a:pt x="50770" y="13986"/>
                  </a:lnTo>
                  <a:lnTo>
                    <a:pt x="64848" y="1718"/>
                  </a:lnTo>
                  <a:lnTo>
                    <a:pt x="71141" y="0"/>
                  </a:lnTo>
                  <a:lnTo>
                    <a:pt x="76748" y="970"/>
                  </a:lnTo>
                  <a:lnTo>
                    <a:pt x="81898" y="3733"/>
                  </a:lnTo>
                  <a:lnTo>
                    <a:pt x="91382" y="16212"/>
                  </a:lnTo>
                  <a:lnTo>
                    <a:pt x="98890" y="34928"/>
                  </a:lnTo>
                  <a:lnTo>
                    <a:pt x="101705" y="72527"/>
                  </a:lnTo>
                  <a:lnTo>
                    <a:pt x="97363" y="98057"/>
                  </a:lnTo>
                  <a:lnTo>
                    <a:pt x="80243" y="129488"/>
                  </a:lnTo>
                  <a:lnTo>
                    <a:pt x="57297" y="149933"/>
                  </a:lnTo>
                  <a:lnTo>
                    <a:pt x="39365" y="158186"/>
                  </a:lnTo>
                  <a:lnTo>
                    <a:pt x="18698" y="161356"/>
                  </a:lnTo>
                  <a:lnTo>
                    <a:pt x="37281" y="165005"/>
                  </a:lnTo>
                  <a:lnTo>
                    <a:pt x="61499" y="180604"/>
                  </a:lnTo>
                  <a:lnTo>
                    <a:pt x="80906" y="203101"/>
                  </a:lnTo>
                  <a:lnTo>
                    <a:pt x="102643" y="247515"/>
                  </a:lnTo>
                  <a:lnTo>
                    <a:pt x="108697" y="268708"/>
                  </a:lnTo>
                  <a:lnTo>
                    <a:pt x="111246" y="2886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1754">
              <a:extLst>
                <a:ext uri="{FF2B5EF4-FFF2-40B4-BE49-F238E27FC236}">
                  <a16:creationId xmlns:a16="http://schemas.microsoft.com/office/drawing/2014/main" xmlns="" id="{445CF9BD-8319-4905-90B9-46C9BAF517D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355742" y="4832350"/>
              <a:ext cx="308459" cy="63501"/>
            </a:xfrm>
            <a:custGeom>
              <a:avLst/>
              <a:gdLst/>
              <a:ahLst/>
              <a:cxnLst/>
              <a:rect l="0" t="0" r="0" b="0"/>
              <a:pathLst>
                <a:path w="308459" h="63501">
                  <a:moveTo>
                    <a:pt x="3658" y="63500"/>
                  </a:moveTo>
                  <a:lnTo>
                    <a:pt x="3658" y="63500"/>
                  </a:lnTo>
                  <a:lnTo>
                    <a:pt x="287" y="63500"/>
                  </a:lnTo>
                  <a:lnTo>
                    <a:pt x="0" y="62794"/>
                  </a:lnTo>
                  <a:lnTo>
                    <a:pt x="1562" y="60129"/>
                  </a:lnTo>
                  <a:lnTo>
                    <a:pt x="33376" y="47920"/>
                  </a:lnTo>
                  <a:lnTo>
                    <a:pt x="76838" y="34939"/>
                  </a:lnTo>
                  <a:lnTo>
                    <a:pt x="103245" y="27525"/>
                  </a:lnTo>
                  <a:lnTo>
                    <a:pt x="130021" y="21172"/>
                  </a:lnTo>
                  <a:lnTo>
                    <a:pt x="157045" y="15526"/>
                  </a:lnTo>
                  <a:lnTo>
                    <a:pt x="184232" y="10351"/>
                  </a:lnTo>
                  <a:lnTo>
                    <a:pt x="210118" y="6900"/>
                  </a:lnTo>
                  <a:lnTo>
                    <a:pt x="235138" y="4600"/>
                  </a:lnTo>
                  <a:lnTo>
                    <a:pt x="275871" y="2044"/>
                  </a:lnTo>
                  <a:lnTo>
                    <a:pt x="3084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1755">
              <a:extLst>
                <a:ext uri="{FF2B5EF4-FFF2-40B4-BE49-F238E27FC236}">
                  <a16:creationId xmlns:a16="http://schemas.microsoft.com/office/drawing/2014/main" xmlns="" id="{237C997D-7D67-44F4-B444-2B90FC60938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28533" y="4814835"/>
              <a:ext cx="303918" cy="23866"/>
            </a:xfrm>
            <a:custGeom>
              <a:avLst/>
              <a:gdLst/>
              <a:ahLst/>
              <a:cxnLst/>
              <a:rect l="0" t="0" r="0" b="0"/>
              <a:pathLst>
                <a:path w="303918" h="23866">
                  <a:moveTo>
                    <a:pt x="5467" y="23865"/>
                  </a:moveTo>
                  <a:lnTo>
                    <a:pt x="5467" y="23865"/>
                  </a:lnTo>
                  <a:lnTo>
                    <a:pt x="0" y="23865"/>
                  </a:lnTo>
                  <a:lnTo>
                    <a:pt x="40468" y="20494"/>
                  </a:lnTo>
                  <a:lnTo>
                    <a:pt x="78879" y="16957"/>
                  </a:lnTo>
                  <a:lnTo>
                    <a:pt x="124172" y="13033"/>
                  </a:lnTo>
                  <a:lnTo>
                    <a:pt x="148104" y="11000"/>
                  </a:lnTo>
                  <a:lnTo>
                    <a:pt x="195156" y="6858"/>
                  </a:lnTo>
                  <a:lnTo>
                    <a:pt x="237234" y="2666"/>
                  </a:lnTo>
                  <a:lnTo>
                    <a:pt x="284160" y="0"/>
                  </a:lnTo>
                  <a:lnTo>
                    <a:pt x="303917" y="48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8" name="SMARTInkShape-Group317">
            <a:extLst>
              <a:ext uri="{FF2B5EF4-FFF2-40B4-BE49-F238E27FC236}">
                <a16:creationId xmlns:a16="http://schemas.microsoft.com/office/drawing/2014/main" xmlns="" id="{9B32C1EE-C17C-4DBC-B08A-651BAEFE9E92}"/>
              </a:ext>
            </a:extLst>
          </p:cNvPr>
          <p:cNvGrpSpPr/>
          <p:nvPr/>
        </p:nvGrpSpPr>
        <p:grpSpPr>
          <a:xfrm>
            <a:off x="2260861" y="5641321"/>
            <a:ext cx="895069" cy="405614"/>
            <a:chOff x="2260861" y="5641321"/>
            <a:chExt cx="895069" cy="405614"/>
          </a:xfrm>
        </p:grpSpPr>
        <p:sp>
          <p:nvSpPr>
            <p:cNvPr id="719" name="SMARTInkShape-1756">
              <a:extLst>
                <a:ext uri="{FF2B5EF4-FFF2-40B4-BE49-F238E27FC236}">
                  <a16:creationId xmlns:a16="http://schemas.microsoft.com/office/drawing/2014/main" xmlns="" id="{BB644A39-F205-4FE3-ABBD-7B18BC810ED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149600" y="5835204"/>
              <a:ext cx="6330" cy="447"/>
            </a:xfrm>
            <a:custGeom>
              <a:avLst/>
              <a:gdLst/>
              <a:ahLst/>
              <a:cxnLst/>
              <a:rect l="0" t="0" r="0" b="0"/>
              <a:pathLst>
                <a:path w="6330" h="447">
                  <a:moveTo>
                    <a:pt x="0" y="446"/>
                  </a:moveTo>
                  <a:lnTo>
                    <a:pt x="0" y="446"/>
                  </a:lnTo>
                  <a:lnTo>
                    <a:pt x="63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1757">
              <a:extLst>
                <a:ext uri="{FF2B5EF4-FFF2-40B4-BE49-F238E27FC236}">
                  <a16:creationId xmlns:a16="http://schemas.microsoft.com/office/drawing/2014/main" xmlns="" id="{374BE69B-ED95-4AAE-BE46-23DC3788ECA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028950" y="5778500"/>
              <a:ext cx="95251" cy="133895"/>
            </a:xfrm>
            <a:custGeom>
              <a:avLst/>
              <a:gdLst/>
              <a:ahLst/>
              <a:cxnLst/>
              <a:rect l="0" t="0" r="0" b="0"/>
              <a:pathLst>
                <a:path w="95251" h="133895">
                  <a:moveTo>
                    <a:pt x="0" y="12700"/>
                  </a:moveTo>
                  <a:lnTo>
                    <a:pt x="0" y="12700"/>
                  </a:lnTo>
                  <a:lnTo>
                    <a:pt x="12209" y="12700"/>
                  </a:lnTo>
                  <a:lnTo>
                    <a:pt x="21654" y="18345"/>
                  </a:lnTo>
                  <a:lnTo>
                    <a:pt x="41593" y="39215"/>
                  </a:lnTo>
                  <a:lnTo>
                    <a:pt x="54814" y="60851"/>
                  </a:lnTo>
                  <a:lnTo>
                    <a:pt x="60927" y="88507"/>
                  </a:lnTo>
                  <a:lnTo>
                    <a:pt x="56712" y="106835"/>
                  </a:lnTo>
                  <a:lnTo>
                    <a:pt x="48488" y="122270"/>
                  </a:lnTo>
                  <a:lnTo>
                    <a:pt x="40130" y="131483"/>
                  </a:lnTo>
                  <a:lnTo>
                    <a:pt x="35926" y="133516"/>
                  </a:lnTo>
                  <a:lnTo>
                    <a:pt x="27491" y="133894"/>
                  </a:lnTo>
                  <a:lnTo>
                    <a:pt x="24678" y="131597"/>
                  </a:lnTo>
                  <a:lnTo>
                    <a:pt x="21551" y="123398"/>
                  </a:lnTo>
                  <a:lnTo>
                    <a:pt x="19791" y="100141"/>
                  </a:lnTo>
                  <a:lnTo>
                    <a:pt x="32754" y="67536"/>
                  </a:lnTo>
                  <a:lnTo>
                    <a:pt x="62418" y="2943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1758">
              <a:extLst>
                <a:ext uri="{FF2B5EF4-FFF2-40B4-BE49-F238E27FC236}">
                  <a16:creationId xmlns:a16="http://schemas.microsoft.com/office/drawing/2014/main" xmlns="" id="{1FBC0D48-261F-464B-A051-92BAFB7303E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921000" y="5747719"/>
              <a:ext cx="86084" cy="299216"/>
            </a:xfrm>
            <a:custGeom>
              <a:avLst/>
              <a:gdLst/>
              <a:ahLst/>
              <a:cxnLst/>
              <a:rect l="0" t="0" r="0" b="0"/>
              <a:pathLst>
                <a:path w="86084" h="299216">
                  <a:moveTo>
                    <a:pt x="12700" y="81581"/>
                  </a:moveTo>
                  <a:lnTo>
                    <a:pt x="12700" y="81581"/>
                  </a:lnTo>
                  <a:lnTo>
                    <a:pt x="19442" y="84952"/>
                  </a:lnTo>
                  <a:lnTo>
                    <a:pt x="24633" y="94134"/>
                  </a:lnTo>
                  <a:lnTo>
                    <a:pt x="28587" y="109032"/>
                  </a:lnTo>
                  <a:lnTo>
                    <a:pt x="30813" y="142631"/>
                  </a:lnTo>
                  <a:lnTo>
                    <a:pt x="31472" y="187706"/>
                  </a:lnTo>
                  <a:lnTo>
                    <a:pt x="30256" y="234695"/>
                  </a:lnTo>
                  <a:lnTo>
                    <a:pt x="19800" y="279487"/>
                  </a:lnTo>
                  <a:lnTo>
                    <a:pt x="14102" y="299022"/>
                  </a:lnTo>
                  <a:lnTo>
                    <a:pt x="12929" y="299215"/>
                  </a:lnTo>
                  <a:lnTo>
                    <a:pt x="9744" y="295663"/>
                  </a:lnTo>
                  <a:lnTo>
                    <a:pt x="7726" y="258081"/>
                  </a:lnTo>
                  <a:lnTo>
                    <a:pt x="10019" y="221645"/>
                  </a:lnTo>
                  <a:lnTo>
                    <a:pt x="15271" y="175816"/>
                  </a:lnTo>
                  <a:lnTo>
                    <a:pt x="21604" y="128402"/>
                  </a:lnTo>
                  <a:lnTo>
                    <a:pt x="26770" y="88515"/>
                  </a:lnTo>
                  <a:lnTo>
                    <a:pt x="33645" y="41067"/>
                  </a:lnTo>
                  <a:lnTo>
                    <a:pt x="43522" y="13681"/>
                  </a:lnTo>
                  <a:lnTo>
                    <a:pt x="51328" y="3661"/>
                  </a:lnTo>
                  <a:lnTo>
                    <a:pt x="55385" y="0"/>
                  </a:lnTo>
                  <a:lnTo>
                    <a:pt x="60207" y="383"/>
                  </a:lnTo>
                  <a:lnTo>
                    <a:pt x="71209" y="8334"/>
                  </a:lnTo>
                  <a:lnTo>
                    <a:pt x="79391" y="26919"/>
                  </a:lnTo>
                  <a:lnTo>
                    <a:pt x="86083" y="65150"/>
                  </a:lnTo>
                  <a:lnTo>
                    <a:pt x="84302" y="105875"/>
                  </a:lnTo>
                  <a:lnTo>
                    <a:pt x="76979" y="130479"/>
                  </a:lnTo>
                  <a:lnTo>
                    <a:pt x="64316" y="150821"/>
                  </a:lnTo>
                  <a:lnTo>
                    <a:pt x="49281" y="163624"/>
                  </a:lnTo>
                  <a:lnTo>
                    <a:pt x="33898" y="170962"/>
                  </a:lnTo>
                  <a:lnTo>
                    <a:pt x="20004" y="174222"/>
                  </a:lnTo>
                  <a:lnTo>
                    <a:pt x="14747" y="173679"/>
                  </a:lnTo>
                  <a:lnTo>
                    <a:pt x="10537" y="171909"/>
                  </a:lnTo>
                  <a:lnTo>
                    <a:pt x="0" y="164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1759">
              <a:extLst>
                <a:ext uri="{FF2B5EF4-FFF2-40B4-BE49-F238E27FC236}">
                  <a16:creationId xmlns:a16="http://schemas.microsoft.com/office/drawing/2014/main" xmlns="" id="{747F1354-2D9C-441B-B3BF-FFBB35579AE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800350" y="5791200"/>
              <a:ext cx="88901" cy="126718"/>
            </a:xfrm>
            <a:custGeom>
              <a:avLst/>
              <a:gdLst/>
              <a:ahLst/>
              <a:cxnLst/>
              <a:rect l="0" t="0" r="0" b="0"/>
              <a:pathLst>
                <a:path w="88901" h="126718">
                  <a:moveTo>
                    <a:pt x="0" y="19050"/>
                  </a:moveTo>
                  <a:lnTo>
                    <a:pt x="0" y="19050"/>
                  </a:lnTo>
                  <a:lnTo>
                    <a:pt x="0" y="10211"/>
                  </a:lnTo>
                  <a:lnTo>
                    <a:pt x="1881" y="6185"/>
                  </a:lnTo>
                  <a:lnTo>
                    <a:pt x="3371" y="4123"/>
                  </a:lnTo>
                  <a:lnTo>
                    <a:pt x="5775" y="3455"/>
                  </a:lnTo>
                  <a:lnTo>
                    <a:pt x="12209" y="4593"/>
                  </a:lnTo>
                  <a:lnTo>
                    <a:pt x="23765" y="12572"/>
                  </a:lnTo>
                  <a:lnTo>
                    <a:pt x="36126" y="27244"/>
                  </a:lnTo>
                  <a:lnTo>
                    <a:pt x="48726" y="51738"/>
                  </a:lnTo>
                  <a:lnTo>
                    <a:pt x="49643" y="69326"/>
                  </a:lnTo>
                  <a:lnTo>
                    <a:pt x="44641" y="86551"/>
                  </a:lnTo>
                  <a:lnTo>
                    <a:pt x="24981" y="122344"/>
                  </a:lnTo>
                  <a:lnTo>
                    <a:pt x="22299" y="125306"/>
                  </a:lnTo>
                  <a:lnTo>
                    <a:pt x="19805" y="126576"/>
                  </a:lnTo>
                  <a:lnTo>
                    <a:pt x="17436" y="126717"/>
                  </a:lnTo>
                  <a:lnTo>
                    <a:pt x="15152" y="125402"/>
                  </a:lnTo>
                  <a:lnTo>
                    <a:pt x="10732" y="120174"/>
                  </a:lnTo>
                  <a:lnTo>
                    <a:pt x="12061" y="107503"/>
                  </a:lnTo>
                  <a:lnTo>
                    <a:pt x="31153" y="63883"/>
                  </a:lnTo>
                  <a:lnTo>
                    <a:pt x="61396" y="2066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1760">
              <a:extLst>
                <a:ext uri="{FF2B5EF4-FFF2-40B4-BE49-F238E27FC236}">
                  <a16:creationId xmlns:a16="http://schemas.microsoft.com/office/drawing/2014/main" xmlns="" id="{A67CA130-B781-4BBA-BED1-C458BB72DDA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679700" y="5787353"/>
              <a:ext cx="95251" cy="119612"/>
            </a:xfrm>
            <a:custGeom>
              <a:avLst/>
              <a:gdLst/>
              <a:ahLst/>
              <a:cxnLst/>
              <a:rect l="0" t="0" r="0" b="0"/>
              <a:pathLst>
                <a:path w="95251" h="119612">
                  <a:moveTo>
                    <a:pt x="0" y="54647"/>
                  </a:moveTo>
                  <a:lnTo>
                    <a:pt x="0" y="54647"/>
                  </a:lnTo>
                  <a:lnTo>
                    <a:pt x="0" y="58018"/>
                  </a:lnTo>
                  <a:lnTo>
                    <a:pt x="1411" y="59011"/>
                  </a:lnTo>
                  <a:lnTo>
                    <a:pt x="10845" y="60409"/>
                  </a:lnTo>
                  <a:lnTo>
                    <a:pt x="21048" y="60735"/>
                  </a:lnTo>
                  <a:lnTo>
                    <a:pt x="38692" y="54177"/>
                  </a:lnTo>
                  <a:lnTo>
                    <a:pt x="66570" y="39319"/>
                  </a:lnTo>
                  <a:lnTo>
                    <a:pt x="78207" y="26979"/>
                  </a:lnTo>
                  <a:lnTo>
                    <a:pt x="83677" y="18596"/>
                  </a:lnTo>
                  <a:lnTo>
                    <a:pt x="84713" y="14385"/>
                  </a:lnTo>
                  <a:lnTo>
                    <a:pt x="83982" y="5945"/>
                  </a:lnTo>
                  <a:lnTo>
                    <a:pt x="81388" y="3128"/>
                  </a:lnTo>
                  <a:lnTo>
                    <a:pt x="72861" y="0"/>
                  </a:lnTo>
                  <a:lnTo>
                    <a:pt x="62016" y="2373"/>
                  </a:lnTo>
                  <a:lnTo>
                    <a:pt x="50140" y="8835"/>
                  </a:lnTo>
                  <a:lnTo>
                    <a:pt x="18963" y="36254"/>
                  </a:lnTo>
                  <a:lnTo>
                    <a:pt x="11956" y="52352"/>
                  </a:lnTo>
                  <a:lnTo>
                    <a:pt x="10253" y="70561"/>
                  </a:lnTo>
                  <a:lnTo>
                    <a:pt x="14199" y="88060"/>
                  </a:lnTo>
                  <a:lnTo>
                    <a:pt x="22539" y="101483"/>
                  </a:lnTo>
                  <a:lnTo>
                    <a:pt x="27726" y="107036"/>
                  </a:lnTo>
                  <a:lnTo>
                    <a:pt x="42897" y="115091"/>
                  </a:lnTo>
                  <a:lnTo>
                    <a:pt x="60693" y="119611"/>
                  </a:lnTo>
                  <a:lnTo>
                    <a:pt x="95250" y="1181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1761">
              <a:extLst>
                <a:ext uri="{FF2B5EF4-FFF2-40B4-BE49-F238E27FC236}">
                  <a16:creationId xmlns:a16="http://schemas.microsoft.com/office/drawing/2014/main" xmlns="" id="{53C43980-28A6-459C-A1A4-93D3F878A3C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571750" y="578485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6742" y="15940"/>
                  </a:lnTo>
                  <a:lnTo>
                    <a:pt x="50901" y="414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1762">
              <a:extLst>
                <a:ext uri="{FF2B5EF4-FFF2-40B4-BE49-F238E27FC236}">
                  <a16:creationId xmlns:a16="http://schemas.microsoft.com/office/drawing/2014/main" xmlns="" id="{F7CC1214-4F8D-4A16-8F1D-067DBF02FD1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591444" y="5645150"/>
              <a:ext cx="88257" cy="300177"/>
            </a:xfrm>
            <a:custGeom>
              <a:avLst/>
              <a:gdLst/>
              <a:ahLst/>
              <a:cxnLst/>
              <a:rect l="0" t="0" r="0" b="0"/>
              <a:pathLst>
                <a:path w="88257" h="300177">
                  <a:moveTo>
                    <a:pt x="18406" y="0"/>
                  </a:moveTo>
                  <a:lnTo>
                    <a:pt x="18406" y="0"/>
                  </a:lnTo>
                  <a:lnTo>
                    <a:pt x="18406" y="3371"/>
                  </a:lnTo>
                  <a:lnTo>
                    <a:pt x="11939" y="40094"/>
                  </a:lnTo>
                  <a:lnTo>
                    <a:pt x="7866" y="78594"/>
                  </a:lnTo>
                  <a:lnTo>
                    <a:pt x="6666" y="111836"/>
                  </a:lnTo>
                  <a:lnTo>
                    <a:pt x="4251" y="147777"/>
                  </a:lnTo>
                  <a:lnTo>
                    <a:pt x="1532" y="182800"/>
                  </a:lnTo>
                  <a:lnTo>
                    <a:pt x="0" y="225613"/>
                  </a:lnTo>
                  <a:lnTo>
                    <a:pt x="1365" y="266398"/>
                  </a:lnTo>
                  <a:lnTo>
                    <a:pt x="8219" y="288669"/>
                  </a:lnTo>
                  <a:lnTo>
                    <a:pt x="14290" y="298923"/>
                  </a:lnTo>
                  <a:lnTo>
                    <a:pt x="17779" y="300176"/>
                  </a:lnTo>
                  <a:lnTo>
                    <a:pt x="27300" y="299688"/>
                  </a:lnTo>
                  <a:lnTo>
                    <a:pt x="54673" y="288704"/>
                  </a:lnTo>
                  <a:lnTo>
                    <a:pt x="70037" y="276010"/>
                  </a:lnTo>
                  <a:lnTo>
                    <a:pt x="88256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1763">
              <a:extLst>
                <a:ext uri="{FF2B5EF4-FFF2-40B4-BE49-F238E27FC236}">
                  <a16:creationId xmlns:a16="http://schemas.microsoft.com/office/drawing/2014/main" xmlns="" id="{0BB76D5A-E124-403B-B913-62A0D99FCDC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396642" y="5813138"/>
              <a:ext cx="121102" cy="149513"/>
            </a:xfrm>
            <a:custGeom>
              <a:avLst/>
              <a:gdLst/>
              <a:ahLst/>
              <a:cxnLst/>
              <a:rect l="0" t="0" r="0" b="0"/>
              <a:pathLst>
                <a:path w="121102" h="149513">
                  <a:moveTo>
                    <a:pt x="3658" y="41562"/>
                  </a:moveTo>
                  <a:lnTo>
                    <a:pt x="3658" y="41562"/>
                  </a:lnTo>
                  <a:lnTo>
                    <a:pt x="287" y="34821"/>
                  </a:lnTo>
                  <a:lnTo>
                    <a:pt x="0" y="32833"/>
                  </a:lnTo>
                  <a:lnTo>
                    <a:pt x="513" y="31511"/>
                  </a:lnTo>
                  <a:lnTo>
                    <a:pt x="1562" y="30627"/>
                  </a:lnTo>
                  <a:lnTo>
                    <a:pt x="2260" y="30744"/>
                  </a:lnTo>
                  <a:lnTo>
                    <a:pt x="2726" y="31528"/>
                  </a:lnTo>
                  <a:lnTo>
                    <a:pt x="9383" y="77700"/>
                  </a:lnTo>
                  <a:lnTo>
                    <a:pt x="8003" y="112567"/>
                  </a:lnTo>
                  <a:lnTo>
                    <a:pt x="4230" y="131763"/>
                  </a:lnTo>
                  <a:lnTo>
                    <a:pt x="4040" y="132036"/>
                  </a:lnTo>
                  <a:lnTo>
                    <a:pt x="3827" y="128339"/>
                  </a:lnTo>
                  <a:lnTo>
                    <a:pt x="7051" y="81717"/>
                  </a:lnTo>
                  <a:lnTo>
                    <a:pt x="18857" y="36454"/>
                  </a:lnTo>
                  <a:lnTo>
                    <a:pt x="27133" y="16920"/>
                  </a:lnTo>
                  <a:lnTo>
                    <a:pt x="34317" y="6858"/>
                  </a:lnTo>
                  <a:lnTo>
                    <a:pt x="44096" y="1443"/>
                  </a:lnTo>
                  <a:lnTo>
                    <a:pt x="49666" y="0"/>
                  </a:lnTo>
                  <a:lnTo>
                    <a:pt x="63382" y="2158"/>
                  </a:lnTo>
                  <a:lnTo>
                    <a:pt x="78886" y="9233"/>
                  </a:lnTo>
                  <a:lnTo>
                    <a:pt x="95183" y="21785"/>
                  </a:lnTo>
                  <a:lnTo>
                    <a:pt x="113483" y="48088"/>
                  </a:lnTo>
                  <a:lnTo>
                    <a:pt x="121101" y="81595"/>
                  </a:lnTo>
                  <a:lnTo>
                    <a:pt x="118859" y="127720"/>
                  </a:lnTo>
                  <a:lnTo>
                    <a:pt x="117653" y="139827"/>
                  </a:lnTo>
                  <a:lnTo>
                    <a:pt x="116344" y="143055"/>
                  </a:lnTo>
                  <a:lnTo>
                    <a:pt x="111608" y="1495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1764">
              <a:extLst>
                <a:ext uri="{FF2B5EF4-FFF2-40B4-BE49-F238E27FC236}">
                  <a16:creationId xmlns:a16="http://schemas.microsoft.com/office/drawing/2014/main" xmlns="" id="{03D2584A-B161-4990-8469-AE4670CF01A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260861" y="5641321"/>
              <a:ext cx="63240" cy="384830"/>
            </a:xfrm>
            <a:custGeom>
              <a:avLst/>
              <a:gdLst/>
              <a:ahLst/>
              <a:cxnLst/>
              <a:rect l="0" t="0" r="0" b="0"/>
              <a:pathLst>
                <a:path w="63240" h="384830">
                  <a:moveTo>
                    <a:pt x="6089" y="41929"/>
                  </a:moveTo>
                  <a:lnTo>
                    <a:pt x="6089" y="41929"/>
                  </a:lnTo>
                  <a:lnTo>
                    <a:pt x="622" y="18785"/>
                  </a:lnTo>
                  <a:lnTo>
                    <a:pt x="0" y="5987"/>
                  </a:lnTo>
                  <a:lnTo>
                    <a:pt x="619" y="3151"/>
                  </a:lnTo>
                  <a:lnTo>
                    <a:pt x="1737" y="1260"/>
                  </a:lnTo>
                  <a:lnTo>
                    <a:pt x="3187" y="0"/>
                  </a:lnTo>
                  <a:lnTo>
                    <a:pt x="4860" y="1276"/>
                  </a:lnTo>
                  <a:lnTo>
                    <a:pt x="11291" y="16007"/>
                  </a:lnTo>
                  <a:lnTo>
                    <a:pt x="21820" y="52514"/>
                  </a:lnTo>
                  <a:lnTo>
                    <a:pt x="29779" y="87791"/>
                  </a:lnTo>
                  <a:lnTo>
                    <a:pt x="39901" y="128869"/>
                  </a:lnTo>
                  <a:lnTo>
                    <a:pt x="50044" y="172292"/>
                  </a:lnTo>
                  <a:lnTo>
                    <a:pt x="56904" y="215108"/>
                  </a:lnTo>
                  <a:lnTo>
                    <a:pt x="60423" y="255775"/>
                  </a:lnTo>
                  <a:lnTo>
                    <a:pt x="61282" y="292899"/>
                  </a:lnTo>
                  <a:lnTo>
                    <a:pt x="58504" y="336189"/>
                  </a:lnTo>
                  <a:lnTo>
                    <a:pt x="59090" y="371170"/>
                  </a:lnTo>
                  <a:lnTo>
                    <a:pt x="63239" y="3848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1" name="SMARTInkShape-Group318">
            <a:extLst>
              <a:ext uri="{FF2B5EF4-FFF2-40B4-BE49-F238E27FC236}">
                <a16:creationId xmlns:a16="http://schemas.microsoft.com/office/drawing/2014/main" xmlns="" id="{4F00E4A1-4FD6-4E82-8349-9CDA0605A2E9}"/>
              </a:ext>
            </a:extLst>
          </p:cNvPr>
          <p:cNvGrpSpPr/>
          <p:nvPr/>
        </p:nvGrpSpPr>
        <p:grpSpPr>
          <a:xfrm>
            <a:off x="2398508" y="5579830"/>
            <a:ext cx="1868693" cy="560285"/>
            <a:chOff x="2398508" y="5579830"/>
            <a:chExt cx="1868693" cy="560285"/>
          </a:xfrm>
        </p:grpSpPr>
        <p:sp>
          <p:nvSpPr>
            <p:cNvPr id="729" name="SMARTInkShape-1765">
              <a:extLst>
                <a:ext uri="{FF2B5EF4-FFF2-40B4-BE49-F238E27FC236}">
                  <a16:creationId xmlns:a16="http://schemas.microsoft.com/office/drawing/2014/main" xmlns="" id="{A9825D6C-10E5-4310-92CA-6D1075E5120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241800" y="59118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1766">
              <a:extLst>
                <a:ext uri="{FF2B5EF4-FFF2-40B4-BE49-F238E27FC236}">
                  <a16:creationId xmlns:a16="http://schemas.microsoft.com/office/drawing/2014/main" xmlns="" id="{038E0DC4-2EF1-4FC6-9DEB-33C9EEF6965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203700" y="5766683"/>
              <a:ext cx="38101" cy="24518"/>
            </a:xfrm>
            <a:custGeom>
              <a:avLst/>
              <a:gdLst/>
              <a:ahLst/>
              <a:cxnLst/>
              <a:rect l="0" t="0" r="0" b="0"/>
              <a:pathLst>
                <a:path w="38101" h="245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8952" y="0"/>
                  </a:lnTo>
                  <a:lnTo>
                    <a:pt x="23923" y="2528"/>
                  </a:lnTo>
                  <a:lnTo>
                    <a:pt x="38100" y="24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1767">
              <a:extLst>
                <a:ext uri="{FF2B5EF4-FFF2-40B4-BE49-F238E27FC236}">
                  <a16:creationId xmlns:a16="http://schemas.microsoft.com/office/drawing/2014/main" xmlns="" id="{87AC0BDF-1CF2-4439-9492-78168FFC8D6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398508" y="6064250"/>
              <a:ext cx="1726409" cy="75865"/>
            </a:xfrm>
            <a:custGeom>
              <a:avLst/>
              <a:gdLst/>
              <a:ahLst/>
              <a:cxnLst/>
              <a:rect l="0" t="0" r="0" b="0"/>
              <a:pathLst>
                <a:path w="1726409" h="75865">
                  <a:moveTo>
                    <a:pt x="122442" y="0"/>
                  </a:moveTo>
                  <a:lnTo>
                    <a:pt x="122442" y="0"/>
                  </a:lnTo>
                  <a:lnTo>
                    <a:pt x="80997" y="20723"/>
                  </a:lnTo>
                  <a:lnTo>
                    <a:pt x="36252" y="44781"/>
                  </a:lnTo>
                  <a:lnTo>
                    <a:pt x="0" y="66999"/>
                  </a:lnTo>
                  <a:lnTo>
                    <a:pt x="598" y="68655"/>
                  </a:lnTo>
                  <a:lnTo>
                    <a:pt x="6906" y="72376"/>
                  </a:lnTo>
                  <a:lnTo>
                    <a:pt x="39212" y="75067"/>
                  </a:lnTo>
                  <a:lnTo>
                    <a:pt x="80041" y="75696"/>
                  </a:lnTo>
                  <a:lnTo>
                    <a:pt x="104758" y="75864"/>
                  </a:lnTo>
                  <a:lnTo>
                    <a:pt x="138169" y="75271"/>
                  </a:lnTo>
                  <a:lnTo>
                    <a:pt x="177377" y="74169"/>
                  </a:lnTo>
                  <a:lnTo>
                    <a:pt x="220449" y="72729"/>
                  </a:lnTo>
                  <a:lnTo>
                    <a:pt x="271035" y="70358"/>
                  </a:lnTo>
                  <a:lnTo>
                    <a:pt x="326632" y="67367"/>
                  </a:lnTo>
                  <a:lnTo>
                    <a:pt x="385569" y="63961"/>
                  </a:lnTo>
                  <a:lnTo>
                    <a:pt x="452376" y="60280"/>
                  </a:lnTo>
                  <a:lnTo>
                    <a:pt x="524432" y="56416"/>
                  </a:lnTo>
                  <a:lnTo>
                    <a:pt x="599985" y="52426"/>
                  </a:lnTo>
                  <a:lnTo>
                    <a:pt x="682810" y="48355"/>
                  </a:lnTo>
                  <a:lnTo>
                    <a:pt x="770481" y="44231"/>
                  </a:lnTo>
                  <a:lnTo>
                    <a:pt x="861385" y="40070"/>
                  </a:lnTo>
                  <a:lnTo>
                    <a:pt x="951620" y="37297"/>
                  </a:lnTo>
                  <a:lnTo>
                    <a:pt x="1041411" y="35448"/>
                  </a:lnTo>
                  <a:lnTo>
                    <a:pt x="1130904" y="34215"/>
                  </a:lnTo>
                  <a:lnTo>
                    <a:pt x="1213145" y="33393"/>
                  </a:lnTo>
                  <a:lnTo>
                    <a:pt x="1290549" y="32846"/>
                  </a:lnTo>
                  <a:lnTo>
                    <a:pt x="1364730" y="32480"/>
                  </a:lnTo>
                  <a:lnTo>
                    <a:pt x="1429001" y="32237"/>
                  </a:lnTo>
                  <a:lnTo>
                    <a:pt x="1486665" y="32074"/>
                  </a:lnTo>
                  <a:lnTo>
                    <a:pt x="1539924" y="31966"/>
                  </a:lnTo>
                  <a:lnTo>
                    <a:pt x="1581780" y="31894"/>
                  </a:lnTo>
                  <a:lnTo>
                    <a:pt x="1616034" y="31847"/>
                  </a:lnTo>
                  <a:lnTo>
                    <a:pt x="1645220" y="31814"/>
                  </a:lnTo>
                  <a:lnTo>
                    <a:pt x="1685175" y="31778"/>
                  </a:lnTo>
                  <a:lnTo>
                    <a:pt x="1717891" y="29876"/>
                  </a:lnTo>
                  <a:lnTo>
                    <a:pt x="1723708" y="28385"/>
                  </a:lnTo>
                  <a:lnTo>
                    <a:pt x="1726175" y="25979"/>
                  </a:lnTo>
                  <a:lnTo>
                    <a:pt x="1726408" y="22964"/>
                  </a:lnTo>
                  <a:lnTo>
                    <a:pt x="1722642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1768">
              <a:extLst>
                <a:ext uri="{FF2B5EF4-FFF2-40B4-BE49-F238E27FC236}">
                  <a16:creationId xmlns:a16="http://schemas.microsoft.com/office/drawing/2014/main" xmlns="" id="{8081361C-D861-4CB7-A8EC-6293A219693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886200" y="5742978"/>
              <a:ext cx="193301" cy="206973"/>
            </a:xfrm>
            <a:custGeom>
              <a:avLst/>
              <a:gdLst/>
              <a:ahLst/>
              <a:cxnLst/>
              <a:rect l="0" t="0" r="0" b="0"/>
              <a:pathLst>
                <a:path w="193301" h="206973">
                  <a:moveTo>
                    <a:pt x="0" y="35522"/>
                  </a:moveTo>
                  <a:lnTo>
                    <a:pt x="0" y="35522"/>
                  </a:lnTo>
                  <a:lnTo>
                    <a:pt x="13815" y="26733"/>
                  </a:lnTo>
                  <a:lnTo>
                    <a:pt x="17677" y="23313"/>
                  </a:lnTo>
                  <a:lnTo>
                    <a:pt x="21662" y="21738"/>
                  </a:lnTo>
                  <a:lnTo>
                    <a:pt x="29854" y="21869"/>
                  </a:lnTo>
                  <a:lnTo>
                    <a:pt x="33308" y="24304"/>
                  </a:lnTo>
                  <a:lnTo>
                    <a:pt x="49585" y="52623"/>
                  </a:lnTo>
                  <a:lnTo>
                    <a:pt x="55656" y="93384"/>
                  </a:lnTo>
                  <a:lnTo>
                    <a:pt x="57091" y="136711"/>
                  </a:lnTo>
                  <a:lnTo>
                    <a:pt x="60516" y="94990"/>
                  </a:lnTo>
                  <a:lnTo>
                    <a:pt x="65987" y="52986"/>
                  </a:lnTo>
                  <a:lnTo>
                    <a:pt x="78818" y="18275"/>
                  </a:lnTo>
                  <a:lnTo>
                    <a:pt x="92655" y="230"/>
                  </a:lnTo>
                  <a:lnTo>
                    <a:pt x="97753" y="0"/>
                  </a:lnTo>
                  <a:lnTo>
                    <a:pt x="109063" y="7269"/>
                  </a:lnTo>
                  <a:lnTo>
                    <a:pt x="143709" y="50847"/>
                  </a:lnTo>
                  <a:lnTo>
                    <a:pt x="172010" y="96114"/>
                  </a:lnTo>
                  <a:lnTo>
                    <a:pt x="188863" y="139710"/>
                  </a:lnTo>
                  <a:lnTo>
                    <a:pt x="193300" y="164142"/>
                  </a:lnTo>
                  <a:lnTo>
                    <a:pt x="189628" y="182997"/>
                  </a:lnTo>
                  <a:lnTo>
                    <a:pt x="177800" y="206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1769">
              <a:extLst>
                <a:ext uri="{FF2B5EF4-FFF2-40B4-BE49-F238E27FC236}">
                  <a16:creationId xmlns:a16="http://schemas.microsoft.com/office/drawing/2014/main" xmlns="" id="{1AC1EFEC-15B9-465F-B7BE-F3BA77F7CB4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789645" y="5769254"/>
              <a:ext cx="94301" cy="124185"/>
            </a:xfrm>
            <a:custGeom>
              <a:avLst/>
              <a:gdLst/>
              <a:ahLst/>
              <a:cxnLst/>
              <a:rect l="0" t="0" r="0" b="0"/>
              <a:pathLst>
                <a:path w="94301" h="124185">
                  <a:moveTo>
                    <a:pt x="64805" y="15596"/>
                  </a:moveTo>
                  <a:lnTo>
                    <a:pt x="64805" y="15596"/>
                  </a:lnTo>
                  <a:lnTo>
                    <a:pt x="47846" y="8689"/>
                  </a:lnTo>
                  <a:lnTo>
                    <a:pt x="37701" y="669"/>
                  </a:lnTo>
                  <a:lnTo>
                    <a:pt x="34036" y="0"/>
                  </a:lnTo>
                  <a:lnTo>
                    <a:pt x="24319" y="1138"/>
                  </a:lnTo>
                  <a:lnTo>
                    <a:pt x="14826" y="7760"/>
                  </a:lnTo>
                  <a:lnTo>
                    <a:pt x="10318" y="12488"/>
                  </a:lnTo>
                  <a:lnTo>
                    <a:pt x="605" y="39370"/>
                  </a:lnTo>
                  <a:lnTo>
                    <a:pt x="0" y="74146"/>
                  </a:lnTo>
                  <a:lnTo>
                    <a:pt x="7660" y="104519"/>
                  </a:lnTo>
                  <a:lnTo>
                    <a:pt x="12597" y="111567"/>
                  </a:lnTo>
                  <a:lnTo>
                    <a:pt x="25609" y="121278"/>
                  </a:lnTo>
                  <a:lnTo>
                    <a:pt x="40799" y="124184"/>
                  </a:lnTo>
                  <a:lnTo>
                    <a:pt x="48801" y="123972"/>
                  </a:lnTo>
                  <a:lnTo>
                    <a:pt x="65218" y="114328"/>
                  </a:lnTo>
                  <a:lnTo>
                    <a:pt x="80511" y="98282"/>
                  </a:lnTo>
                  <a:lnTo>
                    <a:pt x="92011" y="79392"/>
                  </a:lnTo>
                  <a:lnTo>
                    <a:pt x="94300" y="59236"/>
                  </a:lnTo>
                  <a:lnTo>
                    <a:pt x="87656" y="31820"/>
                  </a:lnTo>
                  <a:lnTo>
                    <a:pt x="71155" y="28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1770">
              <a:extLst>
                <a:ext uri="{FF2B5EF4-FFF2-40B4-BE49-F238E27FC236}">
                  <a16:creationId xmlns:a16="http://schemas.microsoft.com/office/drawing/2014/main" xmlns="" id="{89657DC8-1BD7-4285-89CA-FCB59A33748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724079" y="5687825"/>
              <a:ext cx="28772" cy="14476"/>
            </a:xfrm>
            <a:custGeom>
              <a:avLst/>
              <a:gdLst/>
              <a:ahLst/>
              <a:cxnLst/>
              <a:rect l="0" t="0" r="0" b="0"/>
              <a:pathLst>
                <a:path w="28772" h="14476">
                  <a:moveTo>
                    <a:pt x="3371" y="14475"/>
                  </a:moveTo>
                  <a:lnTo>
                    <a:pt x="3371" y="14475"/>
                  </a:lnTo>
                  <a:lnTo>
                    <a:pt x="0" y="7733"/>
                  </a:lnTo>
                  <a:lnTo>
                    <a:pt x="418" y="5041"/>
                  </a:lnTo>
                  <a:lnTo>
                    <a:pt x="2108" y="2542"/>
                  </a:lnTo>
                  <a:lnTo>
                    <a:pt x="4646" y="170"/>
                  </a:lnTo>
                  <a:lnTo>
                    <a:pt x="8454" y="0"/>
                  </a:lnTo>
                  <a:lnTo>
                    <a:pt x="28771" y="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1771">
              <a:extLst>
                <a:ext uri="{FF2B5EF4-FFF2-40B4-BE49-F238E27FC236}">
                  <a16:creationId xmlns:a16="http://schemas.microsoft.com/office/drawing/2014/main" xmlns="" id="{FC6796AA-704B-4127-8956-D3A172B4D84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598482" y="5759958"/>
              <a:ext cx="135319" cy="139193"/>
            </a:xfrm>
            <a:custGeom>
              <a:avLst/>
              <a:gdLst/>
              <a:ahLst/>
              <a:cxnLst/>
              <a:rect l="0" t="0" r="0" b="0"/>
              <a:pathLst>
                <a:path w="135319" h="139193">
                  <a:moveTo>
                    <a:pt x="21018" y="12192"/>
                  </a:moveTo>
                  <a:lnTo>
                    <a:pt x="21018" y="12192"/>
                  </a:lnTo>
                  <a:lnTo>
                    <a:pt x="0" y="12192"/>
                  </a:lnTo>
                  <a:lnTo>
                    <a:pt x="38481" y="8821"/>
                  </a:lnTo>
                  <a:lnTo>
                    <a:pt x="76600" y="3353"/>
                  </a:lnTo>
                  <a:lnTo>
                    <a:pt x="118857" y="0"/>
                  </a:lnTo>
                  <a:lnTo>
                    <a:pt x="128002" y="423"/>
                  </a:lnTo>
                  <a:lnTo>
                    <a:pt x="130441" y="1524"/>
                  </a:lnTo>
                  <a:lnTo>
                    <a:pt x="132066" y="2963"/>
                  </a:lnTo>
                  <a:lnTo>
                    <a:pt x="132445" y="5334"/>
                  </a:lnTo>
                  <a:lnTo>
                    <a:pt x="129366" y="43249"/>
                  </a:lnTo>
                  <a:lnTo>
                    <a:pt x="130928" y="87628"/>
                  </a:lnTo>
                  <a:lnTo>
                    <a:pt x="135318" y="139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1772">
              <a:extLst>
                <a:ext uri="{FF2B5EF4-FFF2-40B4-BE49-F238E27FC236}">
                  <a16:creationId xmlns:a16="http://schemas.microsoft.com/office/drawing/2014/main" xmlns="" id="{E91A817C-0EF2-48F8-98AE-4B84785B015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634625" y="5579830"/>
              <a:ext cx="54726" cy="316929"/>
            </a:xfrm>
            <a:custGeom>
              <a:avLst/>
              <a:gdLst/>
              <a:ahLst/>
              <a:cxnLst/>
              <a:rect l="0" t="0" r="0" b="0"/>
              <a:pathLst>
                <a:path w="54726" h="316929">
                  <a:moveTo>
                    <a:pt x="48375" y="8170"/>
                  </a:moveTo>
                  <a:lnTo>
                    <a:pt x="48375" y="8170"/>
                  </a:lnTo>
                  <a:lnTo>
                    <a:pt x="44011" y="147"/>
                  </a:lnTo>
                  <a:lnTo>
                    <a:pt x="43349" y="0"/>
                  </a:lnTo>
                  <a:lnTo>
                    <a:pt x="35546" y="11573"/>
                  </a:lnTo>
                  <a:lnTo>
                    <a:pt x="27797" y="45084"/>
                  </a:lnTo>
                  <a:lnTo>
                    <a:pt x="23237" y="76787"/>
                  </a:lnTo>
                  <a:lnTo>
                    <a:pt x="18152" y="113455"/>
                  </a:lnTo>
                  <a:lnTo>
                    <a:pt x="11189" y="155623"/>
                  </a:lnTo>
                  <a:lnTo>
                    <a:pt x="5271" y="196471"/>
                  </a:lnTo>
                  <a:lnTo>
                    <a:pt x="996" y="233676"/>
                  </a:lnTo>
                  <a:lnTo>
                    <a:pt x="0" y="276304"/>
                  </a:lnTo>
                  <a:lnTo>
                    <a:pt x="8014" y="302575"/>
                  </a:lnTo>
                  <a:lnTo>
                    <a:pt x="15386" y="314465"/>
                  </a:lnTo>
                  <a:lnTo>
                    <a:pt x="19326" y="316788"/>
                  </a:lnTo>
                  <a:lnTo>
                    <a:pt x="23365" y="316928"/>
                  </a:lnTo>
                  <a:lnTo>
                    <a:pt x="27468" y="315607"/>
                  </a:lnTo>
                  <a:lnTo>
                    <a:pt x="54725" y="281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1773">
              <a:extLst>
                <a:ext uri="{FF2B5EF4-FFF2-40B4-BE49-F238E27FC236}">
                  <a16:creationId xmlns:a16="http://schemas.microsoft.com/office/drawing/2014/main" xmlns="" id="{1A10E390-C889-45CF-82D8-268A04B37E0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447985" y="5766760"/>
              <a:ext cx="120716" cy="107778"/>
            </a:xfrm>
            <a:custGeom>
              <a:avLst/>
              <a:gdLst/>
              <a:ahLst/>
              <a:cxnLst/>
              <a:rect l="0" t="0" r="0" b="0"/>
              <a:pathLst>
                <a:path w="120716" h="107778">
                  <a:moveTo>
                    <a:pt x="82615" y="11740"/>
                  </a:moveTo>
                  <a:lnTo>
                    <a:pt x="82615" y="11740"/>
                  </a:lnTo>
                  <a:lnTo>
                    <a:pt x="77148" y="6273"/>
                  </a:lnTo>
                  <a:lnTo>
                    <a:pt x="76527" y="2280"/>
                  </a:lnTo>
                  <a:lnTo>
                    <a:pt x="75734" y="1200"/>
                  </a:lnTo>
                  <a:lnTo>
                    <a:pt x="72971" y="0"/>
                  </a:lnTo>
                  <a:lnTo>
                    <a:pt x="60707" y="2694"/>
                  </a:lnTo>
                  <a:lnTo>
                    <a:pt x="40297" y="14706"/>
                  </a:lnTo>
                  <a:lnTo>
                    <a:pt x="19747" y="38410"/>
                  </a:lnTo>
                  <a:lnTo>
                    <a:pt x="3623" y="67776"/>
                  </a:lnTo>
                  <a:lnTo>
                    <a:pt x="0" y="84623"/>
                  </a:lnTo>
                  <a:lnTo>
                    <a:pt x="22" y="92078"/>
                  </a:lnTo>
                  <a:lnTo>
                    <a:pt x="2152" y="97755"/>
                  </a:lnTo>
                  <a:lnTo>
                    <a:pt x="10165" y="105943"/>
                  </a:lnTo>
                  <a:lnTo>
                    <a:pt x="14559" y="107702"/>
                  </a:lnTo>
                  <a:lnTo>
                    <a:pt x="23205" y="107777"/>
                  </a:lnTo>
                  <a:lnTo>
                    <a:pt x="33633" y="101696"/>
                  </a:lnTo>
                  <a:lnTo>
                    <a:pt x="57574" y="77173"/>
                  </a:lnTo>
                  <a:lnTo>
                    <a:pt x="78342" y="37455"/>
                  </a:lnTo>
                  <a:lnTo>
                    <a:pt x="81421" y="30224"/>
                  </a:lnTo>
                  <a:lnTo>
                    <a:pt x="83230" y="28296"/>
                  </a:lnTo>
                  <a:lnTo>
                    <a:pt x="85142" y="27012"/>
                  </a:lnTo>
                  <a:lnTo>
                    <a:pt x="86416" y="28977"/>
                  </a:lnTo>
                  <a:lnTo>
                    <a:pt x="87832" y="38686"/>
                  </a:lnTo>
                  <a:lnTo>
                    <a:pt x="86769" y="80843"/>
                  </a:lnTo>
                  <a:lnTo>
                    <a:pt x="93633" y="92077"/>
                  </a:lnTo>
                  <a:lnTo>
                    <a:pt x="98427" y="97048"/>
                  </a:lnTo>
                  <a:lnTo>
                    <a:pt x="103034" y="99656"/>
                  </a:lnTo>
                  <a:lnTo>
                    <a:pt x="107517" y="100688"/>
                  </a:lnTo>
                  <a:lnTo>
                    <a:pt x="120715" y="100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1774">
              <a:extLst>
                <a:ext uri="{FF2B5EF4-FFF2-40B4-BE49-F238E27FC236}">
                  <a16:creationId xmlns:a16="http://schemas.microsoft.com/office/drawing/2014/main" xmlns="" id="{56EBF2FF-FEB3-42C8-AFD0-2DACC81CEB1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321050" y="5791200"/>
              <a:ext cx="120651" cy="3658"/>
            </a:xfrm>
            <a:custGeom>
              <a:avLst/>
              <a:gdLst/>
              <a:ahLst/>
              <a:cxnLst/>
              <a:rect l="0" t="0" r="0" b="0"/>
              <a:pathLst>
                <a:path w="120651" h="365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3657"/>
                  </a:lnTo>
                  <a:lnTo>
                    <a:pt x="43309" y="277"/>
                  </a:lnTo>
                  <a:lnTo>
                    <a:pt x="79625" y="8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1775">
              <a:extLst>
                <a:ext uri="{FF2B5EF4-FFF2-40B4-BE49-F238E27FC236}">
                  <a16:creationId xmlns:a16="http://schemas.microsoft.com/office/drawing/2014/main" xmlns="" id="{09699CE4-42BE-40FD-A9F4-AFDEA483DC8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365839" y="5584929"/>
              <a:ext cx="44112" cy="315170"/>
            </a:xfrm>
            <a:custGeom>
              <a:avLst/>
              <a:gdLst/>
              <a:ahLst/>
              <a:cxnLst/>
              <a:rect l="0" t="0" r="0" b="0"/>
              <a:pathLst>
                <a:path w="44112" h="315170">
                  <a:moveTo>
                    <a:pt x="12361" y="9421"/>
                  </a:moveTo>
                  <a:lnTo>
                    <a:pt x="12361" y="9421"/>
                  </a:lnTo>
                  <a:lnTo>
                    <a:pt x="12361" y="0"/>
                  </a:lnTo>
                  <a:lnTo>
                    <a:pt x="12361" y="39537"/>
                  </a:lnTo>
                  <a:lnTo>
                    <a:pt x="8990" y="84432"/>
                  </a:lnTo>
                  <a:lnTo>
                    <a:pt x="5454" y="117783"/>
                  </a:lnTo>
                  <a:lnTo>
                    <a:pt x="2236" y="151420"/>
                  </a:lnTo>
                  <a:lnTo>
                    <a:pt x="806" y="185186"/>
                  </a:lnTo>
                  <a:lnTo>
                    <a:pt x="0" y="229186"/>
                  </a:lnTo>
                  <a:lnTo>
                    <a:pt x="3132" y="269035"/>
                  </a:lnTo>
                  <a:lnTo>
                    <a:pt x="11225" y="312649"/>
                  </a:lnTo>
                  <a:lnTo>
                    <a:pt x="13015" y="314584"/>
                  </a:lnTo>
                  <a:lnTo>
                    <a:pt x="15619" y="315169"/>
                  </a:lnTo>
                  <a:lnTo>
                    <a:pt x="18766" y="314853"/>
                  </a:lnTo>
                  <a:lnTo>
                    <a:pt x="44111" y="288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1776">
              <a:extLst>
                <a:ext uri="{FF2B5EF4-FFF2-40B4-BE49-F238E27FC236}">
                  <a16:creationId xmlns:a16="http://schemas.microsoft.com/office/drawing/2014/main" xmlns="" id="{FE9D99D0-1674-409B-A9FA-CDE2E0F48EA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51303" y="5786881"/>
              <a:ext cx="125298" cy="118230"/>
            </a:xfrm>
            <a:custGeom>
              <a:avLst/>
              <a:gdLst/>
              <a:ahLst/>
              <a:cxnLst/>
              <a:rect l="0" t="0" r="0" b="0"/>
              <a:pathLst>
                <a:path w="125298" h="118230">
                  <a:moveTo>
                    <a:pt x="10997" y="55119"/>
                  </a:moveTo>
                  <a:lnTo>
                    <a:pt x="10997" y="55119"/>
                  </a:lnTo>
                  <a:lnTo>
                    <a:pt x="17739" y="61860"/>
                  </a:lnTo>
                  <a:lnTo>
                    <a:pt x="24812" y="65170"/>
                  </a:lnTo>
                  <a:lnTo>
                    <a:pt x="45011" y="71129"/>
                  </a:lnTo>
                  <a:lnTo>
                    <a:pt x="57607" y="68408"/>
                  </a:lnTo>
                  <a:lnTo>
                    <a:pt x="66050" y="65023"/>
                  </a:lnTo>
                  <a:lnTo>
                    <a:pt x="72624" y="59285"/>
                  </a:lnTo>
                  <a:lnTo>
                    <a:pt x="77898" y="50621"/>
                  </a:lnTo>
                  <a:lnTo>
                    <a:pt x="85151" y="23944"/>
                  </a:lnTo>
                  <a:lnTo>
                    <a:pt x="85833" y="17402"/>
                  </a:lnTo>
                  <a:lnTo>
                    <a:pt x="84876" y="12335"/>
                  </a:lnTo>
                  <a:lnTo>
                    <a:pt x="80051" y="4826"/>
                  </a:lnTo>
                  <a:lnTo>
                    <a:pt x="73202" y="1016"/>
                  </a:lnTo>
                  <a:lnTo>
                    <a:pt x="69400" y="0"/>
                  </a:lnTo>
                  <a:lnTo>
                    <a:pt x="61413" y="753"/>
                  </a:lnTo>
                  <a:lnTo>
                    <a:pt x="39875" y="9624"/>
                  </a:lnTo>
                  <a:lnTo>
                    <a:pt x="23552" y="20786"/>
                  </a:lnTo>
                  <a:lnTo>
                    <a:pt x="13990" y="31393"/>
                  </a:lnTo>
                  <a:lnTo>
                    <a:pt x="4044" y="52636"/>
                  </a:lnTo>
                  <a:lnTo>
                    <a:pt x="0" y="70062"/>
                  </a:lnTo>
                  <a:lnTo>
                    <a:pt x="2173" y="87533"/>
                  </a:lnTo>
                  <a:lnTo>
                    <a:pt x="7310" y="96101"/>
                  </a:lnTo>
                  <a:lnTo>
                    <a:pt x="15003" y="102262"/>
                  </a:lnTo>
                  <a:lnTo>
                    <a:pt x="46645" y="114183"/>
                  </a:lnTo>
                  <a:lnTo>
                    <a:pt x="92449" y="118229"/>
                  </a:lnTo>
                  <a:lnTo>
                    <a:pt x="105759" y="114683"/>
                  </a:lnTo>
                  <a:lnTo>
                    <a:pt x="125297" y="105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SMARTInkShape-Group319">
            <a:extLst>
              <a:ext uri="{FF2B5EF4-FFF2-40B4-BE49-F238E27FC236}">
                <a16:creationId xmlns:a16="http://schemas.microsoft.com/office/drawing/2014/main" xmlns="" id="{A67B0149-8E63-4FE2-8C83-5B70C92CEEB0}"/>
              </a:ext>
            </a:extLst>
          </p:cNvPr>
          <p:cNvGrpSpPr/>
          <p:nvPr/>
        </p:nvGrpSpPr>
        <p:grpSpPr>
          <a:xfrm>
            <a:off x="4645296" y="5566003"/>
            <a:ext cx="212455" cy="415177"/>
            <a:chOff x="4645296" y="5566003"/>
            <a:chExt cx="212455" cy="415177"/>
          </a:xfrm>
        </p:grpSpPr>
        <p:sp>
          <p:nvSpPr>
            <p:cNvPr id="742" name="SMARTInkShape-1777">
              <a:extLst>
                <a:ext uri="{FF2B5EF4-FFF2-40B4-BE49-F238E27FC236}">
                  <a16:creationId xmlns:a16="http://schemas.microsoft.com/office/drawing/2014/main" xmlns="" id="{67A01BB9-1E66-4094-8CC7-307D2D34E81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675186" y="5566003"/>
              <a:ext cx="125415" cy="117248"/>
            </a:xfrm>
            <a:custGeom>
              <a:avLst/>
              <a:gdLst/>
              <a:ahLst/>
              <a:cxnLst/>
              <a:rect l="0" t="0" r="0" b="0"/>
              <a:pathLst>
                <a:path w="125415" h="117248">
                  <a:moveTo>
                    <a:pt x="42864" y="47397"/>
                  </a:moveTo>
                  <a:lnTo>
                    <a:pt x="42864" y="47397"/>
                  </a:lnTo>
                  <a:lnTo>
                    <a:pt x="37397" y="41930"/>
                  </a:lnTo>
                  <a:lnTo>
                    <a:pt x="36397" y="42341"/>
                  </a:lnTo>
                  <a:lnTo>
                    <a:pt x="33404" y="44679"/>
                  </a:lnTo>
                  <a:lnTo>
                    <a:pt x="9397" y="89856"/>
                  </a:lnTo>
                  <a:lnTo>
                    <a:pt x="0" y="113222"/>
                  </a:lnTo>
                  <a:lnTo>
                    <a:pt x="177" y="113153"/>
                  </a:lnTo>
                  <a:lnTo>
                    <a:pt x="32063" y="68756"/>
                  </a:lnTo>
                  <a:lnTo>
                    <a:pt x="61035" y="27941"/>
                  </a:lnTo>
                  <a:lnTo>
                    <a:pt x="84356" y="0"/>
                  </a:lnTo>
                  <a:lnTo>
                    <a:pt x="86048" y="1687"/>
                  </a:lnTo>
                  <a:lnTo>
                    <a:pt x="102336" y="45896"/>
                  </a:lnTo>
                  <a:lnTo>
                    <a:pt x="114218" y="89042"/>
                  </a:lnTo>
                  <a:lnTo>
                    <a:pt x="125414" y="117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1778">
              <a:extLst>
                <a:ext uri="{FF2B5EF4-FFF2-40B4-BE49-F238E27FC236}">
                  <a16:creationId xmlns:a16="http://schemas.microsoft.com/office/drawing/2014/main" xmlns="" id="{6A1DA0F9-5646-497C-9F2A-F114565E1DC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645296" y="5751013"/>
              <a:ext cx="212455" cy="230167"/>
            </a:xfrm>
            <a:custGeom>
              <a:avLst/>
              <a:gdLst/>
              <a:ahLst/>
              <a:cxnLst/>
              <a:rect l="0" t="0" r="0" b="0"/>
              <a:pathLst>
                <a:path w="212455" h="230167">
                  <a:moveTo>
                    <a:pt x="117204" y="27487"/>
                  </a:moveTo>
                  <a:lnTo>
                    <a:pt x="117204" y="27487"/>
                  </a:lnTo>
                  <a:lnTo>
                    <a:pt x="117204" y="13182"/>
                  </a:lnTo>
                  <a:lnTo>
                    <a:pt x="115322" y="8665"/>
                  </a:lnTo>
                  <a:lnTo>
                    <a:pt x="108365" y="15"/>
                  </a:lnTo>
                  <a:lnTo>
                    <a:pt x="104961" y="0"/>
                  </a:lnTo>
                  <a:lnTo>
                    <a:pt x="95535" y="3747"/>
                  </a:lnTo>
                  <a:lnTo>
                    <a:pt x="57270" y="39212"/>
                  </a:lnTo>
                  <a:lnTo>
                    <a:pt x="31242" y="75410"/>
                  </a:lnTo>
                  <a:lnTo>
                    <a:pt x="12006" y="117416"/>
                  </a:lnTo>
                  <a:lnTo>
                    <a:pt x="1132" y="159260"/>
                  </a:lnTo>
                  <a:lnTo>
                    <a:pt x="0" y="184124"/>
                  </a:lnTo>
                  <a:lnTo>
                    <a:pt x="4200" y="204583"/>
                  </a:lnTo>
                  <a:lnTo>
                    <a:pt x="12653" y="219321"/>
                  </a:lnTo>
                  <a:lnTo>
                    <a:pt x="17870" y="225226"/>
                  </a:lnTo>
                  <a:lnTo>
                    <a:pt x="24876" y="228457"/>
                  </a:lnTo>
                  <a:lnTo>
                    <a:pt x="42067" y="230166"/>
                  </a:lnTo>
                  <a:lnTo>
                    <a:pt x="68208" y="223790"/>
                  </a:lnTo>
                  <a:lnTo>
                    <a:pt x="97199" y="206223"/>
                  </a:lnTo>
                  <a:lnTo>
                    <a:pt x="132826" y="164863"/>
                  </a:lnTo>
                  <a:lnTo>
                    <a:pt x="152171" y="127693"/>
                  </a:lnTo>
                  <a:lnTo>
                    <a:pt x="158844" y="85713"/>
                  </a:lnTo>
                  <a:lnTo>
                    <a:pt x="160116" y="44817"/>
                  </a:lnTo>
                  <a:lnTo>
                    <a:pt x="157913" y="26017"/>
                  </a:lnTo>
                  <a:lnTo>
                    <a:pt x="150819" y="12488"/>
                  </a:lnTo>
                  <a:lnTo>
                    <a:pt x="145964" y="6904"/>
                  </a:lnTo>
                  <a:lnTo>
                    <a:pt x="139905" y="4593"/>
                  </a:lnTo>
                  <a:lnTo>
                    <a:pt x="125647" y="5788"/>
                  </a:lnTo>
                  <a:lnTo>
                    <a:pt x="98382" y="21136"/>
                  </a:lnTo>
                  <a:lnTo>
                    <a:pt x="59039" y="66702"/>
                  </a:lnTo>
                  <a:lnTo>
                    <a:pt x="36100" y="98027"/>
                  </a:lnTo>
                  <a:lnTo>
                    <a:pt x="34913" y="102736"/>
                  </a:lnTo>
                  <a:lnTo>
                    <a:pt x="35531" y="106581"/>
                  </a:lnTo>
                  <a:lnTo>
                    <a:pt x="37355" y="109849"/>
                  </a:lnTo>
                  <a:lnTo>
                    <a:pt x="41394" y="112028"/>
                  </a:lnTo>
                  <a:lnTo>
                    <a:pt x="53408" y="114450"/>
                  </a:lnTo>
                  <a:lnTo>
                    <a:pt x="100029" y="110228"/>
                  </a:lnTo>
                  <a:lnTo>
                    <a:pt x="146531" y="100373"/>
                  </a:lnTo>
                  <a:lnTo>
                    <a:pt x="190412" y="89927"/>
                  </a:lnTo>
                  <a:lnTo>
                    <a:pt x="212454" y="846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SMARTInkShape-Group320">
            <a:extLst>
              <a:ext uri="{FF2B5EF4-FFF2-40B4-BE49-F238E27FC236}">
                <a16:creationId xmlns:a16="http://schemas.microsoft.com/office/drawing/2014/main" xmlns="" id="{23C22786-8584-4638-BE5D-11B19E38E8BF}"/>
              </a:ext>
            </a:extLst>
          </p:cNvPr>
          <p:cNvGrpSpPr/>
          <p:nvPr/>
        </p:nvGrpSpPr>
        <p:grpSpPr>
          <a:xfrm>
            <a:off x="5124450" y="5772150"/>
            <a:ext cx="147823" cy="173440"/>
            <a:chOff x="5124450" y="5772150"/>
            <a:chExt cx="147823" cy="173440"/>
          </a:xfrm>
        </p:grpSpPr>
        <p:sp>
          <p:nvSpPr>
            <p:cNvPr id="745" name="SMARTInkShape-1779">
              <a:extLst>
                <a:ext uri="{FF2B5EF4-FFF2-40B4-BE49-F238E27FC236}">
                  <a16:creationId xmlns:a16="http://schemas.microsoft.com/office/drawing/2014/main" xmlns="" id="{55D1904F-6571-49DE-B6F8-279B3DE5A45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206731" y="5804578"/>
              <a:ext cx="65542" cy="141012"/>
            </a:xfrm>
            <a:custGeom>
              <a:avLst/>
              <a:gdLst/>
              <a:ahLst/>
              <a:cxnLst/>
              <a:rect l="0" t="0" r="0" b="0"/>
              <a:pathLst>
                <a:path w="65542" h="141012">
                  <a:moveTo>
                    <a:pt x="32019" y="24722"/>
                  </a:moveTo>
                  <a:lnTo>
                    <a:pt x="32019" y="24722"/>
                  </a:lnTo>
                  <a:lnTo>
                    <a:pt x="31313" y="14583"/>
                  </a:lnTo>
                  <a:lnTo>
                    <a:pt x="28648" y="7046"/>
                  </a:lnTo>
                  <a:lnTo>
                    <a:pt x="26950" y="4471"/>
                  </a:lnTo>
                  <a:lnTo>
                    <a:pt x="23180" y="1611"/>
                  </a:lnTo>
                  <a:lnTo>
                    <a:pt x="13721" y="0"/>
                  </a:lnTo>
                  <a:lnTo>
                    <a:pt x="1981" y="2892"/>
                  </a:lnTo>
                  <a:lnTo>
                    <a:pt x="0" y="5937"/>
                  </a:lnTo>
                  <a:lnTo>
                    <a:pt x="94" y="28572"/>
                  </a:lnTo>
                  <a:lnTo>
                    <a:pt x="6959" y="44913"/>
                  </a:lnTo>
                  <a:lnTo>
                    <a:pt x="26991" y="73055"/>
                  </a:lnTo>
                  <a:lnTo>
                    <a:pt x="61408" y="112030"/>
                  </a:lnTo>
                  <a:lnTo>
                    <a:pt x="64310" y="116794"/>
                  </a:lnTo>
                  <a:lnTo>
                    <a:pt x="65541" y="121380"/>
                  </a:lnTo>
                  <a:lnTo>
                    <a:pt x="65027" y="130241"/>
                  </a:lnTo>
                  <a:lnTo>
                    <a:pt x="61786" y="133873"/>
                  </a:lnTo>
                  <a:lnTo>
                    <a:pt x="50658" y="139791"/>
                  </a:lnTo>
                  <a:lnTo>
                    <a:pt x="38186" y="141011"/>
                  </a:lnTo>
                  <a:lnTo>
                    <a:pt x="19319" y="139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1780">
              <a:extLst>
                <a:ext uri="{FF2B5EF4-FFF2-40B4-BE49-F238E27FC236}">
                  <a16:creationId xmlns:a16="http://schemas.microsoft.com/office/drawing/2014/main" xmlns="" id="{BA92C11B-367E-443B-9989-529F39A8CEA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124450" y="5772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1781">
              <a:extLst>
                <a:ext uri="{FF2B5EF4-FFF2-40B4-BE49-F238E27FC236}">
                  <a16:creationId xmlns:a16="http://schemas.microsoft.com/office/drawing/2014/main" xmlns="" id="{1138E70A-5020-45AD-82D4-4E7A0021DF5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137150" y="58547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1882" y="12553"/>
                  </a:lnTo>
                  <a:lnTo>
                    <a:pt x="9721" y="58956"/>
                  </a:lnTo>
                  <a:lnTo>
                    <a:pt x="16286" y="74854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1" name="SMARTInkShape-Group321">
            <a:extLst>
              <a:ext uri="{FF2B5EF4-FFF2-40B4-BE49-F238E27FC236}">
                <a16:creationId xmlns:a16="http://schemas.microsoft.com/office/drawing/2014/main" xmlns="" id="{1E1768BD-2403-4D17-80CB-B89AC01DD2E2}"/>
              </a:ext>
            </a:extLst>
          </p:cNvPr>
          <p:cNvGrpSpPr/>
          <p:nvPr/>
        </p:nvGrpSpPr>
        <p:grpSpPr>
          <a:xfrm>
            <a:off x="5666285" y="5786256"/>
            <a:ext cx="278803" cy="157345"/>
            <a:chOff x="5666285" y="5786256"/>
            <a:chExt cx="278803" cy="157345"/>
          </a:xfrm>
        </p:grpSpPr>
        <p:sp>
          <p:nvSpPr>
            <p:cNvPr id="749" name="SMARTInkShape-1782">
              <a:extLst>
                <a:ext uri="{FF2B5EF4-FFF2-40B4-BE49-F238E27FC236}">
                  <a16:creationId xmlns:a16="http://schemas.microsoft.com/office/drawing/2014/main" xmlns="" id="{94F1578A-B57A-4211-94A9-249CB62DF77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813063" y="5810076"/>
              <a:ext cx="132025" cy="107573"/>
            </a:xfrm>
            <a:custGeom>
              <a:avLst/>
              <a:gdLst/>
              <a:ahLst/>
              <a:cxnLst/>
              <a:rect l="0" t="0" r="0" b="0"/>
              <a:pathLst>
                <a:path w="132025" h="107573">
                  <a:moveTo>
                    <a:pt x="60687" y="19224"/>
                  </a:moveTo>
                  <a:lnTo>
                    <a:pt x="60687" y="19224"/>
                  </a:lnTo>
                  <a:lnTo>
                    <a:pt x="51848" y="10385"/>
                  </a:lnTo>
                  <a:lnTo>
                    <a:pt x="48444" y="10509"/>
                  </a:lnTo>
                  <a:lnTo>
                    <a:pt x="39018" y="14410"/>
                  </a:lnTo>
                  <a:lnTo>
                    <a:pt x="21811" y="27911"/>
                  </a:lnTo>
                  <a:lnTo>
                    <a:pt x="6678" y="48688"/>
                  </a:lnTo>
                  <a:lnTo>
                    <a:pt x="0" y="72717"/>
                  </a:lnTo>
                  <a:lnTo>
                    <a:pt x="2199" y="87449"/>
                  </a:lnTo>
                  <a:lnTo>
                    <a:pt x="4762" y="94341"/>
                  </a:lnTo>
                  <a:lnTo>
                    <a:pt x="9292" y="99639"/>
                  </a:lnTo>
                  <a:lnTo>
                    <a:pt x="21853" y="107412"/>
                  </a:lnTo>
                  <a:lnTo>
                    <a:pt x="42487" y="107572"/>
                  </a:lnTo>
                  <a:lnTo>
                    <a:pt x="79989" y="97847"/>
                  </a:lnTo>
                  <a:lnTo>
                    <a:pt x="103132" y="86623"/>
                  </a:lnTo>
                  <a:lnTo>
                    <a:pt x="120474" y="72227"/>
                  </a:lnTo>
                  <a:lnTo>
                    <a:pt x="129592" y="54540"/>
                  </a:lnTo>
                  <a:lnTo>
                    <a:pt x="132024" y="44884"/>
                  </a:lnTo>
                  <a:lnTo>
                    <a:pt x="130117" y="35625"/>
                  </a:lnTo>
                  <a:lnTo>
                    <a:pt x="118591" y="17812"/>
                  </a:lnTo>
                  <a:lnTo>
                    <a:pt x="101709" y="6131"/>
                  </a:lnTo>
                  <a:lnTo>
                    <a:pt x="83152" y="0"/>
                  </a:lnTo>
                  <a:lnTo>
                    <a:pt x="47987" y="1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1783">
              <a:extLst>
                <a:ext uri="{FF2B5EF4-FFF2-40B4-BE49-F238E27FC236}">
                  <a16:creationId xmlns:a16="http://schemas.microsoft.com/office/drawing/2014/main" xmlns="" id="{B26ACEFF-4F71-43C2-9206-A87855BD4C4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666285" y="5786256"/>
              <a:ext cx="95164" cy="157345"/>
            </a:xfrm>
            <a:custGeom>
              <a:avLst/>
              <a:gdLst/>
              <a:ahLst/>
              <a:cxnLst/>
              <a:rect l="0" t="0" r="0" b="0"/>
              <a:pathLst>
                <a:path w="95164" h="157345">
                  <a:moveTo>
                    <a:pt x="93165" y="17644"/>
                  </a:moveTo>
                  <a:lnTo>
                    <a:pt x="93165" y="17644"/>
                  </a:lnTo>
                  <a:lnTo>
                    <a:pt x="89794" y="10903"/>
                  </a:lnTo>
                  <a:lnTo>
                    <a:pt x="84376" y="5711"/>
                  </a:lnTo>
                  <a:lnTo>
                    <a:pt x="80956" y="3339"/>
                  </a:lnTo>
                  <a:lnTo>
                    <a:pt x="62658" y="0"/>
                  </a:lnTo>
                  <a:lnTo>
                    <a:pt x="39362" y="5752"/>
                  </a:lnTo>
                  <a:lnTo>
                    <a:pt x="17957" y="16393"/>
                  </a:lnTo>
                  <a:lnTo>
                    <a:pt x="8469" y="26261"/>
                  </a:lnTo>
                  <a:lnTo>
                    <a:pt x="2605" y="37701"/>
                  </a:lnTo>
                  <a:lnTo>
                    <a:pt x="0" y="49842"/>
                  </a:lnTo>
                  <a:lnTo>
                    <a:pt x="2127" y="55337"/>
                  </a:lnTo>
                  <a:lnTo>
                    <a:pt x="12016" y="65205"/>
                  </a:lnTo>
                  <a:lnTo>
                    <a:pt x="51338" y="89228"/>
                  </a:lnTo>
                  <a:lnTo>
                    <a:pt x="84824" y="109865"/>
                  </a:lnTo>
                  <a:lnTo>
                    <a:pt x="89721" y="115109"/>
                  </a:lnTo>
                  <a:lnTo>
                    <a:pt x="95163" y="126578"/>
                  </a:lnTo>
                  <a:lnTo>
                    <a:pt x="93791" y="131894"/>
                  </a:lnTo>
                  <a:lnTo>
                    <a:pt x="84742" y="141564"/>
                  </a:lnTo>
                  <a:lnTo>
                    <a:pt x="63780" y="151571"/>
                  </a:lnTo>
                  <a:lnTo>
                    <a:pt x="29665" y="157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SMARTInkShape-Group322">
            <a:extLst>
              <a:ext uri="{FF2B5EF4-FFF2-40B4-BE49-F238E27FC236}">
                <a16:creationId xmlns:a16="http://schemas.microsoft.com/office/drawing/2014/main" xmlns="" id="{A0B37525-9CBC-40F7-A15F-624DC9BC487A}"/>
              </a:ext>
            </a:extLst>
          </p:cNvPr>
          <p:cNvGrpSpPr/>
          <p:nvPr/>
        </p:nvGrpSpPr>
        <p:grpSpPr>
          <a:xfrm>
            <a:off x="6181777" y="5640804"/>
            <a:ext cx="600024" cy="431073"/>
            <a:chOff x="6181777" y="5640804"/>
            <a:chExt cx="600024" cy="431073"/>
          </a:xfrm>
        </p:grpSpPr>
        <p:sp>
          <p:nvSpPr>
            <p:cNvPr id="752" name="SMARTInkShape-1784">
              <a:extLst>
                <a:ext uri="{FF2B5EF4-FFF2-40B4-BE49-F238E27FC236}">
                  <a16:creationId xmlns:a16="http://schemas.microsoft.com/office/drawing/2014/main" xmlns="" id="{543BB6D9-41A8-4DB1-BEEB-B4994299802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596438" y="5640804"/>
              <a:ext cx="185363" cy="285730"/>
            </a:xfrm>
            <a:custGeom>
              <a:avLst/>
              <a:gdLst/>
              <a:ahLst/>
              <a:cxnLst/>
              <a:rect l="0" t="0" r="0" b="0"/>
              <a:pathLst>
                <a:path w="185363" h="285730">
                  <a:moveTo>
                    <a:pt x="109162" y="213896"/>
                  </a:moveTo>
                  <a:lnTo>
                    <a:pt x="109162" y="213896"/>
                  </a:lnTo>
                  <a:lnTo>
                    <a:pt x="98317" y="199392"/>
                  </a:lnTo>
                  <a:lnTo>
                    <a:pt x="81724" y="187177"/>
                  </a:lnTo>
                  <a:lnTo>
                    <a:pt x="67099" y="181326"/>
                  </a:lnTo>
                  <a:lnTo>
                    <a:pt x="49310" y="182017"/>
                  </a:lnTo>
                  <a:lnTo>
                    <a:pt x="39627" y="184176"/>
                  </a:lnTo>
                  <a:lnTo>
                    <a:pt x="23225" y="194102"/>
                  </a:lnTo>
                  <a:lnTo>
                    <a:pt x="10289" y="207921"/>
                  </a:lnTo>
                  <a:lnTo>
                    <a:pt x="2189" y="223469"/>
                  </a:lnTo>
                  <a:lnTo>
                    <a:pt x="0" y="241669"/>
                  </a:lnTo>
                  <a:lnTo>
                    <a:pt x="404" y="251461"/>
                  </a:lnTo>
                  <a:lnTo>
                    <a:pt x="8379" y="267987"/>
                  </a:lnTo>
                  <a:lnTo>
                    <a:pt x="14456" y="275357"/>
                  </a:lnTo>
                  <a:lnTo>
                    <a:pt x="34380" y="283545"/>
                  </a:lnTo>
                  <a:lnTo>
                    <a:pt x="46607" y="285729"/>
                  </a:lnTo>
                  <a:lnTo>
                    <a:pt x="71482" y="282510"/>
                  </a:lnTo>
                  <a:lnTo>
                    <a:pt x="95943" y="271907"/>
                  </a:lnTo>
                  <a:lnTo>
                    <a:pt x="118574" y="253085"/>
                  </a:lnTo>
                  <a:lnTo>
                    <a:pt x="134746" y="224963"/>
                  </a:lnTo>
                  <a:lnTo>
                    <a:pt x="145226" y="189181"/>
                  </a:lnTo>
                  <a:lnTo>
                    <a:pt x="149885" y="145056"/>
                  </a:lnTo>
                  <a:lnTo>
                    <a:pt x="148192" y="99104"/>
                  </a:lnTo>
                  <a:lnTo>
                    <a:pt x="142737" y="56338"/>
                  </a:lnTo>
                  <a:lnTo>
                    <a:pt x="135608" y="23220"/>
                  </a:lnTo>
                  <a:lnTo>
                    <a:pt x="130319" y="12695"/>
                  </a:lnTo>
                  <a:lnTo>
                    <a:pt x="123973" y="5678"/>
                  </a:lnTo>
                  <a:lnTo>
                    <a:pt x="116919" y="1001"/>
                  </a:lnTo>
                  <a:lnTo>
                    <a:pt x="110099" y="0"/>
                  </a:lnTo>
                  <a:lnTo>
                    <a:pt x="103437" y="1449"/>
                  </a:lnTo>
                  <a:lnTo>
                    <a:pt x="96879" y="4531"/>
                  </a:lnTo>
                  <a:lnTo>
                    <a:pt x="85829" y="21126"/>
                  </a:lnTo>
                  <a:lnTo>
                    <a:pt x="77624" y="46376"/>
                  </a:lnTo>
                  <a:lnTo>
                    <a:pt x="73979" y="78765"/>
                  </a:lnTo>
                  <a:lnTo>
                    <a:pt x="76121" y="116209"/>
                  </a:lnTo>
                  <a:lnTo>
                    <a:pt x="84600" y="154957"/>
                  </a:lnTo>
                  <a:lnTo>
                    <a:pt x="102479" y="190994"/>
                  </a:lnTo>
                  <a:lnTo>
                    <a:pt x="132061" y="220180"/>
                  </a:lnTo>
                  <a:lnTo>
                    <a:pt x="185362" y="258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1785">
              <a:extLst>
                <a:ext uri="{FF2B5EF4-FFF2-40B4-BE49-F238E27FC236}">
                  <a16:creationId xmlns:a16="http://schemas.microsoft.com/office/drawing/2014/main" xmlns="" id="{F0440D2E-EF3C-44C6-AAAC-5F5406004A2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467587" y="5826548"/>
              <a:ext cx="83224" cy="93902"/>
            </a:xfrm>
            <a:custGeom>
              <a:avLst/>
              <a:gdLst/>
              <a:ahLst/>
              <a:cxnLst/>
              <a:rect l="0" t="0" r="0" b="0"/>
              <a:pathLst>
                <a:path w="83224" h="93902">
                  <a:moveTo>
                    <a:pt x="60213" y="9102"/>
                  </a:moveTo>
                  <a:lnTo>
                    <a:pt x="60213" y="9102"/>
                  </a:lnTo>
                  <a:lnTo>
                    <a:pt x="54438" y="4032"/>
                  </a:lnTo>
                  <a:lnTo>
                    <a:pt x="48004" y="263"/>
                  </a:lnTo>
                  <a:lnTo>
                    <a:pt x="36677" y="0"/>
                  </a:lnTo>
                  <a:lnTo>
                    <a:pt x="29706" y="917"/>
                  </a:lnTo>
                  <a:lnTo>
                    <a:pt x="16316" y="9462"/>
                  </a:lnTo>
                  <a:lnTo>
                    <a:pt x="9781" y="15692"/>
                  </a:lnTo>
                  <a:lnTo>
                    <a:pt x="2522" y="30140"/>
                  </a:lnTo>
                  <a:lnTo>
                    <a:pt x="0" y="45970"/>
                  </a:lnTo>
                  <a:lnTo>
                    <a:pt x="1232" y="62412"/>
                  </a:lnTo>
                  <a:lnTo>
                    <a:pt x="7894" y="77245"/>
                  </a:lnTo>
                  <a:lnTo>
                    <a:pt x="12633" y="84164"/>
                  </a:lnTo>
                  <a:lnTo>
                    <a:pt x="19321" y="88776"/>
                  </a:lnTo>
                  <a:lnTo>
                    <a:pt x="36159" y="93901"/>
                  </a:lnTo>
                  <a:lnTo>
                    <a:pt x="53520" y="92416"/>
                  </a:lnTo>
                  <a:lnTo>
                    <a:pt x="62100" y="90044"/>
                  </a:lnTo>
                  <a:lnTo>
                    <a:pt x="68527" y="85642"/>
                  </a:lnTo>
                  <a:lnTo>
                    <a:pt x="77548" y="73224"/>
                  </a:lnTo>
                  <a:lnTo>
                    <a:pt x="83223" y="46994"/>
                  </a:lnTo>
                  <a:lnTo>
                    <a:pt x="80787" y="30882"/>
                  </a:lnTo>
                  <a:lnTo>
                    <a:pt x="75002" y="18076"/>
                  </a:lnTo>
                  <a:lnTo>
                    <a:pt x="67726" y="10034"/>
                  </a:lnTo>
                  <a:lnTo>
                    <a:pt x="65222" y="8311"/>
                  </a:lnTo>
                  <a:lnTo>
                    <a:pt x="63552" y="7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1786">
              <a:extLst>
                <a:ext uri="{FF2B5EF4-FFF2-40B4-BE49-F238E27FC236}">
                  <a16:creationId xmlns:a16="http://schemas.microsoft.com/office/drawing/2014/main" xmlns="" id="{A9769D21-0616-4158-B959-8BAC576A444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325917" y="5822121"/>
              <a:ext cx="96102" cy="98544"/>
            </a:xfrm>
            <a:custGeom>
              <a:avLst/>
              <a:gdLst/>
              <a:ahLst/>
              <a:cxnLst/>
              <a:rect l="0" t="0" r="0" b="0"/>
              <a:pathLst>
                <a:path w="96102" h="98544">
                  <a:moveTo>
                    <a:pt x="62183" y="26229"/>
                  </a:moveTo>
                  <a:lnTo>
                    <a:pt x="62183" y="26229"/>
                  </a:lnTo>
                  <a:lnTo>
                    <a:pt x="58812" y="22858"/>
                  </a:lnTo>
                  <a:lnTo>
                    <a:pt x="46603" y="17390"/>
                  </a:lnTo>
                  <a:lnTo>
                    <a:pt x="32951" y="14673"/>
                  </a:lnTo>
                  <a:lnTo>
                    <a:pt x="22380" y="19682"/>
                  </a:lnTo>
                  <a:lnTo>
                    <a:pt x="16597" y="23981"/>
                  </a:lnTo>
                  <a:lnTo>
                    <a:pt x="1717" y="46886"/>
                  </a:lnTo>
                  <a:lnTo>
                    <a:pt x="0" y="54818"/>
                  </a:lnTo>
                  <a:lnTo>
                    <a:pt x="1855" y="69273"/>
                  </a:lnTo>
                  <a:lnTo>
                    <a:pt x="14205" y="89313"/>
                  </a:lnTo>
                  <a:lnTo>
                    <a:pt x="29101" y="96598"/>
                  </a:lnTo>
                  <a:lnTo>
                    <a:pt x="38011" y="98543"/>
                  </a:lnTo>
                  <a:lnTo>
                    <a:pt x="55438" y="95057"/>
                  </a:lnTo>
                  <a:lnTo>
                    <a:pt x="71886" y="85746"/>
                  </a:lnTo>
                  <a:lnTo>
                    <a:pt x="86251" y="72203"/>
                  </a:lnTo>
                  <a:lnTo>
                    <a:pt x="94046" y="54893"/>
                  </a:lnTo>
                  <a:lnTo>
                    <a:pt x="96101" y="36145"/>
                  </a:lnTo>
                  <a:lnTo>
                    <a:pt x="92310" y="18407"/>
                  </a:lnTo>
                  <a:lnTo>
                    <a:pt x="85920" y="6759"/>
                  </a:lnTo>
                  <a:lnTo>
                    <a:pt x="82242" y="2666"/>
                  </a:lnTo>
                  <a:lnTo>
                    <a:pt x="79083" y="641"/>
                  </a:lnTo>
                  <a:lnTo>
                    <a:pt x="76271" y="0"/>
                  </a:lnTo>
                  <a:lnTo>
                    <a:pt x="73692" y="276"/>
                  </a:lnTo>
                  <a:lnTo>
                    <a:pt x="72677" y="1872"/>
                  </a:lnTo>
                  <a:lnTo>
                    <a:pt x="74883" y="13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1787">
              <a:extLst>
                <a:ext uri="{FF2B5EF4-FFF2-40B4-BE49-F238E27FC236}">
                  <a16:creationId xmlns:a16="http://schemas.microsoft.com/office/drawing/2014/main" xmlns="" id="{E89C8599-00E7-437F-A497-B909D7C39FC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81777" y="5803700"/>
              <a:ext cx="123241" cy="268177"/>
            </a:xfrm>
            <a:custGeom>
              <a:avLst/>
              <a:gdLst/>
              <a:ahLst/>
              <a:cxnLst/>
              <a:rect l="0" t="0" r="0" b="0"/>
              <a:pathLst>
                <a:path w="123241" h="268177">
                  <a:moveTo>
                    <a:pt x="98373" y="31950"/>
                  </a:moveTo>
                  <a:lnTo>
                    <a:pt x="98373" y="31950"/>
                  </a:lnTo>
                  <a:lnTo>
                    <a:pt x="98371" y="25209"/>
                  </a:lnTo>
                  <a:lnTo>
                    <a:pt x="91632" y="10902"/>
                  </a:lnTo>
                  <a:lnTo>
                    <a:pt x="80795" y="3075"/>
                  </a:lnTo>
                  <a:lnTo>
                    <a:pt x="73954" y="0"/>
                  </a:lnTo>
                  <a:lnTo>
                    <a:pt x="58827" y="346"/>
                  </a:lnTo>
                  <a:lnTo>
                    <a:pt x="42697" y="5911"/>
                  </a:lnTo>
                  <a:lnTo>
                    <a:pt x="26121" y="15438"/>
                  </a:lnTo>
                  <a:lnTo>
                    <a:pt x="13109" y="30491"/>
                  </a:lnTo>
                  <a:lnTo>
                    <a:pt x="4033" y="47529"/>
                  </a:lnTo>
                  <a:lnTo>
                    <a:pt x="0" y="62157"/>
                  </a:lnTo>
                  <a:lnTo>
                    <a:pt x="335" y="67609"/>
                  </a:lnTo>
                  <a:lnTo>
                    <a:pt x="1970" y="71951"/>
                  </a:lnTo>
                  <a:lnTo>
                    <a:pt x="4471" y="75551"/>
                  </a:lnTo>
                  <a:lnTo>
                    <a:pt x="9666" y="77245"/>
                  </a:lnTo>
                  <a:lnTo>
                    <a:pt x="24846" y="77246"/>
                  </a:lnTo>
                  <a:lnTo>
                    <a:pt x="63336" y="61358"/>
                  </a:lnTo>
                  <a:lnTo>
                    <a:pt x="109353" y="31874"/>
                  </a:lnTo>
                  <a:lnTo>
                    <a:pt x="113836" y="28389"/>
                  </a:lnTo>
                  <a:lnTo>
                    <a:pt x="115738" y="29576"/>
                  </a:lnTo>
                  <a:lnTo>
                    <a:pt x="119731" y="36539"/>
                  </a:lnTo>
                  <a:lnTo>
                    <a:pt x="123240" y="80001"/>
                  </a:lnTo>
                  <a:lnTo>
                    <a:pt x="121734" y="119329"/>
                  </a:lnTo>
                  <a:lnTo>
                    <a:pt x="114937" y="166731"/>
                  </a:lnTo>
                  <a:lnTo>
                    <a:pt x="103986" y="212761"/>
                  </a:lnTo>
                  <a:lnTo>
                    <a:pt x="94518" y="237899"/>
                  </a:lnTo>
                  <a:lnTo>
                    <a:pt x="80902" y="256127"/>
                  </a:lnTo>
                  <a:lnTo>
                    <a:pt x="67325" y="265639"/>
                  </a:lnTo>
                  <a:lnTo>
                    <a:pt x="60742" y="268176"/>
                  </a:lnTo>
                  <a:lnTo>
                    <a:pt x="44018" y="265350"/>
                  </a:lnTo>
                  <a:lnTo>
                    <a:pt x="34620" y="261633"/>
                  </a:lnTo>
                  <a:lnTo>
                    <a:pt x="20414" y="248096"/>
                  </a:lnTo>
                  <a:lnTo>
                    <a:pt x="14649" y="239547"/>
                  </a:lnTo>
                  <a:lnTo>
                    <a:pt x="10128" y="220641"/>
                  </a:lnTo>
                  <a:lnTo>
                    <a:pt x="9909" y="210661"/>
                  </a:lnTo>
                  <a:lnTo>
                    <a:pt x="13998" y="201185"/>
                  </a:lnTo>
                  <a:lnTo>
                    <a:pt x="47573" y="165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SMARTInkShape-Group323">
            <a:extLst>
              <a:ext uri="{FF2B5EF4-FFF2-40B4-BE49-F238E27FC236}">
                <a16:creationId xmlns:a16="http://schemas.microsoft.com/office/drawing/2014/main" xmlns="" id="{BD61EF8E-B84C-4576-BC1F-071DC4DD4065}"/>
              </a:ext>
            </a:extLst>
          </p:cNvPr>
          <p:cNvGrpSpPr/>
          <p:nvPr/>
        </p:nvGrpSpPr>
        <p:grpSpPr>
          <a:xfrm>
            <a:off x="7094148" y="5621953"/>
            <a:ext cx="794986" cy="465005"/>
            <a:chOff x="7094148" y="5621953"/>
            <a:chExt cx="794986" cy="465005"/>
          </a:xfrm>
        </p:grpSpPr>
        <p:sp>
          <p:nvSpPr>
            <p:cNvPr id="757" name="SMARTInkShape-1788">
              <a:extLst>
                <a:ext uri="{FF2B5EF4-FFF2-40B4-BE49-F238E27FC236}">
                  <a16:creationId xmlns:a16="http://schemas.microsoft.com/office/drawing/2014/main" xmlns="" id="{608D1C64-4668-4AA7-9B89-007E977FD89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67019" y="5809536"/>
              <a:ext cx="122115" cy="127715"/>
            </a:xfrm>
            <a:custGeom>
              <a:avLst/>
              <a:gdLst/>
              <a:ahLst/>
              <a:cxnLst/>
              <a:rect l="0" t="0" r="0" b="0"/>
              <a:pathLst>
                <a:path w="122115" h="127715">
                  <a:moveTo>
                    <a:pt x="43481" y="32464"/>
                  </a:moveTo>
                  <a:lnTo>
                    <a:pt x="43481" y="32464"/>
                  </a:lnTo>
                  <a:lnTo>
                    <a:pt x="38412" y="38239"/>
                  </a:lnTo>
                  <a:lnTo>
                    <a:pt x="10072" y="84171"/>
                  </a:lnTo>
                  <a:lnTo>
                    <a:pt x="0" y="106188"/>
                  </a:lnTo>
                  <a:lnTo>
                    <a:pt x="20058" y="65181"/>
                  </a:lnTo>
                  <a:lnTo>
                    <a:pt x="41990" y="24345"/>
                  </a:lnTo>
                  <a:lnTo>
                    <a:pt x="55738" y="5834"/>
                  </a:lnTo>
                  <a:lnTo>
                    <a:pt x="60120" y="2011"/>
                  </a:lnTo>
                  <a:lnTo>
                    <a:pt x="64451" y="168"/>
                  </a:lnTo>
                  <a:lnTo>
                    <a:pt x="73026" y="0"/>
                  </a:lnTo>
                  <a:lnTo>
                    <a:pt x="92530" y="10615"/>
                  </a:lnTo>
                  <a:lnTo>
                    <a:pt x="112812" y="37278"/>
                  </a:lnTo>
                  <a:lnTo>
                    <a:pt x="122114" y="71989"/>
                  </a:lnTo>
                  <a:lnTo>
                    <a:pt x="119681" y="127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1789">
              <a:extLst>
                <a:ext uri="{FF2B5EF4-FFF2-40B4-BE49-F238E27FC236}">
                  <a16:creationId xmlns:a16="http://schemas.microsoft.com/office/drawing/2014/main" xmlns="" id="{16404BE5-66B5-43F7-A1BF-B0BFCA7258B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611030" y="5803050"/>
              <a:ext cx="142321" cy="114356"/>
            </a:xfrm>
            <a:custGeom>
              <a:avLst/>
              <a:gdLst/>
              <a:ahLst/>
              <a:cxnLst/>
              <a:rect l="0" t="0" r="0" b="0"/>
              <a:pathLst>
                <a:path w="142321" h="114356">
                  <a:moveTo>
                    <a:pt x="104220" y="45300"/>
                  </a:moveTo>
                  <a:lnTo>
                    <a:pt x="104220" y="45300"/>
                  </a:lnTo>
                  <a:lnTo>
                    <a:pt x="74366" y="9358"/>
                  </a:lnTo>
                  <a:lnTo>
                    <a:pt x="61821" y="0"/>
                  </a:lnTo>
                  <a:lnTo>
                    <a:pt x="56904" y="283"/>
                  </a:lnTo>
                  <a:lnTo>
                    <a:pt x="45796" y="6242"/>
                  </a:lnTo>
                  <a:lnTo>
                    <a:pt x="21418" y="42523"/>
                  </a:lnTo>
                  <a:lnTo>
                    <a:pt x="4662" y="76697"/>
                  </a:lnTo>
                  <a:lnTo>
                    <a:pt x="0" y="96179"/>
                  </a:lnTo>
                  <a:lnTo>
                    <a:pt x="168" y="103208"/>
                  </a:lnTo>
                  <a:lnTo>
                    <a:pt x="1691" y="108600"/>
                  </a:lnTo>
                  <a:lnTo>
                    <a:pt x="4117" y="112900"/>
                  </a:lnTo>
                  <a:lnTo>
                    <a:pt x="7145" y="114355"/>
                  </a:lnTo>
                  <a:lnTo>
                    <a:pt x="10576" y="113914"/>
                  </a:lnTo>
                  <a:lnTo>
                    <a:pt x="29671" y="100908"/>
                  </a:lnTo>
                  <a:lnTo>
                    <a:pt x="74673" y="56961"/>
                  </a:lnTo>
                  <a:lnTo>
                    <a:pt x="94751" y="37830"/>
                  </a:lnTo>
                  <a:lnTo>
                    <a:pt x="97906" y="36087"/>
                  </a:lnTo>
                  <a:lnTo>
                    <a:pt x="99306" y="36335"/>
                  </a:lnTo>
                  <a:lnTo>
                    <a:pt x="99533" y="37912"/>
                  </a:lnTo>
                  <a:lnTo>
                    <a:pt x="98978" y="40375"/>
                  </a:lnTo>
                  <a:lnTo>
                    <a:pt x="105108" y="82561"/>
                  </a:lnTo>
                  <a:lnTo>
                    <a:pt x="110729" y="92669"/>
                  </a:lnTo>
                  <a:lnTo>
                    <a:pt x="115615" y="95930"/>
                  </a:lnTo>
                  <a:lnTo>
                    <a:pt x="142320" y="102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1790">
              <a:extLst>
                <a:ext uri="{FF2B5EF4-FFF2-40B4-BE49-F238E27FC236}">
                  <a16:creationId xmlns:a16="http://schemas.microsoft.com/office/drawing/2014/main" xmlns="" id="{C3D19082-2DBA-42BE-B2CF-921646697DE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94148" y="5621953"/>
              <a:ext cx="329003" cy="465005"/>
            </a:xfrm>
            <a:custGeom>
              <a:avLst/>
              <a:gdLst/>
              <a:ahLst/>
              <a:cxnLst/>
              <a:rect l="0" t="0" r="0" b="0"/>
              <a:pathLst>
                <a:path w="329003" h="465005">
                  <a:moveTo>
                    <a:pt x="151202" y="188297"/>
                  </a:moveTo>
                  <a:lnTo>
                    <a:pt x="151202" y="188297"/>
                  </a:lnTo>
                  <a:lnTo>
                    <a:pt x="151202" y="184926"/>
                  </a:lnTo>
                  <a:lnTo>
                    <a:pt x="149320" y="181390"/>
                  </a:lnTo>
                  <a:lnTo>
                    <a:pt x="146838" y="177465"/>
                  </a:lnTo>
                  <a:lnTo>
                    <a:pt x="145734" y="173370"/>
                  </a:lnTo>
                  <a:lnTo>
                    <a:pt x="138371" y="163726"/>
                  </a:lnTo>
                  <a:lnTo>
                    <a:pt x="123881" y="155303"/>
                  </a:lnTo>
                  <a:lnTo>
                    <a:pt x="110367" y="154348"/>
                  </a:lnTo>
                  <a:lnTo>
                    <a:pt x="102812" y="155081"/>
                  </a:lnTo>
                  <a:lnTo>
                    <a:pt x="71953" y="169597"/>
                  </a:lnTo>
                  <a:lnTo>
                    <a:pt x="32627" y="201885"/>
                  </a:lnTo>
                  <a:lnTo>
                    <a:pt x="6550" y="235989"/>
                  </a:lnTo>
                  <a:lnTo>
                    <a:pt x="600" y="255825"/>
                  </a:lnTo>
                  <a:lnTo>
                    <a:pt x="0" y="265066"/>
                  </a:lnTo>
                  <a:lnTo>
                    <a:pt x="3834" y="271931"/>
                  </a:lnTo>
                  <a:lnTo>
                    <a:pt x="19383" y="281441"/>
                  </a:lnTo>
                  <a:lnTo>
                    <a:pt x="44167" y="282377"/>
                  </a:lnTo>
                  <a:lnTo>
                    <a:pt x="72587" y="276678"/>
                  </a:lnTo>
                  <a:lnTo>
                    <a:pt x="99328" y="264737"/>
                  </a:lnTo>
                  <a:lnTo>
                    <a:pt x="128070" y="238776"/>
                  </a:lnTo>
                  <a:lnTo>
                    <a:pt x="135511" y="218963"/>
                  </a:lnTo>
                  <a:lnTo>
                    <a:pt x="136508" y="208741"/>
                  </a:lnTo>
                  <a:lnTo>
                    <a:pt x="130090" y="187976"/>
                  </a:lnTo>
                  <a:lnTo>
                    <a:pt x="97878" y="141180"/>
                  </a:lnTo>
                  <a:lnTo>
                    <a:pt x="95753" y="136077"/>
                  </a:lnTo>
                  <a:lnTo>
                    <a:pt x="102334" y="127694"/>
                  </a:lnTo>
                  <a:lnTo>
                    <a:pt x="139668" y="101694"/>
                  </a:lnTo>
                  <a:lnTo>
                    <a:pt x="180318" y="74287"/>
                  </a:lnTo>
                  <a:lnTo>
                    <a:pt x="225340" y="34830"/>
                  </a:lnTo>
                  <a:lnTo>
                    <a:pt x="242072" y="8953"/>
                  </a:lnTo>
                  <a:lnTo>
                    <a:pt x="243532" y="5234"/>
                  </a:lnTo>
                  <a:lnTo>
                    <a:pt x="243799" y="2755"/>
                  </a:lnTo>
                  <a:lnTo>
                    <a:pt x="243273" y="1101"/>
                  </a:lnTo>
                  <a:lnTo>
                    <a:pt x="242216" y="0"/>
                  </a:lnTo>
                  <a:lnTo>
                    <a:pt x="240100" y="1383"/>
                  </a:lnTo>
                  <a:lnTo>
                    <a:pt x="233986" y="8563"/>
                  </a:lnTo>
                  <a:lnTo>
                    <a:pt x="212788" y="52815"/>
                  </a:lnTo>
                  <a:lnTo>
                    <a:pt x="198094" y="88101"/>
                  </a:lnTo>
                  <a:lnTo>
                    <a:pt x="180275" y="132947"/>
                  </a:lnTo>
                  <a:lnTo>
                    <a:pt x="170583" y="157747"/>
                  </a:lnTo>
                  <a:lnTo>
                    <a:pt x="162711" y="183452"/>
                  </a:lnTo>
                  <a:lnTo>
                    <a:pt x="156053" y="209762"/>
                  </a:lnTo>
                  <a:lnTo>
                    <a:pt x="150203" y="236473"/>
                  </a:lnTo>
                  <a:lnTo>
                    <a:pt x="147008" y="263453"/>
                  </a:lnTo>
                  <a:lnTo>
                    <a:pt x="145584" y="290612"/>
                  </a:lnTo>
                  <a:lnTo>
                    <a:pt x="145340" y="317891"/>
                  </a:lnTo>
                  <a:lnTo>
                    <a:pt x="145883" y="343132"/>
                  </a:lnTo>
                  <a:lnTo>
                    <a:pt x="148367" y="389992"/>
                  </a:lnTo>
                  <a:lnTo>
                    <a:pt x="153705" y="426811"/>
                  </a:lnTo>
                  <a:lnTo>
                    <a:pt x="162763" y="460050"/>
                  </a:lnTo>
                  <a:lnTo>
                    <a:pt x="165259" y="464716"/>
                  </a:lnTo>
                  <a:lnTo>
                    <a:pt x="169040" y="465004"/>
                  </a:lnTo>
                  <a:lnTo>
                    <a:pt x="178886" y="457798"/>
                  </a:lnTo>
                  <a:lnTo>
                    <a:pt x="203070" y="421020"/>
                  </a:lnTo>
                  <a:lnTo>
                    <a:pt x="218705" y="382041"/>
                  </a:lnTo>
                  <a:lnTo>
                    <a:pt x="231298" y="340022"/>
                  </a:lnTo>
                  <a:lnTo>
                    <a:pt x="239246" y="304884"/>
                  </a:lnTo>
                  <a:lnTo>
                    <a:pt x="239486" y="280330"/>
                  </a:lnTo>
                  <a:lnTo>
                    <a:pt x="234889" y="263066"/>
                  </a:lnTo>
                  <a:lnTo>
                    <a:pt x="223153" y="242532"/>
                  </a:lnTo>
                  <a:lnTo>
                    <a:pt x="223863" y="242093"/>
                  </a:lnTo>
                  <a:lnTo>
                    <a:pt x="268890" y="245765"/>
                  </a:lnTo>
                  <a:lnTo>
                    <a:pt x="329002" y="251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2" name="SMARTInkShape-Group324">
            <a:extLst>
              <a:ext uri="{FF2B5EF4-FFF2-40B4-BE49-F238E27FC236}">
                <a16:creationId xmlns:a16="http://schemas.microsoft.com/office/drawing/2014/main" xmlns="" id="{F141D4C3-17BF-4A49-AB71-0DFCD0BA2694}"/>
              </a:ext>
            </a:extLst>
          </p:cNvPr>
          <p:cNvGrpSpPr/>
          <p:nvPr/>
        </p:nvGrpSpPr>
        <p:grpSpPr>
          <a:xfrm>
            <a:off x="8125234" y="5655336"/>
            <a:ext cx="1094967" cy="285284"/>
            <a:chOff x="8125234" y="5655336"/>
            <a:chExt cx="1094967" cy="285284"/>
          </a:xfrm>
        </p:grpSpPr>
        <p:sp>
          <p:nvSpPr>
            <p:cNvPr id="761" name="SMARTInkShape-1791">
              <a:extLst>
                <a:ext uri="{FF2B5EF4-FFF2-40B4-BE49-F238E27FC236}">
                  <a16:creationId xmlns:a16="http://schemas.microsoft.com/office/drawing/2014/main" xmlns="" id="{C69D48C6-2D19-43F8-902C-CB440DC4C1B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099550" y="5803900"/>
              <a:ext cx="120651" cy="114827"/>
            </a:xfrm>
            <a:custGeom>
              <a:avLst/>
              <a:gdLst/>
              <a:ahLst/>
              <a:cxnLst/>
              <a:rect l="0" t="0" r="0" b="0"/>
              <a:pathLst>
                <a:path w="120651" h="114827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15696" y="3205"/>
                  </a:lnTo>
                  <a:lnTo>
                    <a:pt x="27437" y="7069"/>
                  </a:lnTo>
                  <a:lnTo>
                    <a:pt x="42063" y="15842"/>
                  </a:lnTo>
                  <a:lnTo>
                    <a:pt x="54208" y="30559"/>
                  </a:lnTo>
                  <a:lnTo>
                    <a:pt x="67097" y="58677"/>
                  </a:lnTo>
                  <a:lnTo>
                    <a:pt x="70131" y="68752"/>
                  </a:lnTo>
                  <a:lnTo>
                    <a:pt x="69741" y="87472"/>
                  </a:lnTo>
                  <a:lnTo>
                    <a:pt x="67659" y="96414"/>
                  </a:lnTo>
                  <a:lnTo>
                    <a:pt x="64155" y="103081"/>
                  </a:lnTo>
                  <a:lnTo>
                    <a:pt x="54618" y="112371"/>
                  </a:lnTo>
                  <a:lnTo>
                    <a:pt x="49818" y="114426"/>
                  </a:lnTo>
                  <a:lnTo>
                    <a:pt x="40721" y="114826"/>
                  </a:lnTo>
                  <a:lnTo>
                    <a:pt x="37025" y="111828"/>
                  </a:lnTo>
                  <a:lnTo>
                    <a:pt x="31037" y="100972"/>
                  </a:lnTo>
                  <a:lnTo>
                    <a:pt x="31667" y="84858"/>
                  </a:lnTo>
                  <a:lnTo>
                    <a:pt x="33812" y="75623"/>
                  </a:lnTo>
                  <a:lnTo>
                    <a:pt x="60427" y="42397"/>
                  </a:lnTo>
                  <a:lnTo>
                    <a:pt x="104363" y="1057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1792">
              <a:extLst>
                <a:ext uri="{FF2B5EF4-FFF2-40B4-BE49-F238E27FC236}">
                  <a16:creationId xmlns:a16="http://schemas.microsoft.com/office/drawing/2014/main" xmlns="" id="{81C0C0A8-B2B7-48FC-8968-29040168BA9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016571" y="5801411"/>
              <a:ext cx="89330" cy="89122"/>
            </a:xfrm>
            <a:custGeom>
              <a:avLst/>
              <a:gdLst/>
              <a:ahLst/>
              <a:cxnLst/>
              <a:rect l="0" t="0" r="0" b="0"/>
              <a:pathLst>
                <a:path w="89330" h="89122">
                  <a:moveTo>
                    <a:pt x="89329" y="8839"/>
                  </a:moveTo>
                  <a:lnTo>
                    <a:pt x="89329" y="8839"/>
                  </a:lnTo>
                  <a:lnTo>
                    <a:pt x="68280" y="0"/>
                  </a:lnTo>
                  <a:lnTo>
                    <a:pt x="47266" y="654"/>
                  </a:lnTo>
                  <a:lnTo>
                    <a:pt x="26534" y="8687"/>
                  </a:lnTo>
                  <a:lnTo>
                    <a:pt x="15324" y="19826"/>
                  </a:lnTo>
                  <a:lnTo>
                    <a:pt x="0" y="46600"/>
                  </a:lnTo>
                  <a:lnTo>
                    <a:pt x="141" y="53768"/>
                  </a:lnTo>
                  <a:lnTo>
                    <a:pt x="5946" y="69259"/>
                  </a:lnTo>
                  <a:lnTo>
                    <a:pt x="17461" y="79906"/>
                  </a:lnTo>
                  <a:lnTo>
                    <a:pt x="32693" y="86285"/>
                  </a:lnTo>
                  <a:lnTo>
                    <a:pt x="51222" y="89121"/>
                  </a:lnTo>
                  <a:lnTo>
                    <a:pt x="65573" y="86618"/>
                  </a:lnTo>
                  <a:lnTo>
                    <a:pt x="76656" y="80096"/>
                  </a:lnTo>
                  <a:lnTo>
                    <a:pt x="86282" y="70142"/>
                  </a:lnTo>
                  <a:lnTo>
                    <a:pt x="88710" y="64524"/>
                  </a:lnTo>
                  <a:lnTo>
                    <a:pt x="89329" y="40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1793">
              <a:extLst>
                <a:ext uri="{FF2B5EF4-FFF2-40B4-BE49-F238E27FC236}">
                  <a16:creationId xmlns:a16="http://schemas.microsoft.com/office/drawing/2014/main" xmlns="" id="{C65626CC-2F89-443E-89F8-463EEC9ADB0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935545" y="5788064"/>
              <a:ext cx="119556" cy="22187"/>
            </a:xfrm>
            <a:custGeom>
              <a:avLst/>
              <a:gdLst/>
              <a:ahLst/>
              <a:cxnLst/>
              <a:rect l="0" t="0" r="0" b="0"/>
              <a:pathLst>
                <a:path w="119556" h="22187">
                  <a:moveTo>
                    <a:pt x="43355" y="22186"/>
                  </a:moveTo>
                  <a:lnTo>
                    <a:pt x="43355" y="22186"/>
                  </a:lnTo>
                  <a:lnTo>
                    <a:pt x="23783" y="9095"/>
                  </a:lnTo>
                  <a:lnTo>
                    <a:pt x="7217" y="4196"/>
                  </a:lnTo>
                  <a:lnTo>
                    <a:pt x="4447" y="2431"/>
                  </a:lnTo>
                  <a:lnTo>
                    <a:pt x="2599" y="549"/>
                  </a:lnTo>
                  <a:lnTo>
                    <a:pt x="1368" y="0"/>
                  </a:lnTo>
                  <a:lnTo>
                    <a:pt x="546" y="340"/>
                  </a:lnTo>
                  <a:lnTo>
                    <a:pt x="0" y="1272"/>
                  </a:lnTo>
                  <a:lnTo>
                    <a:pt x="34205" y="4772"/>
                  </a:lnTo>
                  <a:lnTo>
                    <a:pt x="76157" y="9971"/>
                  </a:lnTo>
                  <a:lnTo>
                    <a:pt x="119555" y="15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1794">
              <a:extLst>
                <a:ext uri="{FF2B5EF4-FFF2-40B4-BE49-F238E27FC236}">
                  <a16:creationId xmlns:a16="http://schemas.microsoft.com/office/drawing/2014/main" xmlns="" id="{38C0F95D-9652-40DC-A962-5E79A00E13A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778897" y="5655336"/>
              <a:ext cx="266670" cy="260303"/>
            </a:xfrm>
            <a:custGeom>
              <a:avLst/>
              <a:gdLst/>
              <a:ahLst/>
              <a:cxnLst/>
              <a:rect l="0" t="0" r="0" b="0"/>
              <a:pathLst>
                <a:path w="266670" h="260303">
                  <a:moveTo>
                    <a:pt x="85703" y="173964"/>
                  </a:moveTo>
                  <a:lnTo>
                    <a:pt x="85703" y="173964"/>
                  </a:lnTo>
                  <a:lnTo>
                    <a:pt x="82332" y="167223"/>
                  </a:lnTo>
                  <a:lnTo>
                    <a:pt x="75033" y="162031"/>
                  </a:lnTo>
                  <a:lnTo>
                    <a:pt x="70123" y="159659"/>
                  </a:lnTo>
                  <a:lnTo>
                    <a:pt x="57143" y="160786"/>
                  </a:lnTo>
                  <a:lnTo>
                    <a:pt x="41964" y="167402"/>
                  </a:lnTo>
                  <a:lnTo>
                    <a:pt x="25811" y="179749"/>
                  </a:lnTo>
                  <a:lnTo>
                    <a:pt x="7591" y="205939"/>
                  </a:lnTo>
                  <a:lnTo>
                    <a:pt x="0" y="229299"/>
                  </a:lnTo>
                  <a:lnTo>
                    <a:pt x="1051" y="235549"/>
                  </a:lnTo>
                  <a:lnTo>
                    <a:pt x="7863" y="246255"/>
                  </a:lnTo>
                  <a:lnTo>
                    <a:pt x="13350" y="248969"/>
                  </a:lnTo>
                  <a:lnTo>
                    <a:pt x="26969" y="250104"/>
                  </a:lnTo>
                  <a:lnTo>
                    <a:pt x="53875" y="243403"/>
                  </a:lnTo>
                  <a:lnTo>
                    <a:pt x="70147" y="232578"/>
                  </a:lnTo>
                  <a:lnTo>
                    <a:pt x="96238" y="207796"/>
                  </a:lnTo>
                  <a:lnTo>
                    <a:pt x="96254" y="208514"/>
                  </a:lnTo>
                  <a:lnTo>
                    <a:pt x="87335" y="236551"/>
                  </a:lnTo>
                  <a:lnTo>
                    <a:pt x="86023" y="254217"/>
                  </a:lnTo>
                  <a:lnTo>
                    <a:pt x="86623" y="257099"/>
                  </a:lnTo>
                  <a:lnTo>
                    <a:pt x="87727" y="259021"/>
                  </a:lnTo>
                  <a:lnTo>
                    <a:pt x="89169" y="260302"/>
                  </a:lnTo>
                  <a:lnTo>
                    <a:pt x="98298" y="257962"/>
                  </a:lnTo>
                  <a:lnTo>
                    <a:pt x="121185" y="244948"/>
                  </a:lnTo>
                  <a:lnTo>
                    <a:pt x="152190" y="215692"/>
                  </a:lnTo>
                  <a:lnTo>
                    <a:pt x="188187" y="169395"/>
                  </a:lnTo>
                  <a:lnTo>
                    <a:pt x="212391" y="132422"/>
                  </a:lnTo>
                  <a:lnTo>
                    <a:pt x="234906" y="90120"/>
                  </a:lnTo>
                  <a:lnTo>
                    <a:pt x="251029" y="52974"/>
                  </a:lnTo>
                  <a:lnTo>
                    <a:pt x="266135" y="9110"/>
                  </a:lnTo>
                  <a:lnTo>
                    <a:pt x="266669" y="4795"/>
                  </a:lnTo>
                  <a:lnTo>
                    <a:pt x="266321" y="1918"/>
                  </a:lnTo>
                  <a:lnTo>
                    <a:pt x="265380" y="0"/>
                  </a:lnTo>
                  <a:lnTo>
                    <a:pt x="256810" y="7277"/>
                  </a:lnTo>
                  <a:lnTo>
                    <a:pt x="236119" y="36851"/>
                  </a:lnTo>
                  <a:lnTo>
                    <a:pt x="220288" y="67164"/>
                  </a:lnTo>
                  <a:lnTo>
                    <a:pt x="203844" y="104155"/>
                  </a:lnTo>
                  <a:lnTo>
                    <a:pt x="190893" y="140351"/>
                  </a:lnTo>
                  <a:lnTo>
                    <a:pt x="182547" y="173842"/>
                  </a:lnTo>
                  <a:lnTo>
                    <a:pt x="181191" y="202837"/>
                  </a:lnTo>
                  <a:lnTo>
                    <a:pt x="186704" y="226072"/>
                  </a:lnTo>
                  <a:lnTo>
                    <a:pt x="191138" y="236220"/>
                  </a:lnTo>
                  <a:lnTo>
                    <a:pt x="197619" y="243690"/>
                  </a:lnTo>
                  <a:lnTo>
                    <a:pt x="214231" y="253872"/>
                  </a:lnTo>
                  <a:lnTo>
                    <a:pt x="222187" y="255458"/>
                  </a:lnTo>
                  <a:lnTo>
                    <a:pt x="250803" y="250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1795">
              <a:extLst>
                <a:ext uri="{FF2B5EF4-FFF2-40B4-BE49-F238E27FC236}">
                  <a16:creationId xmlns:a16="http://schemas.microsoft.com/office/drawing/2014/main" xmlns="" id="{B988C631-DC25-4DC9-8821-7E809530A89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604612" y="5804393"/>
              <a:ext cx="161397" cy="132558"/>
            </a:xfrm>
            <a:custGeom>
              <a:avLst/>
              <a:gdLst/>
              <a:ahLst/>
              <a:cxnLst/>
              <a:rect l="0" t="0" r="0" b="0"/>
              <a:pathLst>
                <a:path w="161397" h="132558">
                  <a:moveTo>
                    <a:pt x="18688" y="18557"/>
                  </a:moveTo>
                  <a:lnTo>
                    <a:pt x="18688" y="18557"/>
                  </a:lnTo>
                  <a:lnTo>
                    <a:pt x="15317" y="63369"/>
                  </a:lnTo>
                  <a:lnTo>
                    <a:pt x="7856" y="105961"/>
                  </a:lnTo>
                  <a:lnTo>
                    <a:pt x="860" y="132409"/>
                  </a:lnTo>
                  <a:lnTo>
                    <a:pt x="451" y="132557"/>
                  </a:lnTo>
                  <a:lnTo>
                    <a:pt x="0" y="127079"/>
                  </a:lnTo>
                  <a:lnTo>
                    <a:pt x="15381" y="84651"/>
                  </a:lnTo>
                  <a:lnTo>
                    <a:pt x="38339" y="43607"/>
                  </a:lnTo>
                  <a:lnTo>
                    <a:pt x="53594" y="27077"/>
                  </a:lnTo>
                  <a:lnTo>
                    <a:pt x="56777" y="24942"/>
                  </a:lnTo>
                  <a:lnTo>
                    <a:pt x="58895" y="24225"/>
                  </a:lnTo>
                  <a:lnTo>
                    <a:pt x="60310" y="24452"/>
                  </a:lnTo>
                  <a:lnTo>
                    <a:pt x="63763" y="30350"/>
                  </a:lnTo>
                  <a:lnTo>
                    <a:pt x="66942" y="40732"/>
                  </a:lnTo>
                  <a:lnTo>
                    <a:pt x="68028" y="61737"/>
                  </a:lnTo>
                  <a:lnTo>
                    <a:pt x="64195" y="79564"/>
                  </a:lnTo>
                  <a:lnTo>
                    <a:pt x="62431" y="82510"/>
                  </a:lnTo>
                  <a:lnTo>
                    <a:pt x="57903" y="87243"/>
                  </a:lnTo>
                  <a:lnTo>
                    <a:pt x="60489" y="74578"/>
                  </a:lnTo>
                  <a:lnTo>
                    <a:pt x="75836" y="52951"/>
                  </a:lnTo>
                  <a:lnTo>
                    <a:pt x="119521" y="10735"/>
                  </a:lnTo>
                  <a:lnTo>
                    <a:pt x="135471" y="1675"/>
                  </a:lnTo>
                  <a:lnTo>
                    <a:pt x="147261" y="0"/>
                  </a:lnTo>
                  <a:lnTo>
                    <a:pt x="150969" y="2659"/>
                  </a:lnTo>
                  <a:lnTo>
                    <a:pt x="155091" y="13137"/>
                  </a:lnTo>
                  <a:lnTo>
                    <a:pt x="161396" y="47930"/>
                  </a:lnTo>
                  <a:lnTo>
                    <a:pt x="158181" y="77668"/>
                  </a:lnTo>
                  <a:lnTo>
                    <a:pt x="145688" y="113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1796">
              <a:extLst>
                <a:ext uri="{FF2B5EF4-FFF2-40B4-BE49-F238E27FC236}">
                  <a16:creationId xmlns:a16="http://schemas.microsoft.com/office/drawing/2014/main" xmlns="" id="{B3B2CF4C-09F8-41D3-BEC1-B9FEFAC9A05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560062" y="5761117"/>
              <a:ext cx="12439" cy="23734"/>
            </a:xfrm>
            <a:custGeom>
              <a:avLst/>
              <a:gdLst/>
              <a:ahLst/>
              <a:cxnLst/>
              <a:rect l="0" t="0" r="0" b="0"/>
              <a:pathLst>
                <a:path w="12439" h="23734">
                  <a:moveTo>
                    <a:pt x="6088" y="23733"/>
                  </a:moveTo>
                  <a:lnTo>
                    <a:pt x="6088" y="23733"/>
                  </a:lnTo>
                  <a:lnTo>
                    <a:pt x="0" y="0"/>
                  </a:lnTo>
                  <a:lnTo>
                    <a:pt x="12438" y="11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1797">
              <a:extLst>
                <a:ext uri="{FF2B5EF4-FFF2-40B4-BE49-F238E27FC236}">
                  <a16:creationId xmlns:a16="http://schemas.microsoft.com/office/drawing/2014/main" xmlns="" id="{3CC4ABE1-EC88-41AF-9407-6039998E465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521700" y="58420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6184" y="4047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1798">
              <a:extLst>
                <a:ext uri="{FF2B5EF4-FFF2-40B4-BE49-F238E27FC236}">
                  <a16:creationId xmlns:a16="http://schemas.microsoft.com/office/drawing/2014/main" xmlns="" id="{61ED6053-34CA-4268-9A95-EDEDA5A3982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395583" y="5810250"/>
              <a:ext cx="94368" cy="1"/>
            </a:xfrm>
            <a:custGeom>
              <a:avLst/>
              <a:gdLst/>
              <a:ahLst/>
              <a:cxnLst/>
              <a:rect l="0" t="0" r="0" b="0"/>
              <a:pathLst>
                <a:path w="943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6871" y="0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1799">
              <a:extLst>
                <a:ext uri="{FF2B5EF4-FFF2-40B4-BE49-F238E27FC236}">
                  <a16:creationId xmlns:a16="http://schemas.microsoft.com/office/drawing/2014/main" xmlns="" id="{592092AA-D693-4D21-9B71-30B60030752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403011" y="5671433"/>
              <a:ext cx="99640" cy="262264"/>
            </a:xfrm>
            <a:custGeom>
              <a:avLst/>
              <a:gdLst/>
              <a:ahLst/>
              <a:cxnLst/>
              <a:rect l="0" t="0" r="0" b="0"/>
              <a:pathLst>
                <a:path w="99640" h="262264">
                  <a:moveTo>
                    <a:pt x="74239" y="5467"/>
                  </a:moveTo>
                  <a:lnTo>
                    <a:pt x="74239" y="5467"/>
                  </a:lnTo>
                  <a:lnTo>
                    <a:pt x="74239" y="0"/>
                  </a:lnTo>
                  <a:lnTo>
                    <a:pt x="58338" y="33087"/>
                  </a:lnTo>
                  <a:lnTo>
                    <a:pt x="45695" y="70722"/>
                  </a:lnTo>
                  <a:lnTo>
                    <a:pt x="28857" y="118013"/>
                  </a:lnTo>
                  <a:lnTo>
                    <a:pt x="16675" y="153559"/>
                  </a:lnTo>
                  <a:lnTo>
                    <a:pt x="4658" y="199159"/>
                  </a:lnTo>
                  <a:lnTo>
                    <a:pt x="0" y="232738"/>
                  </a:lnTo>
                  <a:lnTo>
                    <a:pt x="1464" y="240943"/>
                  </a:lnTo>
                  <a:lnTo>
                    <a:pt x="8733" y="253821"/>
                  </a:lnTo>
                  <a:lnTo>
                    <a:pt x="15751" y="257819"/>
                  </a:lnTo>
                  <a:lnTo>
                    <a:pt x="34839" y="262263"/>
                  </a:lnTo>
                  <a:lnTo>
                    <a:pt x="81716" y="252023"/>
                  </a:lnTo>
                  <a:lnTo>
                    <a:pt x="99639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1800">
              <a:extLst>
                <a:ext uri="{FF2B5EF4-FFF2-40B4-BE49-F238E27FC236}">
                  <a16:creationId xmlns:a16="http://schemas.microsoft.com/office/drawing/2014/main" xmlns="" id="{0509FD5D-2656-4F44-A480-C018E14E9B4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264018" y="5804783"/>
              <a:ext cx="67183" cy="130739"/>
            </a:xfrm>
            <a:custGeom>
              <a:avLst/>
              <a:gdLst/>
              <a:ahLst/>
              <a:cxnLst/>
              <a:rect l="0" t="0" r="0" b="0"/>
              <a:pathLst>
                <a:path w="67183" h="130739">
                  <a:moveTo>
                    <a:pt x="67182" y="5467"/>
                  </a:moveTo>
                  <a:lnTo>
                    <a:pt x="67182" y="5467"/>
                  </a:lnTo>
                  <a:lnTo>
                    <a:pt x="44577" y="441"/>
                  </a:lnTo>
                  <a:lnTo>
                    <a:pt x="37295" y="0"/>
                  </a:lnTo>
                  <a:lnTo>
                    <a:pt x="25441" y="3273"/>
                  </a:lnTo>
                  <a:lnTo>
                    <a:pt x="6334" y="16871"/>
                  </a:lnTo>
                  <a:lnTo>
                    <a:pt x="1333" y="26763"/>
                  </a:lnTo>
                  <a:lnTo>
                    <a:pt x="0" y="32365"/>
                  </a:lnTo>
                  <a:lnTo>
                    <a:pt x="1228" y="38215"/>
                  </a:lnTo>
                  <a:lnTo>
                    <a:pt x="8235" y="50362"/>
                  </a:lnTo>
                  <a:lnTo>
                    <a:pt x="51351" y="88632"/>
                  </a:lnTo>
                  <a:lnTo>
                    <a:pt x="62178" y="106543"/>
                  </a:lnTo>
                  <a:lnTo>
                    <a:pt x="64957" y="116477"/>
                  </a:lnTo>
                  <a:lnTo>
                    <a:pt x="64288" y="120396"/>
                  </a:lnTo>
                  <a:lnTo>
                    <a:pt x="62430" y="123713"/>
                  </a:lnTo>
                  <a:lnTo>
                    <a:pt x="59780" y="126631"/>
                  </a:lnTo>
                  <a:lnTo>
                    <a:pt x="47430" y="129873"/>
                  </a:lnTo>
                  <a:lnTo>
                    <a:pt x="39196" y="130738"/>
                  </a:lnTo>
                  <a:lnTo>
                    <a:pt x="26287" y="127935"/>
                  </a:lnTo>
                  <a:lnTo>
                    <a:pt x="20869" y="125213"/>
                  </a:lnTo>
                  <a:lnTo>
                    <a:pt x="12967" y="116544"/>
                  </a:lnTo>
                  <a:lnTo>
                    <a:pt x="3682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1801">
              <a:extLst>
                <a:ext uri="{FF2B5EF4-FFF2-40B4-BE49-F238E27FC236}">
                  <a16:creationId xmlns:a16="http://schemas.microsoft.com/office/drawing/2014/main" xmlns="" id="{B59F7873-3340-4613-9FCB-D75DF66AA3F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125234" y="5832564"/>
              <a:ext cx="117067" cy="108056"/>
            </a:xfrm>
            <a:custGeom>
              <a:avLst/>
              <a:gdLst/>
              <a:ahLst/>
              <a:cxnLst/>
              <a:rect l="0" t="0" r="0" b="0"/>
              <a:pathLst>
                <a:path w="117067" h="108056">
                  <a:moveTo>
                    <a:pt x="9116" y="34836"/>
                  </a:moveTo>
                  <a:lnTo>
                    <a:pt x="9116" y="34836"/>
                  </a:lnTo>
                  <a:lnTo>
                    <a:pt x="12486" y="38207"/>
                  </a:lnTo>
                  <a:lnTo>
                    <a:pt x="21667" y="37981"/>
                  </a:lnTo>
                  <a:lnTo>
                    <a:pt x="57911" y="29475"/>
                  </a:lnTo>
                  <a:lnTo>
                    <a:pt x="71725" y="22810"/>
                  </a:lnTo>
                  <a:lnTo>
                    <a:pt x="81156" y="13264"/>
                  </a:lnTo>
                  <a:lnTo>
                    <a:pt x="84660" y="7754"/>
                  </a:lnTo>
                  <a:lnTo>
                    <a:pt x="84879" y="4082"/>
                  </a:lnTo>
                  <a:lnTo>
                    <a:pt x="82908" y="1633"/>
                  </a:lnTo>
                  <a:lnTo>
                    <a:pt x="79477" y="0"/>
                  </a:lnTo>
                  <a:lnTo>
                    <a:pt x="61164" y="1074"/>
                  </a:lnTo>
                  <a:lnTo>
                    <a:pt x="34494" y="15974"/>
                  </a:lnTo>
                  <a:lnTo>
                    <a:pt x="10990" y="38263"/>
                  </a:lnTo>
                  <a:lnTo>
                    <a:pt x="2893" y="54467"/>
                  </a:lnTo>
                  <a:lnTo>
                    <a:pt x="0" y="70371"/>
                  </a:lnTo>
                  <a:lnTo>
                    <a:pt x="1067" y="84497"/>
                  </a:lnTo>
                  <a:lnTo>
                    <a:pt x="5160" y="90521"/>
                  </a:lnTo>
                  <a:lnTo>
                    <a:pt x="19118" y="100978"/>
                  </a:lnTo>
                  <a:lnTo>
                    <a:pt x="50179" y="108055"/>
                  </a:lnTo>
                  <a:lnTo>
                    <a:pt x="89565" y="100041"/>
                  </a:lnTo>
                  <a:lnTo>
                    <a:pt x="117066" y="91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6" name="SMARTInkShape-Group325">
            <a:extLst>
              <a:ext uri="{FF2B5EF4-FFF2-40B4-BE49-F238E27FC236}">
                <a16:creationId xmlns:a16="http://schemas.microsoft.com/office/drawing/2014/main" xmlns="" id="{7F961138-3A38-4687-9461-E79FE47A4FB2}"/>
              </a:ext>
            </a:extLst>
          </p:cNvPr>
          <p:cNvGrpSpPr/>
          <p:nvPr/>
        </p:nvGrpSpPr>
        <p:grpSpPr>
          <a:xfrm>
            <a:off x="4688229" y="6207285"/>
            <a:ext cx="512422" cy="313690"/>
            <a:chOff x="4688229" y="6207285"/>
            <a:chExt cx="512422" cy="313690"/>
          </a:xfrm>
        </p:grpSpPr>
        <p:sp>
          <p:nvSpPr>
            <p:cNvPr id="773" name="SMARTInkShape-1802">
              <a:extLst>
                <a:ext uri="{FF2B5EF4-FFF2-40B4-BE49-F238E27FC236}">
                  <a16:creationId xmlns:a16="http://schemas.microsoft.com/office/drawing/2014/main" xmlns="" id="{AD6E6A93-AF1D-4572-8E52-402E8D5984C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063420" y="6330950"/>
              <a:ext cx="137231" cy="12701"/>
            </a:xfrm>
            <a:custGeom>
              <a:avLst/>
              <a:gdLst/>
              <a:ahLst/>
              <a:cxnLst/>
              <a:rect l="0" t="0" r="0" b="0"/>
              <a:pathLst>
                <a:path w="137231" h="12701">
                  <a:moveTo>
                    <a:pt x="16580" y="12700"/>
                  </a:moveTo>
                  <a:lnTo>
                    <a:pt x="16580" y="12700"/>
                  </a:lnTo>
                  <a:lnTo>
                    <a:pt x="0" y="12700"/>
                  </a:lnTo>
                  <a:lnTo>
                    <a:pt x="47531" y="7630"/>
                  </a:lnTo>
                  <a:lnTo>
                    <a:pt x="91249" y="3861"/>
                  </a:lnTo>
                  <a:lnTo>
                    <a:pt x="1372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1803">
              <a:extLst>
                <a:ext uri="{FF2B5EF4-FFF2-40B4-BE49-F238E27FC236}">
                  <a16:creationId xmlns:a16="http://schemas.microsoft.com/office/drawing/2014/main" xmlns="" id="{A3AF46BC-1467-4267-BDB4-81E23D36C2E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688229" y="6207285"/>
              <a:ext cx="457043" cy="273886"/>
            </a:xfrm>
            <a:custGeom>
              <a:avLst/>
              <a:gdLst/>
              <a:ahLst/>
              <a:cxnLst/>
              <a:rect l="0" t="0" r="0" b="0"/>
              <a:pathLst>
                <a:path w="457043" h="273886">
                  <a:moveTo>
                    <a:pt x="29821" y="199865"/>
                  </a:moveTo>
                  <a:lnTo>
                    <a:pt x="29821" y="199865"/>
                  </a:lnTo>
                  <a:lnTo>
                    <a:pt x="0" y="199865"/>
                  </a:lnTo>
                  <a:lnTo>
                    <a:pt x="2691" y="197983"/>
                  </a:lnTo>
                  <a:lnTo>
                    <a:pt x="50243" y="178211"/>
                  </a:lnTo>
                  <a:lnTo>
                    <a:pt x="77703" y="165546"/>
                  </a:lnTo>
                  <a:lnTo>
                    <a:pt x="122195" y="130553"/>
                  </a:lnTo>
                  <a:lnTo>
                    <a:pt x="154999" y="92884"/>
                  </a:lnTo>
                  <a:lnTo>
                    <a:pt x="172634" y="63568"/>
                  </a:lnTo>
                  <a:lnTo>
                    <a:pt x="173727" y="60266"/>
                  </a:lnTo>
                  <a:lnTo>
                    <a:pt x="159844" y="103308"/>
                  </a:lnTo>
                  <a:lnTo>
                    <a:pt x="148701" y="146874"/>
                  </a:lnTo>
                  <a:lnTo>
                    <a:pt x="139912" y="189965"/>
                  </a:lnTo>
                  <a:lnTo>
                    <a:pt x="126539" y="231201"/>
                  </a:lnTo>
                  <a:lnTo>
                    <a:pt x="122901" y="241309"/>
                  </a:lnTo>
                  <a:lnTo>
                    <a:pt x="122918" y="243017"/>
                  </a:lnTo>
                  <a:lnTo>
                    <a:pt x="123636" y="243450"/>
                  </a:lnTo>
                  <a:lnTo>
                    <a:pt x="156788" y="203043"/>
                  </a:lnTo>
                  <a:lnTo>
                    <a:pt x="179310" y="183873"/>
                  </a:lnTo>
                  <a:lnTo>
                    <a:pt x="190570" y="178646"/>
                  </a:lnTo>
                  <a:lnTo>
                    <a:pt x="194843" y="178664"/>
                  </a:lnTo>
                  <a:lnTo>
                    <a:pt x="198396" y="180086"/>
                  </a:lnTo>
                  <a:lnTo>
                    <a:pt x="201471" y="182446"/>
                  </a:lnTo>
                  <a:lnTo>
                    <a:pt x="209170" y="202622"/>
                  </a:lnTo>
                  <a:lnTo>
                    <a:pt x="220245" y="247544"/>
                  </a:lnTo>
                  <a:lnTo>
                    <a:pt x="225227" y="260567"/>
                  </a:lnTo>
                  <a:lnTo>
                    <a:pt x="232144" y="268706"/>
                  </a:lnTo>
                  <a:lnTo>
                    <a:pt x="241803" y="272793"/>
                  </a:lnTo>
                  <a:lnTo>
                    <a:pt x="247341" y="273885"/>
                  </a:lnTo>
                  <a:lnTo>
                    <a:pt x="259141" y="271333"/>
                  </a:lnTo>
                  <a:lnTo>
                    <a:pt x="272147" y="264084"/>
                  </a:lnTo>
                  <a:lnTo>
                    <a:pt x="294630" y="243430"/>
                  </a:lnTo>
                  <a:lnTo>
                    <a:pt x="321280" y="205070"/>
                  </a:lnTo>
                  <a:lnTo>
                    <a:pt x="322905" y="200513"/>
                  </a:lnTo>
                  <a:lnTo>
                    <a:pt x="323283" y="196769"/>
                  </a:lnTo>
                  <a:lnTo>
                    <a:pt x="322828" y="193567"/>
                  </a:lnTo>
                  <a:lnTo>
                    <a:pt x="320409" y="192140"/>
                  </a:lnTo>
                  <a:lnTo>
                    <a:pt x="312077" y="192433"/>
                  </a:lnTo>
                  <a:lnTo>
                    <a:pt x="273308" y="224147"/>
                  </a:lnTo>
                  <a:lnTo>
                    <a:pt x="262215" y="236764"/>
                  </a:lnTo>
                  <a:lnTo>
                    <a:pt x="260245" y="242102"/>
                  </a:lnTo>
                  <a:lnTo>
                    <a:pt x="258781" y="257441"/>
                  </a:lnTo>
                  <a:lnTo>
                    <a:pt x="260777" y="258004"/>
                  </a:lnTo>
                  <a:lnTo>
                    <a:pt x="273701" y="252056"/>
                  </a:lnTo>
                  <a:lnTo>
                    <a:pt x="309812" y="227663"/>
                  </a:lnTo>
                  <a:lnTo>
                    <a:pt x="317236" y="225975"/>
                  </a:lnTo>
                  <a:lnTo>
                    <a:pt x="327275" y="228847"/>
                  </a:lnTo>
                  <a:lnTo>
                    <a:pt x="335816" y="234166"/>
                  </a:lnTo>
                  <a:lnTo>
                    <a:pt x="338946" y="234726"/>
                  </a:lnTo>
                  <a:lnTo>
                    <a:pt x="346185" y="233468"/>
                  </a:lnTo>
                  <a:lnTo>
                    <a:pt x="364937" y="225422"/>
                  </a:lnTo>
                  <a:lnTo>
                    <a:pt x="388367" y="203988"/>
                  </a:lnTo>
                  <a:lnTo>
                    <a:pt x="406441" y="168553"/>
                  </a:lnTo>
                  <a:lnTo>
                    <a:pt x="419928" y="133502"/>
                  </a:lnTo>
                  <a:lnTo>
                    <a:pt x="433919" y="92760"/>
                  </a:lnTo>
                  <a:lnTo>
                    <a:pt x="444839" y="51133"/>
                  </a:lnTo>
                  <a:lnTo>
                    <a:pt x="456869" y="5229"/>
                  </a:lnTo>
                  <a:lnTo>
                    <a:pt x="457042" y="1669"/>
                  </a:lnTo>
                  <a:lnTo>
                    <a:pt x="456452" y="0"/>
                  </a:lnTo>
                  <a:lnTo>
                    <a:pt x="445508" y="14508"/>
                  </a:lnTo>
                  <a:lnTo>
                    <a:pt x="428859" y="54633"/>
                  </a:lnTo>
                  <a:lnTo>
                    <a:pt x="418603" y="88751"/>
                  </a:lnTo>
                  <a:lnTo>
                    <a:pt x="410046" y="125081"/>
                  </a:lnTo>
                  <a:lnTo>
                    <a:pt x="403892" y="162394"/>
                  </a:lnTo>
                  <a:lnTo>
                    <a:pt x="400686" y="196381"/>
                  </a:lnTo>
                  <a:lnTo>
                    <a:pt x="400763" y="235757"/>
                  </a:lnTo>
                  <a:lnTo>
                    <a:pt x="401999" y="244960"/>
                  </a:lnTo>
                  <a:lnTo>
                    <a:pt x="404940" y="251801"/>
                  </a:lnTo>
                  <a:lnTo>
                    <a:pt x="413851" y="261283"/>
                  </a:lnTo>
                  <a:lnTo>
                    <a:pt x="419898" y="262681"/>
                  </a:lnTo>
                  <a:lnTo>
                    <a:pt x="448921" y="257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1804">
              <a:extLst>
                <a:ext uri="{FF2B5EF4-FFF2-40B4-BE49-F238E27FC236}">
                  <a16:creationId xmlns:a16="http://schemas.microsoft.com/office/drawing/2014/main" xmlns="" id="{FAE5C943-58A4-4389-B278-5B9BE60E8B0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693631" y="6232043"/>
              <a:ext cx="106970" cy="288932"/>
            </a:xfrm>
            <a:custGeom>
              <a:avLst/>
              <a:gdLst/>
              <a:ahLst/>
              <a:cxnLst/>
              <a:rect l="0" t="0" r="0" b="0"/>
              <a:pathLst>
                <a:path w="106970" h="288932">
                  <a:moveTo>
                    <a:pt x="37119" y="3657"/>
                  </a:moveTo>
                  <a:lnTo>
                    <a:pt x="37119" y="3657"/>
                  </a:lnTo>
                  <a:lnTo>
                    <a:pt x="37119" y="0"/>
                  </a:lnTo>
                  <a:lnTo>
                    <a:pt x="33748" y="37480"/>
                  </a:lnTo>
                  <a:lnTo>
                    <a:pt x="24910" y="73023"/>
                  </a:lnTo>
                  <a:lnTo>
                    <a:pt x="19227" y="104337"/>
                  </a:lnTo>
                  <a:lnTo>
                    <a:pt x="13645" y="139421"/>
                  </a:lnTo>
                  <a:lnTo>
                    <a:pt x="6460" y="176179"/>
                  </a:lnTo>
                  <a:lnTo>
                    <a:pt x="2326" y="211802"/>
                  </a:lnTo>
                  <a:lnTo>
                    <a:pt x="0" y="254183"/>
                  </a:lnTo>
                  <a:lnTo>
                    <a:pt x="1191" y="278264"/>
                  </a:lnTo>
                  <a:lnTo>
                    <a:pt x="2584" y="284096"/>
                  </a:lnTo>
                  <a:lnTo>
                    <a:pt x="5629" y="287278"/>
                  </a:lnTo>
                  <a:lnTo>
                    <a:pt x="9775" y="288692"/>
                  </a:lnTo>
                  <a:lnTo>
                    <a:pt x="14656" y="288931"/>
                  </a:lnTo>
                  <a:lnTo>
                    <a:pt x="45123" y="279153"/>
                  </a:lnTo>
                  <a:lnTo>
                    <a:pt x="78688" y="259479"/>
                  </a:lnTo>
                  <a:lnTo>
                    <a:pt x="92753" y="243885"/>
                  </a:lnTo>
                  <a:lnTo>
                    <a:pt x="106969" y="219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9" name="SMARTInkShape-Group326">
            <a:extLst>
              <a:ext uri="{FF2B5EF4-FFF2-40B4-BE49-F238E27FC236}">
                <a16:creationId xmlns:a16="http://schemas.microsoft.com/office/drawing/2014/main" xmlns="" id="{A7777C25-1213-4C1E-AA2B-092DC3F41373}"/>
              </a:ext>
            </a:extLst>
          </p:cNvPr>
          <p:cNvGrpSpPr/>
          <p:nvPr/>
        </p:nvGrpSpPr>
        <p:grpSpPr>
          <a:xfrm>
            <a:off x="5525380" y="6299155"/>
            <a:ext cx="335671" cy="133396"/>
            <a:chOff x="5525380" y="6299155"/>
            <a:chExt cx="335671" cy="133396"/>
          </a:xfrm>
        </p:grpSpPr>
        <p:sp>
          <p:nvSpPr>
            <p:cNvPr id="777" name="SMARTInkShape-1805">
              <a:extLst>
                <a:ext uri="{FF2B5EF4-FFF2-40B4-BE49-F238E27FC236}">
                  <a16:creationId xmlns:a16="http://schemas.microsoft.com/office/drawing/2014/main" xmlns="" id="{D66FF53C-74B3-4CD8-94DF-71D2EED2DC3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722427" y="6299155"/>
              <a:ext cx="138624" cy="133396"/>
            </a:xfrm>
            <a:custGeom>
              <a:avLst/>
              <a:gdLst/>
              <a:ahLst/>
              <a:cxnLst/>
              <a:rect l="0" t="0" r="0" b="0"/>
              <a:pathLst>
                <a:path w="138624" h="133396">
                  <a:moveTo>
                    <a:pt x="17973" y="69895"/>
                  </a:moveTo>
                  <a:lnTo>
                    <a:pt x="17973" y="69895"/>
                  </a:lnTo>
                  <a:lnTo>
                    <a:pt x="12506" y="75362"/>
                  </a:lnTo>
                  <a:lnTo>
                    <a:pt x="12917" y="75657"/>
                  </a:lnTo>
                  <a:lnTo>
                    <a:pt x="15255" y="75983"/>
                  </a:lnTo>
                  <a:lnTo>
                    <a:pt x="27281" y="72796"/>
                  </a:lnTo>
                  <a:lnTo>
                    <a:pt x="59740" y="54555"/>
                  </a:lnTo>
                  <a:lnTo>
                    <a:pt x="83422" y="33207"/>
                  </a:lnTo>
                  <a:lnTo>
                    <a:pt x="92452" y="19723"/>
                  </a:lnTo>
                  <a:lnTo>
                    <a:pt x="93731" y="13869"/>
                  </a:lnTo>
                  <a:lnTo>
                    <a:pt x="93174" y="8555"/>
                  </a:lnTo>
                  <a:lnTo>
                    <a:pt x="91389" y="3603"/>
                  </a:lnTo>
                  <a:lnTo>
                    <a:pt x="85967" y="1005"/>
                  </a:lnTo>
                  <a:lnTo>
                    <a:pt x="68654" y="0"/>
                  </a:lnTo>
                  <a:lnTo>
                    <a:pt x="48730" y="7551"/>
                  </a:lnTo>
                  <a:lnTo>
                    <a:pt x="29527" y="21020"/>
                  </a:lnTo>
                  <a:lnTo>
                    <a:pt x="13936" y="38765"/>
                  </a:lnTo>
                  <a:lnTo>
                    <a:pt x="0" y="68588"/>
                  </a:lnTo>
                  <a:lnTo>
                    <a:pt x="347" y="78197"/>
                  </a:lnTo>
                  <a:lnTo>
                    <a:pt x="8258" y="96397"/>
                  </a:lnTo>
                  <a:lnTo>
                    <a:pt x="26826" y="112013"/>
                  </a:lnTo>
                  <a:lnTo>
                    <a:pt x="38692" y="119140"/>
                  </a:lnTo>
                  <a:lnTo>
                    <a:pt x="74455" y="127059"/>
                  </a:lnTo>
                  <a:lnTo>
                    <a:pt x="138623" y="133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1806">
              <a:extLst>
                <a:ext uri="{FF2B5EF4-FFF2-40B4-BE49-F238E27FC236}">
                  <a16:creationId xmlns:a16="http://schemas.microsoft.com/office/drawing/2014/main" xmlns="" id="{36B282DB-AD6E-4F3C-91B7-CA9E2C6BD9F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525380" y="6306433"/>
              <a:ext cx="138821" cy="122891"/>
            </a:xfrm>
            <a:custGeom>
              <a:avLst/>
              <a:gdLst/>
              <a:ahLst/>
              <a:cxnLst/>
              <a:rect l="0" t="0" r="0" b="0"/>
              <a:pathLst>
                <a:path w="138821" h="122891">
                  <a:moveTo>
                    <a:pt x="5470" y="5467"/>
                  </a:moveTo>
                  <a:lnTo>
                    <a:pt x="5470" y="5467"/>
                  </a:lnTo>
                  <a:lnTo>
                    <a:pt x="5470" y="0"/>
                  </a:lnTo>
                  <a:lnTo>
                    <a:pt x="4764" y="43212"/>
                  </a:lnTo>
                  <a:lnTo>
                    <a:pt x="444" y="88443"/>
                  </a:lnTo>
                  <a:lnTo>
                    <a:pt x="0" y="118856"/>
                  </a:lnTo>
                  <a:lnTo>
                    <a:pt x="1118" y="121276"/>
                  </a:lnTo>
                  <a:lnTo>
                    <a:pt x="2569" y="122890"/>
                  </a:lnTo>
                  <a:lnTo>
                    <a:pt x="11706" y="117157"/>
                  </a:lnTo>
                  <a:lnTo>
                    <a:pt x="58080" y="78294"/>
                  </a:lnTo>
                  <a:lnTo>
                    <a:pt x="72093" y="67262"/>
                  </a:lnTo>
                  <a:lnTo>
                    <a:pt x="75286" y="65713"/>
                  </a:lnTo>
                  <a:lnTo>
                    <a:pt x="77413" y="66798"/>
                  </a:lnTo>
                  <a:lnTo>
                    <a:pt x="78833" y="69638"/>
                  </a:lnTo>
                  <a:lnTo>
                    <a:pt x="90342" y="112944"/>
                  </a:lnTo>
                  <a:lnTo>
                    <a:pt x="94461" y="120263"/>
                  </a:lnTo>
                  <a:lnTo>
                    <a:pt x="96548" y="122215"/>
                  </a:lnTo>
                  <a:lnTo>
                    <a:pt x="99349" y="122810"/>
                  </a:lnTo>
                  <a:lnTo>
                    <a:pt x="106225" y="121590"/>
                  </a:lnTo>
                  <a:lnTo>
                    <a:pt x="113985" y="113051"/>
                  </a:lnTo>
                  <a:lnTo>
                    <a:pt x="138820" y="62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0" name="SMARTInkShape-1807">
            <a:extLst>
              <a:ext uri="{FF2B5EF4-FFF2-40B4-BE49-F238E27FC236}">
                <a16:creationId xmlns:a16="http://schemas.microsoft.com/office/drawing/2014/main" xmlns="" id="{38A3562E-DAE3-48DD-8193-427215F256F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150964" y="6319269"/>
            <a:ext cx="383735" cy="137709"/>
          </a:xfrm>
          <a:custGeom>
            <a:avLst/>
            <a:gdLst/>
            <a:ahLst/>
            <a:cxnLst/>
            <a:rect l="0" t="0" r="0" b="0"/>
            <a:pathLst>
              <a:path w="383735" h="137709">
                <a:moveTo>
                  <a:pt x="103786" y="37081"/>
                </a:moveTo>
                <a:lnTo>
                  <a:pt x="103786" y="37081"/>
                </a:lnTo>
                <a:lnTo>
                  <a:pt x="103786" y="6892"/>
                </a:lnTo>
                <a:lnTo>
                  <a:pt x="97045" y="2422"/>
                </a:lnTo>
                <a:lnTo>
                  <a:pt x="82738" y="0"/>
                </a:lnTo>
                <a:lnTo>
                  <a:pt x="58352" y="2654"/>
                </a:lnTo>
                <a:lnTo>
                  <a:pt x="40790" y="11667"/>
                </a:lnTo>
                <a:lnTo>
                  <a:pt x="24282" y="26491"/>
                </a:lnTo>
                <a:lnTo>
                  <a:pt x="9890" y="47192"/>
                </a:lnTo>
                <a:lnTo>
                  <a:pt x="0" y="79272"/>
                </a:lnTo>
                <a:lnTo>
                  <a:pt x="5214" y="100517"/>
                </a:lnTo>
                <a:lnTo>
                  <a:pt x="10553" y="111121"/>
                </a:lnTo>
                <a:lnTo>
                  <a:pt x="27777" y="126669"/>
                </a:lnTo>
                <a:lnTo>
                  <a:pt x="38297" y="132788"/>
                </a:lnTo>
                <a:lnTo>
                  <a:pt x="65037" y="137708"/>
                </a:lnTo>
                <a:lnTo>
                  <a:pt x="95031" y="135427"/>
                </a:lnTo>
                <a:lnTo>
                  <a:pt x="138273" y="117569"/>
                </a:lnTo>
                <a:lnTo>
                  <a:pt x="171938" y="90248"/>
                </a:lnTo>
                <a:lnTo>
                  <a:pt x="186052" y="70119"/>
                </a:lnTo>
                <a:lnTo>
                  <a:pt x="191385" y="53175"/>
                </a:lnTo>
                <a:lnTo>
                  <a:pt x="191818" y="45694"/>
                </a:lnTo>
                <a:lnTo>
                  <a:pt x="188579" y="40706"/>
                </a:lnTo>
                <a:lnTo>
                  <a:pt x="182894" y="37381"/>
                </a:lnTo>
                <a:lnTo>
                  <a:pt x="167872" y="34392"/>
                </a:lnTo>
                <a:lnTo>
                  <a:pt x="151788" y="35416"/>
                </a:lnTo>
                <a:lnTo>
                  <a:pt x="135234" y="43867"/>
                </a:lnTo>
                <a:lnTo>
                  <a:pt x="126868" y="50072"/>
                </a:lnTo>
                <a:lnTo>
                  <a:pt x="117573" y="64492"/>
                </a:lnTo>
                <a:lnTo>
                  <a:pt x="111605" y="96744"/>
                </a:lnTo>
                <a:lnTo>
                  <a:pt x="114553" y="109695"/>
                </a:lnTo>
                <a:lnTo>
                  <a:pt x="117313" y="115124"/>
                </a:lnTo>
                <a:lnTo>
                  <a:pt x="121976" y="118037"/>
                </a:lnTo>
                <a:lnTo>
                  <a:pt x="134683" y="119393"/>
                </a:lnTo>
                <a:lnTo>
                  <a:pt x="149738" y="113881"/>
                </a:lnTo>
                <a:lnTo>
                  <a:pt x="164426" y="103671"/>
                </a:lnTo>
                <a:lnTo>
                  <a:pt x="179922" y="82760"/>
                </a:lnTo>
                <a:lnTo>
                  <a:pt x="195131" y="55088"/>
                </a:lnTo>
                <a:lnTo>
                  <a:pt x="195021" y="54731"/>
                </a:lnTo>
                <a:lnTo>
                  <a:pt x="194243" y="55198"/>
                </a:lnTo>
                <a:lnTo>
                  <a:pt x="192822" y="88031"/>
                </a:lnTo>
                <a:lnTo>
                  <a:pt x="196097" y="106975"/>
                </a:lnTo>
                <a:lnTo>
                  <a:pt x="198488" y="111193"/>
                </a:lnTo>
                <a:lnTo>
                  <a:pt x="201493" y="114006"/>
                </a:lnTo>
                <a:lnTo>
                  <a:pt x="204908" y="115881"/>
                </a:lnTo>
                <a:lnTo>
                  <a:pt x="216227" y="116082"/>
                </a:lnTo>
                <a:lnTo>
                  <a:pt x="223197" y="115149"/>
                </a:lnTo>
                <a:lnTo>
                  <a:pt x="238467" y="106586"/>
                </a:lnTo>
                <a:lnTo>
                  <a:pt x="253249" y="92666"/>
                </a:lnTo>
                <a:lnTo>
                  <a:pt x="275433" y="51525"/>
                </a:lnTo>
                <a:lnTo>
                  <a:pt x="280371" y="36980"/>
                </a:lnTo>
                <a:lnTo>
                  <a:pt x="280776" y="37720"/>
                </a:lnTo>
                <a:lnTo>
                  <a:pt x="281426" y="52416"/>
                </a:lnTo>
                <a:lnTo>
                  <a:pt x="269632" y="95693"/>
                </a:lnTo>
                <a:lnTo>
                  <a:pt x="263937" y="123370"/>
                </a:lnTo>
                <a:lnTo>
                  <a:pt x="264176" y="126356"/>
                </a:lnTo>
                <a:lnTo>
                  <a:pt x="265040" y="128348"/>
                </a:lnTo>
                <a:lnTo>
                  <a:pt x="266321" y="129675"/>
                </a:lnTo>
                <a:lnTo>
                  <a:pt x="267883" y="128444"/>
                </a:lnTo>
                <a:lnTo>
                  <a:pt x="290412" y="83768"/>
                </a:lnTo>
                <a:lnTo>
                  <a:pt x="312580" y="45113"/>
                </a:lnTo>
                <a:lnTo>
                  <a:pt x="341592" y="7257"/>
                </a:lnTo>
                <a:lnTo>
                  <a:pt x="346991" y="2381"/>
                </a:lnTo>
                <a:lnTo>
                  <a:pt x="352000" y="542"/>
                </a:lnTo>
                <a:lnTo>
                  <a:pt x="356750" y="728"/>
                </a:lnTo>
                <a:lnTo>
                  <a:pt x="361329" y="2262"/>
                </a:lnTo>
                <a:lnTo>
                  <a:pt x="365087" y="7518"/>
                </a:lnTo>
                <a:lnTo>
                  <a:pt x="378068" y="48254"/>
                </a:lnTo>
                <a:lnTo>
                  <a:pt x="383734" y="75207"/>
                </a:lnTo>
                <a:lnTo>
                  <a:pt x="383186" y="1323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6" name="SMARTInkShape-Group328">
            <a:extLst>
              <a:ext uri="{FF2B5EF4-FFF2-40B4-BE49-F238E27FC236}">
                <a16:creationId xmlns:a16="http://schemas.microsoft.com/office/drawing/2014/main" xmlns="" id="{01BA5907-488B-4C7B-9024-1830C88A23C8}"/>
              </a:ext>
            </a:extLst>
          </p:cNvPr>
          <p:cNvGrpSpPr/>
          <p:nvPr/>
        </p:nvGrpSpPr>
        <p:grpSpPr>
          <a:xfrm>
            <a:off x="6905429" y="6153150"/>
            <a:ext cx="854272" cy="438339"/>
            <a:chOff x="6905429" y="6153150"/>
            <a:chExt cx="854272" cy="438339"/>
          </a:xfrm>
        </p:grpSpPr>
        <p:sp>
          <p:nvSpPr>
            <p:cNvPr id="781" name="SMARTInkShape-1808">
              <a:extLst>
                <a:ext uri="{FF2B5EF4-FFF2-40B4-BE49-F238E27FC236}">
                  <a16:creationId xmlns:a16="http://schemas.microsoft.com/office/drawing/2014/main" xmlns="" id="{EF2B82E9-405B-4ABF-857F-B8787AA3B12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366225" y="6292126"/>
              <a:ext cx="393476" cy="140425"/>
            </a:xfrm>
            <a:custGeom>
              <a:avLst/>
              <a:gdLst/>
              <a:ahLst/>
              <a:cxnLst/>
              <a:rect l="0" t="0" r="0" b="0"/>
              <a:pathLst>
                <a:path w="393476" h="140425">
                  <a:moveTo>
                    <a:pt x="88675" y="19774"/>
                  </a:moveTo>
                  <a:lnTo>
                    <a:pt x="88675" y="19774"/>
                  </a:lnTo>
                  <a:lnTo>
                    <a:pt x="81933" y="9661"/>
                  </a:lnTo>
                  <a:lnTo>
                    <a:pt x="72979" y="2815"/>
                  </a:lnTo>
                  <a:lnTo>
                    <a:pt x="67627" y="0"/>
                  </a:lnTo>
                  <a:lnTo>
                    <a:pt x="61238" y="946"/>
                  </a:lnTo>
                  <a:lnTo>
                    <a:pt x="46611" y="9525"/>
                  </a:lnTo>
                  <a:lnTo>
                    <a:pt x="15639" y="47461"/>
                  </a:lnTo>
                  <a:lnTo>
                    <a:pt x="4238" y="68532"/>
                  </a:lnTo>
                  <a:lnTo>
                    <a:pt x="112" y="87775"/>
                  </a:lnTo>
                  <a:lnTo>
                    <a:pt x="0" y="96859"/>
                  </a:lnTo>
                  <a:lnTo>
                    <a:pt x="1335" y="102914"/>
                  </a:lnTo>
                  <a:lnTo>
                    <a:pt x="3638" y="106952"/>
                  </a:lnTo>
                  <a:lnTo>
                    <a:pt x="6582" y="109641"/>
                  </a:lnTo>
                  <a:lnTo>
                    <a:pt x="11370" y="109317"/>
                  </a:lnTo>
                  <a:lnTo>
                    <a:pt x="24212" y="103316"/>
                  </a:lnTo>
                  <a:lnTo>
                    <a:pt x="54043" y="77852"/>
                  </a:lnTo>
                  <a:lnTo>
                    <a:pt x="78228" y="50455"/>
                  </a:lnTo>
                  <a:lnTo>
                    <a:pt x="79593" y="50106"/>
                  </a:lnTo>
                  <a:lnTo>
                    <a:pt x="80504" y="50579"/>
                  </a:lnTo>
                  <a:lnTo>
                    <a:pt x="81515" y="54867"/>
                  </a:lnTo>
                  <a:lnTo>
                    <a:pt x="81260" y="62182"/>
                  </a:lnTo>
                  <a:lnTo>
                    <a:pt x="70754" y="93262"/>
                  </a:lnTo>
                  <a:lnTo>
                    <a:pt x="72495" y="93461"/>
                  </a:lnTo>
                  <a:lnTo>
                    <a:pt x="80073" y="91800"/>
                  </a:lnTo>
                  <a:lnTo>
                    <a:pt x="123961" y="64162"/>
                  </a:lnTo>
                  <a:lnTo>
                    <a:pt x="168552" y="38810"/>
                  </a:lnTo>
                  <a:lnTo>
                    <a:pt x="195418" y="24972"/>
                  </a:lnTo>
                  <a:lnTo>
                    <a:pt x="199348" y="24650"/>
                  </a:lnTo>
                  <a:lnTo>
                    <a:pt x="202673" y="25142"/>
                  </a:lnTo>
                  <a:lnTo>
                    <a:pt x="205596" y="26880"/>
                  </a:lnTo>
                  <a:lnTo>
                    <a:pt x="210725" y="32575"/>
                  </a:lnTo>
                  <a:lnTo>
                    <a:pt x="213475" y="37928"/>
                  </a:lnTo>
                  <a:lnTo>
                    <a:pt x="214208" y="40343"/>
                  </a:lnTo>
                  <a:lnTo>
                    <a:pt x="213991" y="41954"/>
                  </a:lnTo>
                  <a:lnTo>
                    <a:pt x="213142" y="43027"/>
                  </a:lnTo>
                  <a:lnTo>
                    <a:pt x="210078" y="44750"/>
                  </a:lnTo>
                  <a:lnTo>
                    <a:pt x="206177" y="41677"/>
                  </a:lnTo>
                  <a:lnTo>
                    <a:pt x="185579" y="21397"/>
                  </a:lnTo>
                  <a:lnTo>
                    <a:pt x="180794" y="19445"/>
                  </a:lnTo>
                  <a:lnTo>
                    <a:pt x="169833" y="19157"/>
                  </a:lnTo>
                  <a:lnTo>
                    <a:pt x="165357" y="20774"/>
                  </a:lnTo>
                  <a:lnTo>
                    <a:pt x="158504" y="26333"/>
                  </a:lnTo>
                  <a:lnTo>
                    <a:pt x="147308" y="47510"/>
                  </a:lnTo>
                  <a:lnTo>
                    <a:pt x="141796" y="72755"/>
                  </a:lnTo>
                  <a:lnTo>
                    <a:pt x="143533" y="98110"/>
                  </a:lnTo>
                  <a:lnTo>
                    <a:pt x="150451" y="111270"/>
                  </a:lnTo>
                  <a:lnTo>
                    <a:pt x="155259" y="116755"/>
                  </a:lnTo>
                  <a:lnTo>
                    <a:pt x="170008" y="124730"/>
                  </a:lnTo>
                  <a:lnTo>
                    <a:pt x="178880" y="127845"/>
                  </a:lnTo>
                  <a:lnTo>
                    <a:pt x="200027" y="127543"/>
                  </a:lnTo>
                  <a:lnTo>
                    <a:pt x="237615" y="115676"/>
                  </a:lnTo>
                  <a:lnTo>
                    <a:pt x="280032" y="94285"/>
                  </a:lnTo>
                  <a:lnTo>
                    <a:pt x="316353" y="70074"/>
                  </a:lnTo>
                  <a:lnTo>
                    <a:pt x="330976" y="54124"/>
                  </a:lnTo>
                  <a:lnTo>
                    <a:pt x="337475" y="39979"/>
                  </a:lnTo>
                  <a:lnTo>
                    <a:pt x="337092" y="34655"/>
                  </a:lnTo>
                  <a:lnTo>
                    <a:pt x="334720" y="30400"/>
                  </a:lnTo>
                  <a:lnTo>
                    <a:pt x="331021" y="26858"/>
                  </a:lnTo>
                  <a:lnTo>
                    <a:pt x="317505" y="24804"/>
                  </a:lnTo>
                  <a:lnTo>
                    <a:pt x="290062" y="29496"/>
                  </a:lnTo>
                  <a:lnTo>
                    <a:pt x="280083" y="32606"/>
                  </a:lnTo>
                  <a:lnTo>
                    <a:pt x="272724" y="38912"/>
                  </a:lnTo>
                  <a:lnTo>
                    <a:pt x="262666" y="57209"/>
                  </a:lnTo>
                  <a:lnTo>
                    <a:pt x="256410" y="87937"/>
                  </a:lnTo>
                  <a:lnTo>
                    <a:pt x="261175" y="98377"/>
                  </a:lnTo>
                  <a:lnTo>
                    <a:pt x="281523" y="119385"/>
                  </a:lnTo>
                  <a:lnTo>
                    <a:pt x="320671" y="131073"/>
                  </a:lnTo>
                  <a:lnTo>
                    <a:pt x="361117" y="136268"/>
                  </a:lnTo>
                  <a:lnTo>
                    <a:pt x="393475" y="140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1809">
              <a:extLst>
                <a:ext uri="{FF2B5EF4-FFF2-40B4-BE49-F238E27FC236}">
                  <a16:creationId xmlns:a16="http://schemas.microsoft.com/office/drawing/2014/main" xmlns="" id="{42A097E5-C4B1-4E25-9BC9-80760F38566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321550" y="6153150"/>
              <a:ext cx="66871" cy="241301"/>
            </a:xfrm>
            <a:custGeom>
              <a:avLst/>
              <a:gdLst/>
              <a:ahLst/>
              <a:cxnLst/>
              <a:rect l="0" t="0" r="0" b="0"/>
              <a:pathLst>
                <a:path w="66871" h="241301">
                  <a:moveTo>
                    <a:pt x="63500" y="0"/>
                  </a:moveTo>
                  <a:lnTo>
                    <a:pt x="63500" y="0"/>
                  </a:lnTo>
                  <a:lnTo>
                    <a:pt x="66870" y="10113"/>
                  </a:lnTo>
                  <a:lnTo>
                    <a:pt x="62225" y="43369"/>
                  </a:lnTo>
                  <a:lnTo>
                    <a:pt x="49998" y="76895"/>
                  </a:lnTo>
                  <a:lnTo>
                    <a:pt x="34921" y="114609"/>
                  </a:lnTo>
                  <a:lnTo>
                    <a:pt x="23516" y="152537"/>
                  </a:lnTo>
                  <a:lnTo>
                    <a:pt x="13744" y="18868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1810">
              <a:extLst>
                <a:ext uri="{FF2B5EF4-FFF2-40B4-BE49-F238E27FC236}">
                  <a16:creationId xmlns:a16="http://schemas.microsoft.com/office/drawing/2014/main" xmlns="" id="{836CA39B-3636-4428-830A-C53D2756B5B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69993" y="6294227"/>
              <a:ext cx="117960" cy="297262"/>
            </a:xfrm>
            <a:custGeom>
              <a:avLst/>
              <a:gdLst/>
              <a:ahLst/>
              <a:cxnLst/>
              <a:rect l="0" t="0" r="0" b="0"/>
              <a:pathLst>
                <a:path w="117960" h="297262">
                  <a:moveTo>
                    <a:pt x="62657" y="43073"/>
                  </a:moveTo>
                  <a:lnTo>
                    <a:pt x="62657" y="43073"/>
                  </a:lnTo>
                  <a:lnTo>
                    <a:pt x="42393" y="82061"/>
                  </a:lnTo>
                  <a:lnTo>
                    <a:pt x="29763" y="124788"/>
                  </a:lnTo>
                  <a:lnTo>
                    <a:pt x="23814" y="156767"/>
                  </a:lnTo>
                  <a:lnTo>
                    <a:pt x="18817" y="193558"/>
                  </a:lnTo>
                  <a:lnTo>
                    <a:pt x="14244" y="231310"/>
                  </a:lnTo>
                  <a:lnTo>
                    <a:pt x="7704" y="276804"/>
                  </a:lnTo>
                  <a:lnTo>
                    <a:pt x="2003" y="297261"/>
                  </a:lnTo>
                  <a:lnTo>
                    <a:pt x="1056" y="297199"/>
                  </a:lnTo>
                  <a:lnTo>
                    <a:pt x="0" y="288662"/>
                  </a:lnTo>
                  <a:lnTo>
                    <a:pt x="1523" y="253266"/>
                  </a:lnTo>
                  <a:lnTo>
                    <a:pt x="9380" y="215749"/>
                  </a:lnTo>
                  <a:lnTo>
                    <a:pt x="15849" y="192763"/>
                  </a:lnTo>
                  <a:lnTo>
                    <a:pt x="23691" y="167560"/>
                  </a:lnTo>
                  <a:lnTo>
                    <a:pt x="32446" y="140881"/>
                  </a:lnTo>
                  <a:lnTo>
                    <a:pt x="41105" y="116040"/>
                  </a:lnTo>
                  <a:lnTo>
                    <a:pt x="58253" y="69622"/>
                  </a:lnTo>
                  <a:lnTo>
                    <a:pt x="75281" y="34882"/>
                  </a:lnTo>
                  <a:lnTo>
                    <a:pt x="90845" y="11210"/>
                  </a:lnTo>
                  <a:lnTo>
                    <a:pt x="102466" y="690"/>
                  </a:lnTo>
                  <a:lnTo>
                    <a:pt x="106836" y="0"/>
                  </a:lnTo>
                  <a:lnTo>
                    <a:pt x="110453" y="1659"/>
                  </a:lnTo>
                  <a:lnTo>
                    <a:pt x="113571" y="4879"/>
                  </a:lnTo>
                  <a:lnTo>
                    <a:pt x="117959" y="29640"/>
                  </a:lnTo>
                  <a:lnTo>
                    <a:pt x="112517" y="63788"/>
                  </a:lnTo>
                  <a:lnTo>
                    <a:pt x="98222" y="86380"/>
                  </a:lnTo>
                  <a:lnTo>
                    <a:pt x="79169" y="105360"/>
                  </a:lnTo>
                  <a:lnTo>
                    <a:pt x="61294" y="116146"/>
                  </a:lnTo>
                  <a:lnTo>
                    <a:pt x="43940" y="119532"/>
                  </a:lnTo>
                  <a:lnTo>
                    <a:pt x="18207" y="119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1811">
              <a:extLst>
                <a:ext uri="{FF2B5EF4-FFF2-40B4-BE49-F238E27FC236}">
                  <a16:creationId xmlns:a16="http://schemas.microsoft.com/office/drawing/2014/main" xmlns="" id="{3D12B361-9CCB-4D2A-B526-686FA55E599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54850" y="6308379"/>
              <a:ext cx="69851" cy="111472"/>
            </a:xfrm>
            <a:custGeom>
              <a:avLst/>
              <a:gdLst/>
              <a:ahLst/>
              <a:cxnLst/>
              <a:rect l="0" t="0" r="0" b="0"/>
              <a:pathLst>
                <a:path w="69851" h="111472">
                  <a:moveTo>
                    <a:pt x="0" y="60671"/>
                  </a:moveTo>
                  <a:lnTo>
                    <a:pt x="0" y="60671"/>
                  </a:lnTo>
                  <a:lnTo>
                    <a:pt x="3370" y="53930"/>
                  </a:lnTo>
                  <a:lnTo>
                    <a:pt x="48905" y="11489"/>
                  </a:lnTo>
                  <a:lnTo>
                    <a:pt x="60617" y="0"/>
                  </a:lnTo>
                  <a:lnTo>
                    <a:pt x="52532" y="4751"/>
                  </a:lnTo>
                  <a:lnTo>
                    <a:pt x="27179" y="34207"/>
                  </a:lnTo>
                  <a:lnTo>
                    <a:pt x="16548" y="53613"/>
                  </a:lnTo>
                  <a:lnTo>
                    <a:pt x="12764" y="72116"/>
                  </a:lnTo>
                  <a:lnTo>
                    <a:pt x="12742" y="81000"/>
                  </a:lnTo>
                  <a:lnTo>
                    <a:pt x="15551" y="88335"/>
                  </a:lnTo>
                  <a:lnTo>
                    <a:pt x="26196" y="100248"/>
                  </a:lnTo>
                  <a:lnTo>
                    <a:pt x="42216" y="106483"/>
                  </a:lnTo>
                  <a:lnTo>
                    <a:pt x="69850" y="111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1812">
              <a:extLst>
                <a:ext uri="{FF2B5EF4-FFF2-40B4-BE49-F238E27FC236}">
                  <a16:creationId xmlns:a16="http://schemas.microsoft.com/office/drawing/2014/main" xmlns="" id="{24DF8C2C-3C4F-4709-BBE9-633280B9810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905429" y="6292850"/>
              <a:ext cx="98622" cy="149596"/>
            </a:xfrm>
            <a:custGeom>
              <a:avLst/>
              <a:gdLst/>
              <a:ahLst/>
              <a:cxnLst/>
              <a:rect l="0" t="0" r="0" b="0"/>
              <a:pathLst>
                <a:path w="98622" h="149596">
                  <a:moveTo>
                    <a:pt x="3371" y="19050"/>
                  </a:moveTo>
                  <a:lnTo>
                    <a:pt x="3371" y="19050"/>
                  </a:lnTo>
                  <a:lnTo>
                    <a:pt x="3369" y="15679"/>
                  </a:lnTo>
                  <a:lnTo>
                    <a:pt x="1489" y="12143"/>
                  </a:lnTo>
                  <a:lnTo>
                    <a:pt x="0" y="10211"/>
                  </a:lnTo>
                  <a:lnTo>
                    <a:pt x="418" y="9630"/>
                  </a:lnTo>
                  <a:lnTo>
                    <a:pt x="4645" y="10865"/>
                  </a:lnTo>
                  <a:lnTo>
                    <a:pt x="37724" y="43460"/>
                  </a:lnTo>
                  <a:lnTo>
                    <a:pt x="62860" y="81944"/>
                  </a:lnTo>
                  <a:lnTo>
                    <a:pt x="74731" y="107681"/>
                  </a:lnTo>
                  <a:lnTo>
                    <a:pt x="77184" y="129467"/>
                  </a:lnTo>
                  <a:lnTo>
                    <a:pt x="75863" y="139227"/>
                  </a:lnTo>
                  <a:lnTo>
                    <a:pt x="72866" y="145030"/>
                  </a:lnTo>
                  <a:lnTo>
                    <a:pt x="68752" y="148192"/>
                  </a:lnTo>
                  <a:lnTo>
                    <a:pt x="63891" y="149595"/>
                  </a:lnTo>
                  <a:lnTo>
                    <a:pt x="59240" y="146296"/>
                  </a:lnTo>
                  <a:lnTo>
                    <a:pt x="50309" y="131343"/>
                  </a:lnTo>
                  <a:lnTo>
                    <a:pt x="40718" y="95753"/>
                  </a:lnTo>
                  <a:lnTo>
                    <a:pt x="43521" y="57299"/>
                  </a:lnTo>
                  <a:lnTo>
                    <a:pt x="56660" y="25836"/>
                  </a:lnTo>
                  <a:lnTo>
                    <a:pt x="71740" y="13129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SMARTInkShape-Group329">
            <a:extLst>
              <a:ext uri="{FF2B5EF4-FFF2-40B4-BE49-F238E27FC236}">
                <a16:creationId xmlns:a16="http://schemas.microsoft.com/office/drawing/2014/main" xmlns="" id="{FDD0829B-B522-46DE-864E-82D994836FFF}"/>
              </a:ext>
            </a:extLst>
          </p:cNvPr>
          <p:cNvGrpSpPr/>
          <p:nvPr/>
        </p:nvGrpSpPr>
        <p:grpSpPr>
          <a:xfrm>
            <a:off x="8040748" y="5652280"/>
            <a:ext cx="3179703" cy="819468"/>
            <a:chOff x="8040748" y="5652280"/>
            <a:chExt cx="3179703" cy="819468"/>
          </a:xfrm>
        </p:grpSpPr>
        <p:sp>
          <p:nvSpPr>
            <p:cNvPr id="787" name="SMARTInkShape-1813">
              <a:extLst>
                <a:ext uri="{FF2B5EF4-FFF2-40B4-BE49-F238E27FC236}">
                  <a16:creationId xmlns:a16="http://schemas.microsoft.com/office/drawing/2014/main" xmlns="" id="{A20D99D9-463E-4D37-BCB3-B0086A6046F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903027" y="5924651"/>
              <a:ext cx="317424" cy="209328"/>
            </a:xfrm>
            <a:custGeom>
              <a:avLst/>
              <a:gdLst/>
              <a:ahLst/>
              <a:cxnLst/>
              <a:rect l="0" t="0" r="0" b="0"/>
              <a:pathLst>
                <a:path w="317424" h="209328">
                  <a:moveTo>
                    <a:pt x="126923" y="12599"/>
                  </a:moveTo>
                  <a:lnTo>
                    <a:pt x="126923" y="12599"/>
                  </a:lnTo>
                  <a:lnTo>
                    <a:pt x="126923" y="9228"/>
                  </a:lnTo>
                  <a:lnTo>
                    <a:pt x="125042" y="5692"/>
                  </a:lnTo>
                  <a:lnTo>
                    <a:pt x="121456" y="1042"/>
                  </a:lnTo>
                  <a:lnTo>
                    <a:pt x="119082" y="407"/>
                  </a:lnTo>
                  <a:lnTo>
                    <a:pt x="105069" y="0"/>
                  </a:lnTo>
                  <a:lnTo>
                    <a:pt x="64059" y="14213"/>
                  </a:lnTo>
                  <a:lnTo>
                    <a:pt x="38149" y="33223"/>
                  </a:lnTo>
                  <a:lnTo>
                    <a:pt x="14529" y="59242"/>
                  </a:lnTo>
                  <a:lnTo>
                    <a:pt x="6413" y="75662"/>
                  </a:lnTo>
                  <a:lnTo>
                    <a:pt x="776" y="121911"/>
                  </a:lnTo>
                  <a:lnTo>
                    <a:pt x="35" y="166163"/>
                  </a:lnTo>
                  <a:lnTo>
                    <a:pt x="0" y="172125"/>
                  </a:lnTo>
                  <a:lnTo>
                    <a:pt x="3720" y="182513"/>
                  </a:lnTo>
                  <a:lnTo>
                    <a:pt x="14235" y="197307"/>
                  </a:lnTo>
                  <a:lnTo>
                    <a:pt x="24310" y="204754"/>
                  </a:lnTo>
                  <a:lnTo>
                    <a:pt x="39605" y="208058"/>
                  </a:lnTo>
                  <a:lnTo>
                    <a:pt x="70794" y="209327"/>
                  </a:lnTo>
                  <a:lnTo>
                    <a:pt x="114976" y="196508"/>
                  </a:lnTo>
                  <a:lnTo>
                    <a:pt x="137326" y="179226"/>
                  </a:lnTo>
                  <a:lnTo>
                    <a:pt x="146782" y="166941"/>
                  </a:lnTo>
                  <a:lnTo>
                    <a:pt x="162124" y="128052"/>
                  </a:lnTo>
                  <a:lnTo>
                    <a:pt x="164766" y="101004"/>
                  </a:lnTo>
                  <a:lnTo>
                    <a:pt x="164909" y="91636"/>
                  </a:lnTo>
                  <a:lnTo>
                    <a:pt x="148425" y="45437"/>
                  </a:lnTo>
                  <a:lnTo>
                    <a:pt x="141134" y="30482"/>
                  </a:lnTo>
                  <a:lnTo>
                    <a:pt x="122331" y="8491"/>
                  </a:lnTo>
                  <a:lnTo>
                    <a:pt x="114064" y="3717"/>
                  </a:lnTo>
                  <a:lnTo>
                    <a:pt x="97259" y="654"/>
                  </a:lnTo>
                  <a:lnTo>
                    <a:pt x="84579" y="3494"/>
                  </a:lnTo>
                  <a:lnTo>
                    <a:pt x="65304" y="17820"/>
                  </a:lnTo>
                  <a:lnTo>
                    <a:pt x="60027" y="23386"/>
                  </a:lnTo>
                  <a:lnTo>
                    <a:pt x="55327" y="30565"/>
                  </a:lnTo>
                  <a:lnTo>
                    <a:pt x="52085" y="42537"/>
                  </a:lnTo>
                  <a:lnTo>
                    <a:pt x="51128" y="55023"/>
                  </a:lnTo>
                  <a:lnTo>
                    <a:pt x="52404" y="58521"/>
                  </a:lnTo>
                  <a:lnTo>
                    <a:pt x="57585" y="64288"/>
                  </a:lnTo>
                  <a:lnTo>
                    <a:pt x="71805" y="71502"/>
                  </a:lnTo>
                  <a:lnTo>
                    <a:pt x="87140" y="70293"/>
                  </a:lnTo>
                  <a:lnTo>
                    <a:pt x="129100" y="64761"/>
                  </a:lnTo>
                  <a:lnTo>
                    <a:pt x="175781" y="60431"/>
                  </a:lnTo>
                  <a:lnTo>
                    <a:pt x="223087" y="54679"/>
                  </a:lnTo>
                  <a:lnTo>
                    <a:pt x="265013" y="51879"/>
                  </a:lnTo>
                  <a:lnTo>
                    <a:pt x="312092" y="56530"/>
                  </a:lnTo>
                  <a:lnTo>
                    <a:pt x="317423" y="57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1814">
              <a:extLst>
                <a:ext uri="{FF2B5EF4-FFF2-40B4-BE49-F238E27FC236}">
                  <a16:creationId xmlns:a16="http://schemas.microsoft.com/office/drawing/2014/main" xmlns="" id="{D348D1EF-E483-45E3-A3FD-C3ECF939AF0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445750" y="6100355"/>
              <a:ext cx="273051" cy="58644"/>
            </a:xfrm>
            <a:custGeom>
              <a:avLst/>
              <a:gdLst/>
              <a:ahLst/>
              <a:cxnLst/>
              <a:rect l="0" t="0" r="0" b="0"/>
              <a:pathLst>
                <a:path w="273051" h="58644">
                  <a:moveTo>
                    <a:pt x="0" y="27395"/>
                  </a:moveTo>
                  <a:lnTo>
                    <a:pt x="0" y="27395"/>
                  </a:lnTo>
                  <a:lnTo>
                    <a:pt x="40453" y="10539"/>
                  </a:lnTo>
                  <a:lnTo>
                    <a:pt x="68978" y="59"/>
                  </a:lnTo>
                  <a:lnTo>
                    <a:pt x="74913" y="0"/>
                  </a:lnTo>
                  <a:lnTo>
                    <a:pt x="85270" y="3696"/>
                  </a:lnTo>
                  <a:lnTo>
                    <a:pt x="127498" y="38919"/>
                  </a:lnTo>
                  <a:lnTo>
                    <a:pt x="153041" y="55332"/>
                  </a:lnTo>
                  <a:lnTo>
                    <a:pt x="164389" y="58391"/>
                  </a:lnTo>
                  <a:lnTo>
                    <a:pt x="166743" y="58643"/>
                  </a:lnTo>
                  <a:lnTo>
                    <a:pt x="185022" y="53976"/>
                  </a:lnTo>
                  <a:lnTo>
                    <a:pt x="206718" y="42497"/>
                  </a:lnTo>
                  <a:lnTo>
                    <a:pt x="253760" y="9897"/>
                  </a:lnTo>
                  <a:lnTo>
                    <a:pt x="266691" y="2000"/>
                  </a:lnTo>
                  <a:lnTo>
                    <a:pt x="266696" y="1999"/>
                  </a:lnTo>
                  <a:lnTo>
                    <a:pt x="273050" y="1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1815">
              <a:extLst>
                <a:ext uri="{FF2B5EF4-FFF2-40B4-BE49-F238E27FC236}">
                  <a16:creationId xmlns:a16="http://schemas.microsoft.com/office/drawing/2014/main" xmlns="" id="{513D1D3B-A3C3-4BBC-9AAA-AF54A3936B4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483850" y="5962653"/>
              <a:ext cx="228601" cy="46869"/>
            </a:xfrm>
            <a:custGeom>
              <a:avLst/>
              <a:gdLst/>
              <a:ahLst/>
              <a:cxnLst/>
              <a:rect l="0" t="0" r="0" b="0"/>
              <a:pathLst>
                <a:path w="228601" h="46869">
                  <a:moveTo>
                    <a:pt x="0" y="31747"/>
                  </a:moveTo>
                  <a:lnTo>
                    <a:pt x="0" y="31747"/>
                  </a:lnTo>
                  <a:lnTo>
                    <a:pt x="6743" y="21634"/>
                  </a:lnTo>
                  <a:lnTo>
                    <a:pt x="25105" y="16668"/>
                  </a:lnTo>
                  <a:lnTo>
                    <a:pt x="55887" y="15756"/>
                  </a:lnTo>
                  <a:lnTo>
                    <a:pt x="62657" y="16853"/>
                  </a:lnTo>
                  <a:lnTo>
                    <a:pt x="77706" y="27479"/>
                  </a:lnTo>
                  <a:lnTo>
                    <a:pt x="92391" y="40433"/>
                  </a:lnTo>
                  <a:lnTo>
                    <a:pt x="103624" y="46191"/>
                  </a:lnTo>
                  <a:lnTo>
                    <a:pt x="115199" y="46868"/>
                  </a:lnTo>
                  <a:lnTo>
                    <a:pt x="157506" y="37752"/>
                  </a:lnTo>
                  <a:lnTo>
                    <a:pt x="173668" y="31644"/>
                  </a:lnTo>
                  <a:lnTo>
                    <a:pt x="180903" y="28174"/>
                  </a:lnTo>
                  <a:lnTo>
                    <a:pt x="201213" y="22391"/>
                  </a:lnTo>
                  <a:lnTo>
                    <a:pt x="212971" y="14638"/>
                  </a:lnTo>
                  <a:lnTo>
                    <a:pt x="219891" y="9117"/>
                  </a:lnTo>
                  <a:lnTo>
                    <a:pt x="224262" y="7579"/>
                  </a:lnTo>
                  <a:lnTo>
                    <a:pt x="225706" y="6463"/>
                  </a:lnTo>
                  <a:lnTo>
                    <a:pt x="228523" y="193"/>
                  </a:lnTo>
                  <a:lnTo>
                    <a:pt x="228596" y="5"/>
                  </a:lnTo>
                  <a:lnTo>
                    <a:pt x="228598" y="2"/>
                  </a:lnTo>
                  <a:lnTo>
                    <a:pt x="228598" y="0"/>
                  </a:lnTo>
                  <a:lnTo>
                    <a:pt x="228600" y="6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1816">
              <a:extLst>
                <a:ext uri="{FF2B5EF4-FFF2-40B4-BE49-F238E27FC236}">
                  <a16:creationId xmlns:a16="http://schemas.microsoft.com/office/drawing/2014/main" xmlns="" id="{3BACFB29-161E-47EE-B7B0-C0EDB741BDC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153157" y="5652280"/>
              <a:ext cx="171944" cy="151621"/>
            </a:xfrm>
            <a:custGeom>
              <a:avLst/>
              <a:gdLst/>
              <a:ahLst/>
              <a:cxnLst/>
              <a:rect l="0" t="0" r="0" b="0"/>
              <a:pathLst>
                <a:path w="171944" h="151621">
                  <a:moveTo>
                    <a:pt x="63993" y="50020"/>
                  </a:moveTo>
                  <a:lnTo>
                    <a:pt x="63993" y="50020"/>
                  </a:lnTo>
                  <a:lnTo>
                    <a:pt x="45832" y="65230"/>
                  </a:lnTo>
                  <a:lnTo>
                    <a:pt x="17615" y="103157"/>
                  </a:lnTo>
                  <a:lnTo>
                    <a:pt x="0" y="126678"/>
                  </a:lnTo>
                  <a:lnTo>
                    <a:pt x="164" y="124408"/>
                  </a:lnTo>
                  <a:lnTo>
                    <a:pt x="19007" y="83607"/>
                  </a:lnTo>
                  <a:lnTo>
                    <a:pt x="45542" y="45132"/>
                  </a:lnTo>
                  <a:lnTo>
                    <a:pt x="76284" y="0"/>
                  </a:lnTo>
                  <a:lnTo>
                    <a:pt x="78391" y="1448"/>
                  </a:lnTo>
                  <a:lnTo>
                    <a:pt x="79940" y="2822"/>
                  </a:lnTo>
                  <a:lnTo>
                    <a:pt x="107738" y="47890"/>
                  </a:lnTo>
                  <a:lnTo>
                    <a:pt x="138809" y="95251"/>
                  </a:lnTo>
                  <a:lnTo>
                    <a:pt x="165281" y="139598"/>
                  </a:lnTo>
                  <a:lnTo>
                    <a:pt x="171943" y="151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1817">
              <a:extLst>
                <a:ext uri="{FF2B5EF4-FFF2-40B4-BE49-F238E27FC236}">
                  <a16:creationId xmlns:a16="http://schemas.microsoft.com/office/drawing/2014/main" xmlns="" id="{39EDF8F9-3619-4CF2-9D27-1739B243A03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112508" y="5880185"/>
              <a:ext cx="269743" cy="219406"/>
            </a:xfrm>
            <a:custGeom>
              <a:avLst/>
              <a:gdLst/>
              <a:ahLst/>
              <a:cxnLst/>
              <a:rect l="0" t="0" r="0" b="0"/>
              <a:pathLst>
                <a:path w="269743" h="219406">
                  <a:moveTo>
                    <a:pt x="130042" y="31665"/>
                  </a:moveTo>
                  <a:lnTo>
                    <a:pt x="130042" y="31665"/>
                  </a:lnTo>
                  <a:lnTo>
                    <a:pt x="130042" y="24924"/>
                  </a:lnTo>
                  <a:lnTo>
                    <a:pt x="128161" y="19732"/>
                  </a:lnTo>
                  <a:lnTo>
                    <a:pt x="126672" y="17360"/>
                  </a:lnTo>
                  <a:lnTo>
                    <a:pt x="124575" y="3907"/>
                  </a:lnTo>
                  <a:lnTo>
                    <a:pt x="120750" y="1166"/>
                  </a:lnTo>
                  <a:lnTo>
                    <a:pt x="107098" y="0"/>
                  </a:lnTo>
                  <a:lnTo>
                    <a:pt x="72834" y="16795"/>
                  </a:lnTo>
                  <a:lnTo>
                    <a:pt x="37289" y="49005"/>
                  </a:lnTo>
                  <a:lnTo>
                    <a:pt x="23202" y="65713"/>
                  </a:lnTo>
                  <a:lnTo>
                    <a:pt x="15777" y="86113"/>
                  </a:lnTo>
                  <a:lnTo>
                    <a:pt x="8004" y="114530"/>
                  </a:lnTo>
                  <a:lnTo>
                    <a:pt x="0" y="148292"/>
                  </a:lnTo>
                  <a:lnTo>
                    <a:pt x="2424" y="175739"/>
                  </a:lnTo>
                  <a:lnTo>
                    <a:pt x="25815" y="219405"/>
                  </a:lnTo>
                  <a:lnTo>
                    <a:pt x="51386" y="212564"/>
                  </a:lnTo>
                  <a:lnTo>
                    <a:pt x="84659" y="187542"/>
                  </a:lnTo>
                  <a:lnTo>
                    <a:pt x="123070" y="150400"/>
                  </a:lnTo>
                  <a:lnTo>
                    <a:pt x="163867" y="105367"/>
                  </a:lnTo>
                  <a:lnTo>
                    <a:pt x="173758" y="91384"/>
                  </a:lnTo>
                  <a:lnTo>
                    <a:pt x="180987" y="64558"/>
                  </a:lnTo>
                  <a:lnTo>
                    <a:pt x="179003" y="35061"/>
                  </a:lnTo>
                  <a:lnTo>
                    <a:pt x="173949" y="21853"/>
                  </a:lnTo>
                  <a:lnTo>
                    <a:pt x="172014" y="18774"/>
                  </a:lnTo>
                  <a:lnTo>
                    <a:pt x="132207" y="14440"/>
                  </a:lnTo>
                  <a:lnTo>
                    <a:pt x="94147" y="18045"/>
                  </a:lnTo>
                  <a:lnTo>
                    <a:pt x="70740" y="25551"/>
                  </a:lnTo>
                  <a:lnTo>
                    <a:pt x="64880" y="29653"/>
                  </a:lnTo>
                  <a:lnTo>
                    <a:pt x="62278" y="33828"/>
                  </a:lnTo>
                  <a:lnTo>
                    <a:pt x="62999" y="39917"/>
                  </a:lnTo>
                  <a:lnTo>
                    <a:pt x="64180" y="43516"/>
                  </a:lnTo>
                  <a:lnTo>
                    <a:pt x="73018" y="51279"/>
                  </a:lnTo>
                  <a:lnTo>
                    <a:pt x="84942" y="58022"/>
                  </a:lnTo>
                  <a:lnTo>
                    <a:pt x="94946" y="61017"/>
                  </a:lnTo>
                  <a:lnTo>
                    <a:pt x="135478" y="62705"/>
                  </a:lnTo>
                  <a:lnTo>
                    <a:pt x="170558" y="59336"/>
                  </a:lnTo>
                  <a:lnTo>
                    <a:pt x="205905" y="54547"/>
                  </a:lnTo>
                  <a:lnTo>
                    <a:pt x="248631" y="51851"/>
                  </a:lnTo>
                  <a:lnTo>
                    <a:pt x="269742" y="50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1818">
              <a:extLst>
                <a:ext uri="{FF2B5EF4-FFF2-40B4-BE49-F238E27FC236}">
                  <a16:creationId xmlns:a16="http://schemas.microsoft.com/office/drawing/2014/main" xmlns="" id="{E604C5C1-A07B-410A-A9A8-065D1905851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734550" y="5693714"/>
              <a:ext cx="206974" cy="770587"/>
            </a:xfrm>
            <a:custGeom>
              <a:avLst/>
              <a:gdLst/>
              <a:ahLst/>
              <a:cxnLst/>
              <a:rect l="0" t="0" r="0" b="0"/>
              <a:pathLst>
                <a:path w="206974" h="770587">
                  <a:moveTo>
                    <a:pt x="0" y="78436"/>
                  </a:moveTo>
                  <a:lnTo>
                    <a:pt x="0" y="78436"/>
                  </a:lnTo>
                  <a:lnTo>
                    <a:pt x="1411" y="58157"/>
                  </a:lnTo>
                  <a:lnTo>
                    <a:pt x="6741" y="43083"/>
                  </a:lnTo>
                  <a:lnTo>
                    <a:pt x="27790" y="18728"/>
                  </a:lnTo>
                  <a:lnTo>
                    <a:pt x="63112" y="381"/>
                  </a:lnTo>
                  <a:lnTo>
                    <a:pt x="92490" y="0"/>
                  </a:lnTo>
                  <a:lnTo>
                    <a:pt x="108227" y="2862"/>
                  </a:lnTo>
                  <a:lnTo>
                    <a:pt x="153972" y="30487"/>
                  </a:lnTo>
                  <a:lnTo>
                    <a:pt x="188692" y="76693"/>
                  </a:lnTo>
                  <a:lnTo>
                    <a:pt x="202161" y="119759"/>
                  </a:lnTo>
                  <a:lnTo>
                    <a:pt x="206741" y="144086"/>
                  </a:lnTo>
                  <a:lnTo>
                    <a:pt x="206973" y="170180"/>
                  </a:lnTo>
                  <a:lnTo>
                    <a:pt x="204304" y="197454"/>
                  </a:lnTo>
                  <a:lnTo>
                    <a:pt x="199705" y="225515"/>
                  </a:lnTo>
                  <a:lnTo>
                    <a:pt x="193107" y="252687"/>
                  </a:lnTo>
                  <a:lnTo>
                    <a:pt x="185182" y="279271"/>
                  </a:lnTo>
                  <a:lnTo>
                    <a:pt x="176371" y="305459"/>
                  </a:lnTo>
                  <a:lnTo>
                    <a:pt x="155293" y="351491"/>
                  </a:lnTo>
                  <a:lnTo>
                    <a:pt x="133930" y="390293"/>
                  </a:lnTo>
                  <a:lnTo>
                    <a:pt x="111414" y="429855"/>
                  </a:lnTo>
                  <a:lnTo>
                    <a:pt x="93102" y="461722"/>
                  </a:lnTo>
                  <a:lnTo>
                    <a:pt x="93114" y="464488"/>
                  </a:lnTo>
                  <a:lnTo>
                    <a:pt x="93826" y="467037"/>
                  </a:lnTo>
                  <a:lnTo>
                    <a:pt x="100263" y="471752"/>
                  </a:lnTo>
                  <a:lnTo>
                    <a:pt x="110177" y="477610"/>
                  </a:lnTo>
                  <a:lnTo>
                    <a:pt x="144832" y="510717"/>
                  </a:lnTo>
                  <a:lnTo>
                    <a:pt x="152094" y="523150"/>
                  </a:lnTo>
                  <a:lnTo>
                    <a:pt x="160148" y="558904"/>
                  </a:lnTo>
                  <a:lnTo>
                    <a:pt x="160261" y="598505"/>
                  </a:lnTo>
                  <a:lnTo>
                    <a:pt x="152456" y="637048"/>
                  </a:lnTo>
                  <a:lnTo>
                    <a:pt x="151319" y="675281"/>
                  </a:lnTo>
                  <a:lnTo>
                    <a:pt x="155451" y="713419"/>
                  </a:lnTo>
                  <a:lnTo>
                    <a:pt x="152400" y="7705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1819">
              <a:extLst>
                <a:ext uri="{FF2B5EF4-FFF2-40B4-BE49-F238E27FC236}">
                  <a16:creationId xmlns:a16="http://schemas.microsoft.com/office/drawing/2014/main" xmlns="" id="{C0786809-B87B-41CE-BE29-E678C6B425D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601200" y="6407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1820">
              <a:extLst>
                <a:ext uri="{FF2B5EF4-FFF2-40B4-BE49-F238E27FC236}">
                  <a16:creationId xmlns:a16="http://schemas.microsoft.com/office/drawing/2014/main" xmlns="" id="{0EA149CB-A7A8-4D02-88A5-D4EE9A105E9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297016" y="6253948"/>
              <a:ext cx="234335" cy="217800"/>
            </a:xfrm>
            <a:custGeom>
              <a:avLst/>
              <a:gdLst/>
              <a:ahLst/>
              <a:cxnLst/>
              <a:rect l="0" t="0" r="0" b="0"/>
              <a:pathLst>
                <a:path w="234335" h="217800">
                  <a:moveTo>
                    <a:pt x="107334" y="51602"/>
                  </a:moveTo>
                  <a:lnTo>
                    <a:pt x="107334" y="51602"/>
                  </a:lnTo>
                  <a:lnTo>
                    <a:pt x="107332" y="33926"/>
                  </a:lnTo>
                  <a:lnTo>
                    <a:pt x="106629" y="31351"/>
                  </a:lnTo>
                  <a:lnTo>
                    <a:pt x="105453" y="29636"/>
                  </a:lnTo>
                  <a:lnTo>
                    <a:pt x="101867" y="26880"/>
                  </a:lnTo>
                  <a:lnTo>
                    <a:pt x="83834" y="32817"/>
                  </a:lnTo>
                  <a:lnTo>
                    <a:pt x="64434" y="41841"/>
                  </a:lnTo>
                  <a:lnTo>
                    <a:pt x="36452" y="68936"/>
                  </a:lnTo>
                  <a:lnTo>
                    <a:pt x="8196" y="116017"/>
                  </a:lnTo>
                  <a:lnTo>
                    <a:pt x="243" y="140909"/>
                  </a:lnTo>
                  <a:lnTo>
                    <a:pt x="0" y="164201"/>
                  </a:lnTo>
                  <a:lnTo>
                    <a:pt x="7797" y="193384"/>
                  </a:lnTo>
                  <a:lnTo>
                    <a:pt x="11343" y="201158"/>
                  </a:lnTo>
                  <a:lnTo>
                    <a:pt x="22808" y="211675"/>
                  </a:lnTo>
                  <a:lnTo>
                    <a:pt x="29816" y="215466"/>
                  </a:lnTo>
                  <a:lnTo>
                    <a:pt x="48893" y="217799"/>
                  </a:lnTo>
                  <a:lnTo>
                    <a:pt x="59905" y="217435"/>
                  </a:lnTo>
                  <a:lnTo>
                    <a:pt x="95635" y="203435"/>
                  </a:lnTo>
                  <a:lnTo>
                    <a:pt x="126288" y="174670"/>
                  </a:lnTo>
                  <a:lnTo>
                    <a:pt x="146503" y="132595"/>
                  </a:lnTo>
                  <a:lnTo>
                    <a:pt x="158057" y="87751"/>
                  </a:lnTo>
                  <a:lnTo>
                    <a:pt x="155837" y="43184"/>
                  </a:lnTo>
                  <a:lnTo>
                    <a:pt x="146060" y="22932"/>
                  </a:lnTo>
                  <a:lnTo>
                    <a:pt x="139502" y="15555"/>
                  </a:lnTo>
                  <a:lnTo>
                    <a:pt x="122807" y="5476"/>
                  </a:lnTo>
                  <a:lnTo>
                    <a:pt x="104333" y="58"/>
                  </a:lnTo>
                  <a:lnTo>
                    <a:pt x="86715" y="0"/>
                  </a:lnTo>
                  <a:lnTo>
                    <a:pt x="71359" y="6091"/>
                  </a:lnTo>
                  <a:lnTo>
                    <a:pt x="58888" y="15851"/>
                  </a:lnTo>
                  <a:lnTo>
                    <a:pt x="50994" y="27247"/>
                  </a:lnTo>
                  <a:lnTo>
                    <a:pt x="45957" y="45561"/>
                  </a:lnTo>
                  <a:lnTo>
                    <a:pt x="46659" y="51102"/>
                  </a:lnTo>
                  <a:lnTo>
                    <a:pt x="51204" y="61022"/>
                  </a:lnTo>
                  <a:lnTo>
                    <a:pt x="61691" y="68254"/>
                  </a:lnTo>
                  <a:lnTo>
                    <a:pt x="77876" y="73114"/>
                  </a:lnTo>
                  <a:lnTo>
                    <a:pt x="116167" y="75144"/>
                  </a:lnTo>
                  <a:lnTo>
                    <a:pt x="149359" y="73119"/>
                  </a:lnTo>
                  <a:lnTo>
                    <a:pt x="183395" y="71748"/>
                  </a:lnTo>
                  <a:lnTo>
                    <a:pt x="234334" y="70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1821">
              <a:extLst>
                <a:ext uri="{FF2B5EF4-FFF2-40B4-BE49-F238E27FC236}">
                  <a16:creationId xmlns:a16="http://schemas.microsoft.com/office/drawing/2014/main" xmlns="" id="{8EFCCC07-6963-4E56-A2CD-8BD07FF3CAC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078814" y="6020672"/>
              <a:ext cx="144437" cy="136747"/>
            </a:xfrm>
            <a:custGeom>
              <a:avLst/>
              <a:gdLst/>
              <a:ahLst/>
              <a:cxnLst/>
              <a:rect l="0" t="0" r="0" b="0"/>
              <a:pathLst>
                <a:path w="144437" h="136747">
                  <a:moveTo>
                    <a:pt x="36486" y="62628"/>
                  </a:moveTo>
                  <a:lnTo>
                    <a:pt x="36486" y="62628"/>
                  </a:lnTo>
                  <a:lnTo>
                    <a:pt x="48846" y="50267"/>
                  </a:lnTo>
                  <a:lnTo>
                    <a:pt x="25412" y="97468"/>
                  </a:lnTo>
                  <a:lnTo>
                    <a:pt x="0" y="136746"/>
                  </a:lnTo>
                  <a:lnTo>
                    <a:pt x="21555" y="91710"/>
                  </a:lnTo>
                  <a:lnTo>
                    <a:pt x="51732" y="46014"/>
                  </a:lnTo>
                  <a:lnTo>
                    <a:pt x="73204" y="9064"/>
                  </a:lnTo>
                  <a:lnTo>
                    <a:pt x="79381" y="3545"/>
                  </a:lnTo>
                  <a:lnTo>
                    <a:pt x="85725" y="0"/>
                  </a:lnTo>
                  <a:lnTo>
                    <a:pt x="86950" y="415"/>
                  </a:lnTo>
                  <a:lnTo>
                    <a:pt x="99357" y="11414"/>
                  </a:lnTo>
                  <a:lnTo>
                    <a:pt x="117464" y="56038"/>
                  </a:lnTo>
                  <a:lnTo>
                    <a:pt x="128497" y="79749"/>
                  </a:lnTo>
                  <a:lnTo>
                    <a:pt x="129578" y="84625"/>
                  </a:lnTo>
                  <a:lnTo>
                    <a:pt x="134540" y="91924"/>
                  </a:lnTo>
                  <a:lnTo>
                    <a:pt x="142480" y="98989"/>
                  </a:lnTo>
                  <a:lnTo>
                    <a:pt x="143132" y="98863"/>
                  </a:lnTo>
                  <a:lnTo>
                    <a:pt x="143566" y="98072"/>
                  </a:lnTo>
                  <a:lnTo>
                    <a:pt x="144436" y="94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1822">
              <a:extLst>
                <a:ext uri="{FF2B5EF4-FFF2-40B4-BE49-F238E27FC236}">
                  <a16:creationId xmlns:a16="http://schemas.microsoft.com/office/drawing/2014/main" xmlns="" id="{D2D65843-F691-432B-AA12-8280B0C9461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847479" y="6163619"/>
              <a:ext cx="237363" cy="300682"/>
            </a:xfrm>
            <a:custGeom>
              <a:avLst/>
              <a:gdLst/>
              <a:ahLst/>
              <a:cxnLst/>
              <a:rect l="0" t="0" r="0" b="0"/>
              <a:pathLst>
                <a:path w="237363" h="300682">
                  <a:moveTo>
                    <a:pt x="29821" y="141931"/>
                  </a:moveTo>
                  <a:lnTo>
                    <a:pt x="29821" y="141931"/>
                  </a:lnTo>
                  <a:lnTo>
                    <a:pt x="7836" y="135024"/>
                  </a:lnTo>
                  <a:lnTo>
                    <a:pt x="4580" y="133092"/>
                  </a:lnTo>
                  <a:lnTo>
                    <a:pt x="2409" y="132511"/>
                  </a:lnTo>
                  <a:lnTo>
                    <a:pt x="964" y="132828"/>
                  </a:lnTo>
                  <a:lnTo>
                    <a:pt x="0" y="133746"/>
                  </a:lnTo>
                  <a:lnTo>
                    <a:pt x="768" y="134357"/>
                  </a:lnTo>
                  <a:lnTo>
                    <a:pt x="29402" y="135421"/>
                  </a:lnTo>
                  <a:lnTo>
                    <a:pt x="70070" y="125422"/>
                  </a:lnTo>
                  <a:lnTo>
                    <a:pt x="101566" y="111076"/>
                  </a:lnTo>
                  <a:lnTo>
                    <a:pt x="147269" y="83164"/>
                  </a:lnTo>
                  <a:lnTo>
                    <a:pt x="172332" y="61485"/>
                  </a:lnTo>
                  <a:lnTo>
                    <a:pt x="203785" y="16731"/>
                  </a:lnTo>
                  <a:lnTo>
                    <a:pt x="217054" y="0"/>
                  </a:lnTo>
                  <a:lnTo>
                    <a:pt x="212611" y="10586"/>
                  </a:lnTo>
                  <a:lnTo>
                    <a:pt x="195618" y="45080"/>
                  </a:lnTo>
                  <a:lnTo>
                    <a:pt x="182530" y="78895"/>
                  </a:lnTo>
                  <a:lnTo>
                    <a:pt x="169660" y="118148"/>
                  </a:lnTo>
                  <a:lnTo>
                    <a:pt x="156881" y="161465"/>
                  </a:lnTo>
                  <a:lnTo>
                    <a:pt x="147911" y="197179"/>
                  </a:lnTo>
                  <a:lnTo>
                    <a:pt x="139774" y="241117"/>
                  </a:lnTo>
                  <a:lnTo>
                    <a:pt x="138662" y="247632"/>
                  </a:lnTo>
                  <a:lnTo>
                    <a:pt x="138364" y="248382"/>
                  </a:lnTo>
                  <a:lnTo>
                    <a:pt x="179918" y="202187"/>
                  </a:lnTo>
                  <a:lnTo>
                    <a:pt x="215419" y="172897"/>
                  </a:lnTo>
                  <a:lnTo>
                    <a:pt x="219170" y="171042"/>
                  </a:lnTo>
                  <a:lnTo>
                    <a:pt x="222374" y="174039"/>
                  </a:lnTo>
                  <a:lnTo>
                    <a:pt x="232590" y="209265"/>
                  </a:lnTo>
                  <a:lnTo>
                    <a:pt x="237362" y="244667"/>
                  </a:lnTo>
                  <a:lnTo>
                    <a:pt x="234743" y="289855"/>
                  </a:lnTo>
                  <a:lnTo>
                    <a:pt x="233021" y="3006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1823">
              <a:extLst>
                <a:ext uri="{FF2B5EF4-FFF2-40B4-BE49-F238E27FC236}">
                  <a16:creationId xmlns:a16="http://schemas.microsoft.com/office/drawing/2014/main" xmlns="" id="{B43C1C27-1979-4B7E-8117-8E1D6F10242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873192" y="6149779"/>
              <a:ext cx="61259" cy="319171"/>
            </a:xfrm>
            <a:custGeom>
              <a:avLst/>
              <a:gdLst/>
              <a:ahLst/>
              <a:cxnLst/>
              <a:rect l="0" t="0" r="0" b="0"/>
              <a:pathLst>
                <a:path w="61259" h="319171">
                  <a:moveTo>
                    <a:pt x="61258" y="3371"/>
                  </a:moveTo>
                  <a:lnTo>
                    <a:pt x="61258" y="3371"/>
                  </a:lnTo>
                  <a:lnTo>
                    <a:pt x="61258" y="0"/>
                  </a:lnTo>
                  <a:lnTo>
                    <a:pt x="57887" y="8016"/>
                  </a:lnTo>
                  <a:lnTo>
                    <a:pt x="45356" y="46309"/>
                  </a:lnTo>
                  <a:lnTo>
                    <a:pt x="33419" y="92842"/>
                  </a:lnTo>
                  <a:lnTo>
                    <a:pt x="25132" y="133213"/>
                  </a:lnTo>
                  <a:lnTo>
                    <a:pt x="18626" y="175143"/>
                  </a:lnTo>
                  <a:lnTo>
                    <a:pt x="12676" y="216592"/>
                  </a:lnTo>
                  <a:lnTo>
                    <a:pt x="5329" y="256180"/>
                  </a:lnTo>
                  <a:lnTo>
                    <a:pt x="0" y="297314"/>
                  </a:lnTo>
                  <a:lnTo>
                    <a:pt x="2518" y="312282"/>
                  </a:lnTo>
                  <a:lnTo>
                    <a:pt x="5165" y="317260"/>
                  </a:lnTo>
                  <a:lnTo>
                    <a:pt x="9046" y="319170"/>
                  </a:lnTo>
                  <a:lnTo>
                    <a:pt x="13748" y="319032"/>
                  </a:lnTo>
                  <a:lnTo>
                    <a:pt x="19001" y="317528"/>
                  </a:lnTo>
                  <a:lnTo>
                    <a:pt x="30482" y="306450"/>
                  </a:lnTo>
                  <a:lnTo>
                    <a:pt x="48558" y="282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1824">
              <a:extLst>
                <a:ext uri="{FF2B5EF4-FFF2-40B4-BE49-F238E27FC236}">
                  <a16:creationId xmlns:a16="http://schemas.microsoft.com/office/drawing/2014/main" xmlns="" id="{720A27A6-1B72-49F7-AA4A-1C87FA5AF5A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789283" y="624205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5467" y="69850"/>
                  </a:moveTo>
                  <a:lnTo>
                    <a:pt x="5467" y="69850"/>
                  </a:lnTo>
                  <a:lnTo>
                    <a:pt x="0" y="34496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1825">
              <a:extLst>
                <a:ext uri="{FF2B5EF4-FFF2-40B4-BE49-F238E27FC236}">
                  <a16:creationId xmlns:a16="http://schemas.microsoft.com/office/drawing/2014/main" xmlns="" id="{1DAE7F27-5F33-4395-8C8C-849D5276EAB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775700" y="63627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8219" y="433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1826">
              <a:extLst>
                <a:ext uri="{FF2B5EF4-FFF2-40B4-BE49-F238E27FC236}">
                  <a16:creationId xmlns:a16="http://schemas.microsoft.com/office/drawing/2014/main" xmlns="" id="{CFC0962E-F598-4197-9FB5-FA74623DD6A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526137" y="6330950"/>
              <a:ext cx="214848" cy="107257"/>
            </a:xfrm>
            <a:custGeom>
              <a:avLst/>
              <a:gdLst/>
              <a:ahLst/>
              <a:cxnLst/>
              <a:rect l="0" t="0" r="0" b="0"/>
              <a:pathLst>
                <a:path w="214848" h="107257">
                  <a:moveTo>
                    <a:pt x="33663" y="6350"/>
                  </a:moveTo>
                  <a:lnTo>
                    <a:pt x="33663" y="6350"/>
                  </a:lnTo>
                  <a:lnTo>
                    <a:pt x="26921" y="6348"/>
                  </a:lnTo>
                  <a:lnTo>
                    <a:pt x="19848" y="11995"/>
                  </a:lnTo>
                  <a:lnTo>
                    <a:pt x="15987" y="16463"/>
                  </a:lnTo>
                  <a:lnTo>
                    <a:pt x="4718" y="48982"/>
                  </a:lnTo>
                  <a:lnTo>
                    <a:pt x="0" y="77621"/>
                  </a:lnTo>
                  <a:lnTo>
                    <a:pt x="3649" y="93059"/>
                  </a:lnTo>
                  <a:lnTo>
                    <a:pt x="9976" y="103214"/>
                  </a:lnTo>
                  <a:lnTo>
                    <a:pt x="13638" y="106910"/>
                  </a:lnTo>
                  <a:lnTo>
                    <a:pt x="18901" y="107256"/>
                  </a:lnTo>
                  <a:lnTo>
                    <a:pt x="32276" y="101997"/>
                  </a:lnTo>
                  <a:lnTo>
                    <a:pt x="77107" y="63860"/>
                  </a:lnTo>
                  <a:lnTo>
                    <a:pt x="88811" y="49723"/>
                  </a:lnTo>
                  <a:lnTo>
                    <a:pt x="90889" y="49375"/>
                  </a:lnTo>
                  <a:lnTo>
                    <a:pt x="92980" y="49850"/>
                  </a:lnTo>
                  <a:lnTo>
                    <a:pt x="94374" y="52284"/>
                  </a:lnTo>
                  <a:lnTo>
                    <a:pt x="95924" y="60631"/>
                  </a:lnTo>
                  <a:lnTo>
                    <a:pt x="93966" y="82532"/>
                  </a:lnTo>
                  <a:lnTo>
                    <a:pt x="98329" y="92185"/>
                  </a:lnTo>
                  <a:lnTo>
                    <a:pt x="103090" y="97416"/>
                  </a:lnTo>
                  <a:lnTo>
                    <a:pt x="105347" y="98811"/>
                  </a:lnTo>
                  <a:lnTo>
                    <a:pt x="125380" y="97403"/>
                  </a:lnTo>
                  <a:lnTo>
                    <a:pt x="140043" y="90563"/>
                  </a:lnTo>
                  <a:lnTo>
                    <a:pt x="184602" y="54857"/>
                  </a:lnTo>
                  <a:lnTo>
                    <a:pt x="211138" y="20289"/>
                  </a:lnTo>
                  <a:lnTo>
                    <a:pt x="214847" y="9958"/>
                  </a:lnTo>
                  <a:lnTo>
                    <a:pt x="213718" y="6640"/>
                  </a:lnTo>
                  <a:lnTo>
                    <a:pt x="210850" y="4426"/>
                  </a:lnTo>
                  <a:lnTo>
                    <a:pt x="1987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1827">
              <a:extLst>
                <a:ext uri="{FF2B5EF4-FFF2-40B4-BE49-F238E27FC236}">
                  <a16:creationId xmlns:a16="http://schemas.microsoft.com/office/drawing/2014/main" xmlns="" id="{A8B3FDFE-D447-40BE-BCCC-B7615BB1AF6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040748" y="6202125"/>
              <a:ext cx="315853" cy="240060"/>
            </a:xfrm>
            <a:custGeom>
              <a:avLst/>
              <a:gdLst/>
              <a:ahLst/>
              <a:cxnLst/>
              <a:rect l="0" t="0" r="0" b="0"/>
              <a:pathLst>
                <a:path w="315853" h="240060">
                  <a:moveTo>
                    <a:pt x="119002" y="97075"/>
                  </a:moveTo>
                  <a:lnTo>
                    <a:pt x="119002" y="97075"/>
                  </a:lnTo>
                  <a:lnTo>
                    <a:pt x="110163" y="82770"/>
                  </a:lnTo>
                  <a:lnTo>
                    <a:pt x="104075" y="76060"/>
                  </a:lnTo>
                  <a:lnTo>
                    <a:pt x="99879" y="76715"/>
                  </a:lnTo>
                  <a:lnTo>
                    <a:pt x="87690" y="83087"/>
                  </a:lnTo>
                  <a:lnTo>
                    <a:pt x="55458" y="121044"/>
                  </a:lnTo>
                  <a:lnTo>
                    <a:pt x="23974" y="163993"/>
                  </a:lnTo>
                  <a:lnTo>
                    <a:pt x="3121" y="202039"/>
                  </a:lnTo>
                  <a:lnTo>
                    <a:pt x="0" y="219925"/>
                  </a:lnTo>
                  <a:lnTo>
                    <a:pt x="2273" y="226954"/>
                  </a:lnTo>
                  <a:lnTo>
                    <a:pt x="12324" y="238525"/>
                  </a:lnTo>
                  <a:lnTo>
                    <a:pt x="21073" y="240059"/>
                  </a:lnTo>
                  <a:lnTo>
                    <a:pt x="43963" y="236116"/>
                  </a:lnTo>
                  <a:lnTo>
                    <a:pt x="87988" y="211885"/>
                  </a:lnTo>
                  <a:lnTo>
                    <a:pt x="130039" y="177895"/>
                  </a:lnTo>
                  <a:lnTo>
                    <a:pt x="162568" y="130899"/>
                  </a:lnTo>
                  <a:lnTo>
                    <a:pt x="173641" y="93294"/>
                  </a:lnTo>
                  <a:lnTo>
                    <a:pt x="176448" y="55883"/>
                  </a:lnTo>
                  <a:lnTo>
                    <a:pt x="170639" y="25146"/>
                  </a:lnTo>
                  <a:lnTo>
                    <a:pt x="163305" y="14548"/>
                  </a:lnTo>
                  <a:lnTo>
                    <a:pt x="141985" y="893"/>
                  </a:lnTo>
                  <a:lnTo>
                    <a:pt x="112283" y="0"/>
                  </a:lnTo>
                  <a:lnTo>
                    <a:pt x="95473" y="2725"/>
                  </a:lnTo>
                  <a:lnTo>
                    <a:pt x="63624" y="18923"/>
                  </a:lnTo>
                  <a:lnTo>
                    <a:pt x="36534" y="41880"/>
                  </a:lnTo>
                  <a:lnTo>
                    <a:pt x="19790" y="66195"/>
                  </a:lnTo>
                  <a:lnTo>
                    <a:pt x="15171" y="91111"/>
                  </a:lnTo>
                  <a:lnTo>
                    <a:pt x="15914" y="103684"/>
                  </a:lnTo>
                  <a:lnTo>
                    <a:pt x="20643" y="114180"/>
                  </a:lnTo>
                  <a:lnTo>
                    <a:pt x="37186" y="131490"/>
                  </a:lnTo>
                  <a:lnTo>
                    <a:pt x="80414" y="146391"/>
                  </a:lnTo>
                  <a:lnTo>
                    <a:pt x="124664" y="146980"/>
                  </a:lnTo>
                  <a:lnTo>
                    <a:pt x="150295" y="145161"/>
                  </a:lnTo>
                  <a:lnTo>
                    <a:pt x="180080" y="141832"/>
                  </a:lnTo>
                  <a:lnTo>
                    <a:pt x="212637" y="137496"/>
                  </a:lnTo>
                  <a:lnTo>
                    <a:pt x="247042" y="132488"/>
                  </a:lnTo>
                  <a:lnTo>
                    <a:pt x="315852" y="122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7576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MARTInkShape-1828">
            <a:extLst>
              <a:ext uri="{FF2B5EF4-FFF2-40B4-BE49-F238E27FC236}">
                <a16:creationId xmlns:a16="http://schemas.microsoft.com/office/drawing/2014/main" xmlns="" id="{A8029D6E-60E9-4899-8D03-C163DA0493D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87700" y="2105072"/>
            <a:ext cx="6299201" cy="168229"/>
          </a:xfrm>
          <a:custGeom>
            <a:avLst/>
            <a:gdLst/>
            <a:ahLst/>
            <a:cxnLst/>
            <a:rect l="0" t="0" r="0" b="0"/>
            <a:pathLst>
              <a:path w="6299201" h="168229">
                <a:moveTo>
                  <a:pt x="0" y="168228"/>
                </a:moveTo>
                <a:lnTo>
                  <a:pt x="0" y="168228"/>
                </a:lnTo>
                <a:lnTo>
                  <a:pt x="29633" y="163995"/>
                </a:lnTo>
                <a:lnTo>
                  <a:pt x="79022" y="156939"/>
                </a:lnTo>
                <a:lnTo>
                  <a:pt x="141582" y="148002"/>
                </a:lnTo>
                <a:lnTo>
                  <a:pt x="219271" y="138516"/>
                </a:lnTo>
                <a:lnTo>
                  <a:pt x="307047" y="128664"/>
                </a:lnTo>
                <a:lnTo>
                  <a:pt x="401548" y="118569"/>
                </a:lnTo>
                <a:lnTo>
                  <a:pt x="505471" y="109016"/>
                </a:lnTo>
                <a:lnTo>
                  <a:pt x="615675" y="99826"/>
                </a:lnTo>
                <a:lnTo>
                  <a:pt x="730067" y="90877"/>
                </a:lnTo>
                <a:lnTo>
                  <a:pt x="850778" y="82794"/>
                </a:lnTo>
                <a:lnTo>
                  <a:pt x="975702" y="75289"/>
                </a:lnTo>
                <a:lnTo>
                  <a:pt x="1103435" y="68168"/>
                </a:lnTo>
                <a:lnTo>
                  <a:pt x="1237978" y="61305"/>
                </a:lnTo>
                <a:lnTo>
                  <a:pt x="1377062" y="54612"/>
                </a:lnTo>
                <a:lnTo>
                  <a:pt x="1519175" y="48034"/>
                </a:lnTo>
                <a:lnTo>
                  <a:pt x="1673889" y="41532"/>
                </a:lnTo>
                <a:lnTo>
                  <a:pt x="1837004" y="35081"/>
                </a:lnTo>
                <a:lnTo>
                  <a:pt x="2005719" y="28663"/>
                </a:lnTo>
                <a:lnTo>
                  <a:pt x="2176757" y="22268"/>
                </a:lnTo>
                <a:lnTo>
                  <a:pt x="2349344" y="15888"/>
                </a:lnTo>
                <a:lnTo>
                  <a:pt x="2522962" y="9518"/>
                </a:lnTo>
                <a:lnTo>
                  <a:pt x="2697269" y="5271"/>
                </a:lnTo>
                <a:lnTo>
                  <a:pt x="2872035" y="2440"/>
                </a:lnTo>
                <a:lnTo>
                  <a:pt x="3047107" y="553"/>
                </a:lnTo>
                <a:lnTo>
                  <a:pt x="3225910" y="0"/>
                </a:lnTo>
                <a:lnTo>
                  <a:pt x="3407201" y="337"/>
                </a:lnTo>
                <a:lnTo>
                  <a:pt x="3590151" y="1267"/>
                </a:lnTo>
                <a:lnTo>
                  <a:pt x="3771384" y="3299"/>
                </a:lnTo>
                <a:lnTo>
                  <a:pt x="3951472" y="6064"/>
                </a:lnTo>
                <a:lnTo>
                  <a:pt x="4130797" y="9319"/>
                </a:lnTo>
                <a:lnTo>
                  <a:pt x="4306088" y="13605"/>
                </a:lnTo>
                <a:lnTo>
                  <a:pt x="4478686" y="18579"/>
                </a:lnTo>
                <a:lnTo>
                  <a:pt x="4649491" y="24012"/>
                </a:lnTo>
                <a:lnTo>
                  <a:pt x="4814160" y="28340"/>
                </a:lnTo>
                <a:lnTo>
                  <a:pt x="4974741" y="31930"/>
                </a:lnTo>
                <a:lnTo>
                  <a:pt x="5132594" y="35030"/>
                </a:lnTo>
                <a:lnTo>
                  <a:pt x="5278751" y="37801"/>
                </a:lnTo>
                <a:lnTo>
                  <a:pt x="5417112" y="40355"/>
                </a:lnTo>
                <a:lnTo>
                  <a:pt x="5550274" y="42762"/>
                </a:lnTo>
                <a:lnTo>
                  <a:pt x="5670094" y="44368"/>
                </a:lnTo>
                <a:lnTo>
                  <a:pt x="5781018" y="45438"/>
                </a:lnTo>
                <a:lnTo>
                  <a:pt x="5886012" y="46151"/>
                </a:lnTo>
                <a:lnTo>
                  <a:pt x="5978585" y="46627"/>
                </a:lnTo>
                <a:lnTo>
                  <a:pt x="6062880" y="46944"/>
                </a:lnTo>
                <a:lnTo>
                  <a:pt x="6141653" y="47155"/>
                </a:lnTo>
                <a:lnTo>
                  <a:pt x="6194168" y="47296"/>
                </a:lnTo>
                <a:lnTo>
                  <a:pt x="6299200" y="475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SMARTInkShape-Group331">
            <a:extLst>
              <a:ext uri="{FF2B5EF4-FFF2-40B4-BE49-F238E27FC236}">
                <a16:creationId xmlns:a16="http://schemas.microsoft.com/office/drawing/2014/main" xmlns="" id="{F1882E36-CDDC-4632-B5B4-566F7E18436B}"/>
              </a:ext>
            </a:extLst>
          </p:cNvPr>
          <p:cNvGrpSpPr/>
          <p:nvPr/>
        </p:nvGrpSpPr>
        <p:grpSpPr>
          <a:xfrm>
            <a:off x="8113740" y="1496315"/>
            <a:ext cx="300011" cy="211104"/>
            <a:chOff x="8113740" y="1496315"/>
            <a:chExt cx="300011" cy="211104"/>
          </a:xfrm>
        </p:grpSpPr>
        <p:sp>
          <p:nvSpPr>
            <p:cNvPr id="85" name="SMARTInkShape-1829">
              <a:extLst>
                <a:ext uri="{FF2B5EF4-FFF2-40B4-BE49-F238E27FC236}">
                  <a16:creationId xmlns:a16="http://schemas.microsoft.com/office/drawing/2014/main" xmlns="" id="{14F4ABCD-2B2F-44DB-A672-DA701869B0C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394700" y="16637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830">
              <a:extLst>
                <a:ext uri="{FF2B5EF4-FFF2-40B4-BE49-F238E27FC236}">
                  <a16:creationId xmlns:a16="http://schemas.microsoft.com/office/drawing/2014/main" xmlns="" id="{C1671983-DE3F-4E14-A9F5-0DF4D10E24E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113740" y="1496315"/>
              <a:ext cx="236511" cy="211104"/>
            </a:xfrm>
            <a:custGeom>
              <a:avLst/>
              <a:gdLst/>
              <a:ahLst/>
              <a:cxnLst/>
              <a:rect l="0" t="0" r="0" b="0"/>
              <a:pathLst>
                <a:path w="236511" h="211104">
                  <a:moveTo>
                    <a:pt x="115860" y="21335"/>
                  </a:moveTo>
                  <a:lnTo>
                    <a:pt x="115860" y="21335"/>
                  </a:lnTo>
                  <a:lnTo>
                    <a:pt x="85973" y="24706"/>
                  </a:lnTo>
                  <a:lnTo>
                    <a:pt x="55499" y="40286"/>
                  </a:lnTo>
                  <a:lnTo>
                    <a:pt x="29771" y="69519"/>
                  </a:lnTo>
                  <a:lnTo>
                    <a:pt x="8743" y="111733"/>
                  </a:lnTo>
                  <a:lnTo>
                    <a:pt x="1224" y="143591"/>
                  </a:lnTo>
                  <a:lnTo>
                    <a:pt x="0" y="173038"/>
                  </a:lnTo>
                  <a:lnTo>
                    <a:pt x="6511" y="193181"/>
                  </a:lnTo>
                  <a:lnTo>
                    <a:pt x="16460" y="205426"/>
                  </a:lnTo>
                  <a:lnTo>
                    <a:pt x="22077" y="209679"/>
                  </a:lnTo>
                  <a:lnTo>
                    <a:pt x="30054" y="211103"/>
                  </a:lnTo>
                  <a:lnTo>
                    <a:pt x="50207" y="208922"/>
                  </a:lnTo>
                  <a:lnTo>
                    <a:pt x="81982" y="193020"/>
                  </a:lnTo>
                  <a:lnTo>
                    <a:pt x="110369" y="163691"/>
                  </a:lnTo>
                  <a:lnTo>
                    <a:pt x="126541" y="124820"/>
                  </a:lnTo>
                  <a:lnTo>
                    <a:pt x="133071" y="92728"/>
                  </a:lnTo>
                  <a:lnTo>
                    <a:pt x="135504" y="60121"/>
                  </a:lnTo>
                  <a:lnTo>
                    <a:pt x="129530" y="33870"/>
                  </a:lnTo>
                  <a:lnTo>
                    <a:pt x="117937" y="16087"/>
                  </a:lnTo>
                  <a:lnTo>
                    <a:pt x="110895" y="9370"/>
                  </a:lnTo>
                  <a:lnTo>
                    <a:pt x="93662" y="1906"/>
                  </a:lnTo>
                  <a:lnTo>
                    <a:pt x="74244" y="0"/>
                  </a:lnTo>
                  <a:lnTo>
                    <a:pt x="53854" y="3857"/>
                  </a:lnTo>
                  <a:lnTo>
                    <a:pt x="38678" y="12156"/>
                  </a:lnTo>
                  <a:lnTo>
                    <a:pt x="27934" y="23605"/>
                  </a:lnTo>
                  <a:lnTo>
                    <a:pt x="18626" y="44507"/>
                  </a:lnTo>
                  <a:lnTo>
                    <a:pt x="16200" y="55387"/>
                  </a:lnTo>
                  <a:lnTo>
                    <a:pt x="16964" y="59559"/>
                  </a:lnTo>
                  <a:lnTo>
                    <a:pt x="21577" y="66075"/>
                  </a:lnTo>
                  <a:lnTo>
                    <a:pt x="45591" y="73710"/>
                  </a:lnTo>
                  <a:lnTo>
                    <a:pt x="86259" y="73699"/>
                  </a:lnTo>
                  <a:lnTo>
                    <a:pt x="119637" y="70949"/>
                  </a:lnTo>
                  <a:lnTo>
                    <a:pt x="154227" y="68785"/>
                  </a:lnTo>
                  <a:lnTo>
                    <a:pt x="198646" y="70829"/>
                  </a:lnTo>
                  <a:lnTo>
                    <a:pt x="236510" y="72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332">
            <a:extLst>
              <a:ext uri="{FF2B5EF4-FFF2-40B4-BE49-F238E27FC236}">
                <a16:creationId xmlns:a16="http://schemas.microsoft.com/office/drawing/2014/main" xmlns="" id="{B665CBDD-F5CE-4D95-8600-FB62F0E4D487}"/>
              </a:ext>
            </a:extLst>
          </p:cNvPr>
          <p:cNvGrpSpPr/>
          <p:nvPr/>
        </p:nvGrpSpPr>
        <p:grpSpPr>
          <a:xfrm>
            <a:off x="6276734" y="1401460"/>
            <a:ext cx="1533767" cy="522780"/>
            <a:chOff x="6276734" y="1401460"/>
            <a:chExt cx="1533767" cy="522780"/>
          </a:xfrm>
        </p:grpSpPr>
        <p:sp>
          <p:nvSpPr>
            <p:cNvPr id="88" name="SMARTInkShape-1831">
              <a:extLst>
                <a:ext uri="{FF2B5EF4-FFF2-40B4-BE49-F238E27FC236}">
                  <a16:creationId xmlns:a16="http://schemas.microsoft.com/office/drawing/2014/main" xmlns="" id="{D73C1456-4C09-479A-8B76-F3BAEDFF17B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532339" y="1401542"/>
              <a:ext cx="278162" cy="522698"/>
            </a:xfrm>
            <a:custGeom>
              <a:avLst/>
              <a:gdLst/>
              <a:ahLst/>
              <a:cxnLst/>
              <a:rect l="0" t="0" r="0" b="0"/>
              <a:pathLst>
                <a:path w="278162" h="522698">
                  <a:moveTo>
                    <a:pt x="100361" y="185958"/>
                  </a:moveTo>
                  <a:lnTo>
                    <a:pt x="100361" y="185958"/>
                  </a:lnTo>
                  <a:lnTo>
                    <a:pt x="82685" y="168281"/>
                  </a:lnTo>
                  <a:lnTo>
                    <a:pt x="75876" y="167118"/>
                  </a:lnTo>
                  <a:lnTo>
                    <a:pt x="57023" y="169588"/>
                  </a:lnTo>
                  <a:lnTo>
                    <a:pt x="38297" y="179153"/>
                  </a:lnTo>
                  <a:lnTo>
                    <a:pt x="21271" y="194222"/>
                  </a:lnTo>
                  <a:lnTo>
                    <a:pt x="6649" y="215031"/>
                  </a:lnTo>
                  <a:lnTo>
                    <a:pt x="620" y="236509"/>
                  </a:lnTo>
                  <a:lnTo>
                    <a:pt x="0" y="247175"/>
                  </a:lnTo>
                  <a:lnTo>
                    <a:pt x="3820" y="256403"/>
                  </a:lnTo>
                  <a:lnTo>
                    <a:pt x="19354" y="272300"/>
                  </a:lnTo>
                  <a:lnTo>
                    <a:pt x="42251" y="280777"/>
                  </a:lnTo>
                  <a:lnTo>
                    <a:pt x="68184" y="282427"/>
                  </a:lnTo>
                  <a:lnTo>
                    <a:pt x="93821" y="276105"/>
                  </a:lnTo>
                  <a:lnTo>
                    <a:pt x="111801" y="264359"/>
                  </a:lnTo>
                  <a:lnTo>
                    <a:pt x="118570" y="257275"/>
                  </a:lnTo>
                  <a:lnTo>
                    <a:pt x="122378" y="249025"/>
                  </a:lnTo>
                  <a:lnTo>
                    <a:pt x="124727" y="230451"/>
                  </a:lnTo>
                  <a:lnTo>
                    <a:pt x="122084" y="193418"/>
                  </a:lnTo>
                  <a:lnTo>
                    <a:pt x="113460" y="147795"/>
                  </a:lnTo>
                  <a:lnTo>
                    <a:pt x="115453" y="108642"/>
                  </a:lnTo>
                  <a:lnTo>
                    <a:pt x="124980" y="78069"/>
                  </a:lnTo>
                  <a:lnTo>
                    <a:pt x="140231" y="59926"/>
                  </a:lnTo>
                  <a:lnTo>
                    <a:pt x="186541" y="22527"/>
                  </a:lnTo>
                  <a:lnTo>
                    <a:pt x="222656" y="1444"/>
                  </a:lnTo>
                  <a:lnTo>
                    <a:pt x="227046" y="154"/>
                  </a:lnTo>
                  <a:lnTo>
                    <a:pt x="230679" y="0"/>
                  </a:lnTo>
                  <a:lnTo>
                    <a:pt x="233806" y="603"/>
                  </a:lnTo>
                  <a:lnTo>
                    <a:pt x="234480" y="5238"/>
                  </a:lnTo>
                  <a:lnTo>
                    <a:pt x="225422" y="48738"/>
                  </a:lnTo>
                  <a:lnTo>
                    <a:pt x="216622" y="82638"/>
                  </a:lnTo>
                  <a:lnTo>
                    <a:pt x="203303" y="121223"/>
                  </a:lnTo>
                  <a:lnTo>
                    <a:pt x="187976" y="165654"/>
                  </a:lnTo>
                  <a:lnTo>
                    <a:pt x="179937" y="189355"/>
                  </a:lnTo>
                  <a:lnTo>
                    <a:pt x="172461" y="215740"/>
                  </a:lnTo>
                  <a:lnTo>
                    <a:pt x="165360" y="243912"/>
                  </a:lnTo>
                  <a:lnTo>
                    <a:pt x="158511" y="273277"/>
                  </a:lnTo>
                  <a:lnTo>
                    <a:pt x="151828" y="302026"/>
                  </a:lnTo>
                  <a:lnTo>
                    <a:pt x="145255" y="330365"/>
                  </a:lnTo>
                  <a:lnTo>
                    <a:pt x="138757" y="358429"/>
                  </a:lnTo>
                  <a:lnTo>
                    <a:pt x="133719" y="384900"/>
                  </a:lnTo>
                  <a:lnTo>
                    <a:pt x="129657" y="410308"/>
                  </a:lnTo>
                  <a:lnTo>
                    <a:pt x="124671" y="455708"/>
                  </a:lnTo>
                  <a:lnTo>
                    <a:pt x="125830" y="502245"/>
                  </a:lnTo>
                  <a:lnTo>
                    <a:pt x="128849" y="519617"/>
                  </a:lnTo>
                  <a:lnTo>
                    <a:pt x="132053" y="522697"/>
                  </a:lnTo>
                  <a:lnTo>
                    <a:pt x="136305" y="522634"/>
                  </a:lnTo>
                  <a:lnTo>
                    <a:pt x="141257" y="520475"/>
                  </a:lnTo>
                  <a:lnTo>
                    <a:pt x="165082" y="493840"/>
                  </a:lnTo>
                  <a:lnTo>
                    <a:pt x="187741" y="451298"/>
                  </a:lnTo>
                  <a:lnTo>
                    <a:pt x="197523" y="417481"/>
                  </a:lnTo>
                  <a:lnTo>
                    <a:pt x="203233" y="372150"/>
                  </a:lnTo>
                  <a:lnTo>
                    <a:pt x="198928" y="331273"/>
                  </a:lnTo>
                  <a:lnTo>
                    <a:pt x="204733" y="323396"/>
                  </a:lnTo>
                  <a:lnTo>
                    <a:pt x="210484" y="321125"/>
                  </a:lnTo>
                  <a:lnTo>
                    <a:pt x="244267" y="309408"/>
                  </a:lnTo>
                  <a:lnTo>
                    <a:pt x="278161" y="29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832">
              <a:extLst>
                <a:ext uri="{FF2B5EF4-FFF2-40B4-BE49-F238E27FC236}">
                  <a16:creationId xmlns:a16="http://schemas.microsoft.com/office/drawing/2014/main" xmlns="" id="{6E3C9AB6-EB38-4A0D-B8AC-8BDA7AB1572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906530" y="1401460"/>
              <a:ext cx="421371" cy="291720"/>
            </a:xfrm>
            <a:custGeom>
              <a:avLst/>
              <a:gdLst/>
              <a:ahLst/>
              <a:cxnLst/>
              <a:rect l="0" t="0" r="0" b="0"/>
              <a:pathLst>
                <a:path w="421371" h="291720">
                  <a:moveTo>
                    <a:pt x="91170" y="211440"/>
                  </a:moveTo>
                  <a:lnTo>
                    <a:pt x="91170" y="211440"/>
                  </a:lnTo>
                  <a:lnTo>
                    <a:pt x="89288" y="185692"/>
                  </a:lnTo>
                  <a:lnTo>
                    <a:pt x="87799" y="179458"/>
                  </a:lnTo>
                  <a:lnTo>
                    <a:pt x="84690" y="174596"/>
                  </a:lnTo>
                  <a:lnTo>
                    <a:pt x="75590" y="167313"/>
                  </a:lnTo>
                  <a:lnTo>
                    <a:pt x="69494" y="166500"/>
                  </a:lnTo>
                  <a:lnTo>
                    <a:pt x="55195" y="169359"/>
                  </a:lnTo>
                  <a:lnTo>
                    <a:pt x="31279" y="185644"/>
                  </a:lnTo>
                  <a:lnTo>
                    <a:pt x="9689" y="211715"/>
                  </a:lnTo>
                  <a:lnTo>
                    <a:pt x="2039" y="231553"/>
                  </a:lnTo>
                  <a:lnTo>
                    <a:pt x="0" y="241782"/>
                  </a:lnTo>
                  <a:lnTo>
                    <a:pt x="755" y="249307"/>
                  </a:lnTo>
                  <a:lnTo>
                    <a:pt x="3377" y="255029"/>
                  </a:lnTo>
                  <a:lnTo>
                    <a:pt x="11229" y="262563"/>
                  </a:lnTo>
                  <a:lnTo>
                    <a:pt x="19421" y="265911"/>
                  </a:lnTo>
                  <a:lnTo>
                    <a:pt x="29649" y="263636"/>
                  </a:lnTo>
                  <a:lnTo>
                    <a:pt x="41249" y="257216"/>
                  </a:lnTo>
                  <a:lnTo>
                    <a:pt x="72772" y="228768"/>
                  </a:lnTo>
                  <a:lnTo>
                    <a:pt x="78995" y="220082"/>
                  </a:lnTo>
                  <a:lnTo>
                    <a:pt x="81642" y="217907"/>
                  </a:lnTo>
                  <a:lnTo>
                    <a:pt x="84112" y="217163"/>
                  </a:lnTo>
                  <a:lnTo>
                    <a:pt x="86465" y="217372"/>
                  </a:lnTo>
                  <a:lnTo>
                    <a:pt x="88034" y="218922"/>
                  </a:lnTo>
                  <a:lnTo>
                    <a:pt x="89776" y="224408"/>
                  </a:lnTo>
                  <a:lnTo>
                    <a:pt x="92996" y="267899"/>
                  </a:lnTo>
                  <a:lnTo>
                    <a:pt x="94505" y="272362"/>
                  </a:lnTo>
                  <a:lnTo>
                    <a:pt x="96921" y="275338"/>
                  </a:lnTo>
                  <a:lnTo>
                    <a:pt x="103368" y="278645"/>
                  </a:lnTo>
                  <a:lnTo>
                    <a:pt x="107769" y="277410"/>
                  </a:lnTo>
                  <a:lnTo>
                    <a:pt x="118302" y="270393"/>
                  </a:lnTo>
                  <a:lnTo>
                    <a:pt x="136133" y="244430"/>
                  </a:lnTo>
                  <a:lnTo>
                    <a:pt x="154822" y="203184"/>
                  </a:lnTo>
                  <a:lnTo>
                    <a:pt x="171200" y="167789"/>
                  </a:lnTo>
                  <a:lnTo>
                    <a:pt x="188828" y="127834"/>
                  </a:lnTo>
                  <a:lnTo>
                    <a:pt x="203717" y="84206"/>
                  </a:lnTo>
                  <a:lnTo>
                    <a:pt x="215510" y="46471"/>
                  </a:lnTo>
                  <a:lnTo>
                    <a:pt x="224437" y="8749"/>
                  </a:lnTo>
                  <a:lnTo>
                    <a:pt x="224465" y="2229"/>
                  </a:lnTo>
                  <a:lnTo>
                    <a:pt x="223072" y="0"/>
                  </a:lnTo>
                  <a:lnTo>
                    <a:pt x="220733" y="630"/>
                  </a:lnTo>
                  <a:lnTo>
                    <a:pt x="217761" y="3167"/>
                  </a:lnTo>
                  <a:lnTo>
                    <a:pt x="202855" y="44841"/>
                  </a:lnTo>
                  <a:lnTo>
                    <a:pt x="194664" y="79776"/>
                  </a:lnTo>
                  <a:lnTo>
                    <a:pt x="186321" y="120702"/>
                  </a:lnTo>
                  <a:lnTo>
                    <a:pt x="178614" y="163351"/>
                  </a:lnTo>
                  <a:lnTo>
                    <a:pt x="172838" y="203473"/>
                  </a:lnTo>
                  <a:lnTo>
                    <a:pt x="167919" y="236827"/>
                  </a:lnTo>
                  <a:lnTo>
                    <a:pt x="162383" y="282620"/>
                  </a:lnTo>
                  <a:lnTo>
                    <a:pt x="164045" y="287821"/>
                  </a:lnTo>
                  <a:lnTo>
                    <a:pt x="167269" y="290583"/>
                  </a:lnTo>
                  <a:lnTo>
                    <a:pt x="171537" y="291719"/>
                  </a:lnTo>
                  <a:lnTo>
                    <a:pt x="176498" y="289653"/>
                  </a:lnTo>
                  <a:lnTo>
                    <a:pt x="187655" y="279833"/>
                  </a:lnTo>
                  <a:lnTo>
                    <a:pt x="199094" y="251695"/>
                  </a:lnTo>
                  <a:lnTo>
                    <a:pt x="196840" y="213176"/>
                  </a:lnTo>
                  <a:lnTo>
                    <a:pt x="185170" y="188693"/>
                  </a:lnTo>
                  <a:lnTo>
                    <a:pt x="167520" y="168169"/>
                  </a:lnTo>
                  <a:lnTo>
                    <a:pt x="135194" y="150092"/>
                  </a:lnTo>
                  <a:lnTo>
                    <a:pt x="103039" y="142710"/>
                  </a:lnTo>
                  <a:lnTo>
                    <a:pt x="103316" y="143748"/>
                  </a:lnTo>
                  <a:lnTo>
                    <a:pt x="109267" y="148664"/>
                  </a:lnTo>
                  <a:lnTo>
                    <a:pt x="145119" y="160457"/>
                  </a:lnTo>
                  <a:lnTo>
                    <a:pt x="190937" y="166130"/>
                  </a:lnTo>
                  <a:lnTo>
                    <a:pt x="238398" y="166877"/>
                  </a:lnTo>
                  <a:lnTo>
                    <a:pt x="269006" y="161513"/>
                  </a:lnTo>
                  <a:lnTo>
                    <a:pt x="270406" y="160516"/>
                  </a:lnTo>
                  <a:lnTo>
                    <a:pt x="270633" y="159147"/>
                  </a:lnTo>
                  <a:lnTo>
                    <a:pt x="270078" y="157528"/>
                  </a:lnTo>
                  <a:lnTo>
                    <a:pt x="261936" y="157611"/>
                  </a:lnTo>
                  <a:lnTo>
                    <a:pt x="249615" y="160705"/>
                  </a:lnTo>
                  <a:lnTo>
                    <a:pt x="237085" y="166784"/>
                  </a:lnTo>
                  <a:lnTo>
                    <a:pt x="221500" y="181510"/>
                  </a:lnTo>
                  <a:lnTo>
                    <a:pt x="216122" y="196962"/>
                  </a:lnTo>
                  <a:lnTo>
                    <a:pt x="214976" y="225495"/>
                  </a:lnTo>
                  <a:lnTo>
                    <a:pt x="220909" y="259999"/>
                  </a:lnTo>
                  <a:lnTo>
                    <a:pt x="226680" y="270181"/>
                  </a:lnTo>
                  <a:lnTo>
                    <a:pt x="230192" y="273884"/>
                  </a:lnTo>
                  <a:lnTo>
                    <a:pt x="234651" y="275647"/>
                  </a:lnTo>
                  <a:lnTo>
                    <a:pt x="245250" y="275725"/>
                  </a:lnTo>
                  <a:lnTo>
                    <a:pt x="257016" y="269644"/>
                  </a:lnTo>
                  <a:lnTo>
                    <a:pt x="268596" y="259181"/>
                  </a:lnTo>
                  <a:lnTo>
                    <a:pt x="278447" y="245123"/>
                  </a:lnTo>
                  <a:lnTo>
                    <a:pt x="285184" y="221342"/>
                  </a:lnTo>
                  <a:lnTo>
                    <a:pt x="283808" y="199792"/>
                  </a:lnTo>
                  <a:lnTo>
                    <a:pt x="280979" y="194503"/>
                  </a:lnTo>
                  <a:lnTo>
                    <a:pt x="257992" y="174842"/>
                  </a:lnTo>
                  <a:lnTo>
                    <a:pt x="263522" y="177156"/>
                  </a:lnTo>
                  <a:lnTo>
                    <a:pt x="268430" y="182327"/>
                  </a:lnTo>
                  <a:lnTo>
                    <a:pt x="272257" y="188623"/>
                  </a:lnTo>
                  <a:lnTo>
                    <a:pt x="274915" y="197268"/>
                  </a:lnTo>
                  <a:lnTo>
                    <a:pt x="278571" y="201675"/>
                  </a:lnTo>
                  <a:lnTo>
                    <a:pt x="285938" y="203572"/>
                  </a:lnTo>
                  <a:lnTo>
                    <a:pt x="307913" y="208161"/>
                  </a:lnTo>
                  <a:lnTo>
                    <a:pt x="345243" y="225458"/>
                  </a:lnTo>
                  <a:lnTo>
                    <a:pt x="349453" y="229957"/>
                  </a:lnTo>
                  <a:lnTo>
                    <a:pt x="354128" y="242483"/>
                  </a:lnTo>
                  <a:lnTo>
                    <a:pt x="354325" y="255576"/>
                  </a:lnTo>
                  <a:lnTo>
                    <a:pt x="352061" y="267039"/>
                  </a:lnTo>
                  <a:lnTo>
                    <a:pt x="348703" y="274486"/>
                  </a:lnTo>
                  <a:lnTo>
                    <a:pt x="346821" y="276048"/>
                  </a:lnTo>
                  <a:lnTo>
                    <a:pt x="344858" y="276384"/>
                  </a:lnTo>
                  <a:lnTo>
                    <a:pt x="336642" y="275225"/>
                  </a:lnTo>
                  <a:lnTo>
                    <a:pt x="335251" y="273013"/>
                  </a:lnTo>
                  <a:lnTo>
                    <a:pt x="333706" y="264912"/>
                  </a:lnTo>
                  <a:lnTo>
                    <a:pt x="339578" y="241708"/>
                  </a:lnTo>
                  <a:lnTo>
                    <a:pt x="368001" y="194240"/>
                  </a:lnTo>
                  <a:lnTo>
                    <a:pt x="389564" y="165970"/>
                  </a:lnTo>
                  <a:lnTo>
                    <a:pt x="421370" y="141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833">
              <a:extLst>
                <a:ext uri="{FF2B5EF4-FFF2-40B4-BE49-F238E27FC236}">
                  <a16:creationId xmlns:a16="http://schemas.microsoft.com/office/drawing/2014/main" xmlns="" id="{034F2819-8916-4543-8DB6-61C61FBBF94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737350" y="1583460"/>
              <a:ext cx="158751" cy="108088"/>
            </a:xfrm>
            <a:custGeom>
              <a:avLst/>
              <a:gdLst/>
              <a:ahLst/>
              <a:cxnLst/>
              <a:rect l="0" t="0" r="0" b="0"/>
              <a:pathLst>
                <a:path w="158751" h="108088">
                  <a:moveTo>
                    <a:pt x="0" y="10390"/>
                  </a:moveTo>
                  <a:lnTo>
                    <a:pt x="0" y="10390"/>
                  </a:lnTo>
                  <a:lnTo>
                    <a:pt x="3370" y="10390"/>
                  </a:lnTo>
                  <a:lnTo>
                    <a:pt x="6907" y="14153"/>
                  </a:lnTo>
                  <a:lnTo>
                    <a:pt x="8838" y="17132"/>
                  </a:lnTo>
                  <a:lnTo>
                    <a:pt x="15731" y="55824"/>
                  </a:lnTo>
                  <a:lnTo>
                    <a:pt x="14695" y="78650"/>
                  </a:lnTo>
                  <a:lnTo>
                    <a:pt x="7408" y="108087"/>
                  </a:lnTo>
                  <a:lnTo>
                    <a:pt x="7761" y="107977"/>
                  </a:lnTo>
                  <a:lnTo>
                    <a:pt x="21607" y="79255"/>
                  </a:lnTo>
                  <a:lnTo>
                    <a:pt x="35182" y="39228"/>
                  </a:lnTo>
                  <a:lnTo>
                    <a:pt x="45974" y="18268"/>
                  </a:lnTo>
                  <a:lnTo>
                    <a:pt x="57828" y="4249"/>
                  </a:lnTo>
                  <a:lnTo>
                    <a:pt x="61835" y="1357"/>
                  </a:lnTo>
                  <a:lnTo>
                    <a:pt x="64507" y="840"/>
                  </a:lnTo>
                  <a:lnTo>
                    <a:pt x="66287" y="1907"/>
                  </a:lnTo>
                  <a:lnTo>
                    <a:pt x="68266" y="10618"/>
                  </a:lnTo>
                  <a:lnTo>
                    <a:pt x="72855" y="56680"/>
                  </a:lnTo>
                  <a:lnTo>
                    <a:pt x="70245" y="75282"/>
                  </a:lnTo>
                  <a:lnTo>
                    <a:pt x="70114" y="75524"/>
                  </a:lnTo>
                  <a:lnTo>
                    <a:pt x="69902" y="64100"/>
                  </a:lnTo>
                  <a:lnTo>
                    <a:pt x="76608" y="44099"/>
                  </a:lnTo>
                  <a:lnTo>
                    <a:pt x="100243" y="14174"/>
                  </a:lnTo>
                  <a:lnTo>
                    <a:pt x="110640" y="5487"/>
                  </a:lnTo>
                  <a:lnTo>
                    <a:pt x="119964" y="1155"/>
                  </a:lnTo>
                  <a:lnTo>
                    <a:pt x="124426" y="0"/>
                  </a:lnTo>
                  <a:lnTo>
                    <a:pt x="128105" y="1347"/>
                  </a:lnTo>
                  <a:lnTo>
                    <a:pt x="134077" y="8488"/>
                  </a:lnTo>
                  <a:lnTo>
                    <a:pt x="140841" y="50191"/>
                  </a:lnTo>
                  <a:lnTo>
                    <a:pt x="148268" y="76981"/>
                  </a:lnTo>
                  <a:lnTo>
                    <a:pt x="158750" y="99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834">
              <a:extLst>
                <a:ext uri="{FF2B5EF4-FFF2-40B4-BE49-F238E27FC236}">
                  <a16:creationId xmlns:a16="http://schemas.microsoft.com/office/drawing/2014/main" xmlns="" id="{B1728B0E-F695-47F2-8DF8-DC17BCE9CA4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737350" y="15176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835">
              <a:extLst>
                <a:ext uri="{FF2B5EF4-FFF2-40B4-BE49-F238E27FC236}">
                  <a16:creationId xmlns:a16="http://schemas.microsoft.com/office/drawing/2014/main" xmlns="" id="{FDE19570-2192-43D8-9F07-D60F0A859D9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711950" y="15811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588" y="44030"/>
                  </a:lnTo>
                  <a:lnTo>
                    <a:pt x="77" y="8689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836">
              <a:extLst>
                <a:ext uri="{FF2B5EF4-FFF2-40B4-BE49-F238E27FC236}">
                  <a16:creationId xmlns:a16="http://schemas.microsoft.com/office/drawing/2014/main" xmlns="" id="{171469EF-E8BC-4FF8-8EC3-F6CE4D7CE19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553200" y="15621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9329"/>
                  </a:lnTo>
                  <a:lnTo>
                    <a:pt x="74666" y="7233"/>
                  </a:lnTo>
                  <a:lnTo>
                    <a:pt x="118100" y="216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837">
              <a:extLst>
                <a:ext uri="{FF2B5EF4-FFF2-40B4-BE49-F238E27FC236}">
                  <a16:creationId xmlns:a16="http://schemas.microsoft.com/office/drawing/2014/main" xmlns="" id="{9C617C83-F7F0-4C70-A55C-FED54FEC708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589913" y="1417815"/>
              <a:ext cx="58538" cy="315658"/>
            </a:xfrm>
            <a:custGeom>
              <a:avLst/>
              <a:gdLst/>
              <a:ahLst/>
              <a:cxnLst/>
              <a:rect l="0" t="0" r="0" b="0"/>
              <a:pathLst>
                <a:path w="58538" h="315658">
                  <a:moveTo>
                    <a:pt x="58537" y="10935"/>
                  </a:moveTo>
                  <a:lnTo>
                    <a:pt x="58537" y="10935"/>
                  </a:lnTo>
                  <a:lnTo>
                    <a:pt x="55166" y="4193"/>
                  </a:lnTo>
                  <a:lnTo>
                    <a:pt x="53468" y="2207"/>
                  </a:lnTo>
                  <a:lnTo>
                    <a:pt x="49698" y="0"/>
                  </a:lnTo>
                  <a:lnTo>
                    <a:pt x="47705" y="1528"/>
                  </a:lnTo>
                  <a:lnTo>
                    <a:pt x="43610" y="8871"/>
                  </a:lnTo>
                  <a:lnTo>
                    <a:pt x="35231" y="47451"/>
                  </a:lnTo>
                  <a:lnTo>
                    <a:pt x="28192" y="94035"/>
                  </a:lnTo>
                  <a:lnTo>
                    <a:pt x="21297" y="134417"/>
                  </a:lnTo>
                  <a:lnTo>
                    <a:pt x="13527" y="176353"/>
                  </a:lnTo>
                  <a:lnTo>
                    <a:pt x="6077" y="216393"/>
                  </a:lnTo>
                  <a:lnTo>
                    <a:pt x="414" y="250651"/>
                  </a:lnTo>
                  <a:lnTo>
                    <a:pt x="0" y="290963"/>
                  </a:lnTo>
                  <a:lnTo>
                    <a:pt x="4533" y="306607"/>
                  </a:lnTo>
                  <a:lnTo>
                    <a:pt x="7717" y="311766"/>
                  </a:lnTo>
                  <a:lnTo>
                    <a:pt x="11957" y="314500"/>
                  </a:lnTo>
                  <a:lnTo>
                    <a:pt x="22312" y="315657"/>
                  </a:lnTo>
                  <a:lnTo>
                    <a:pt x="33970" y="308174"/>
                  </a:lnTo>
                  <a:lnTo>
                    <a:pt x="40042" y="302228"/>
                  </a:lnTo>
                  <a:lnTo>
                    <a:pt x="58537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38">
              <a:extLst>
                <a:ext uri="{FF2B5EF4-FFF2-40B4-BE49-F238E27FC236}">
                  <a16:creationId xmlns:a16="http://schemas.microsoft.com/office/drawing/2014/main" xmlns="" id="{5F11FEB6-A820-403E-8610-0262CEF6CD8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437592" y="1546648"/>
              <a:ext cx="71159" cy="175231"/>
            </a:xfrm>
            <a:custGeom>
              <a:avLst/>
              <a:gdLst/>
              <a:ahLst/>
              <a:cxnLst/>
              <a:rect l="0" t="0" r="0" b="0"/>
              <a:pathLst>
                <a:path w="71159" h="175231">
                  <a:moveTo>
                    <a:pt x="71158" y="9102"/>
                  </a:moveTo>
                  <a:lnTo>
                    <a:pt x="71158" y="9102"/>
                  </a:lnTo>
                  <a:lnTo>
                    <a:pt x="46739" y="263"/>
                  </a:lnTo>
                  <a:lnTo>
                    <a:pt x="35376" y="0"/>
                  </a:lnTo>
                  <a:lnTo>
                    <a:pt x="30369" y="917"/>
                  </a:lnTo>
                  <a:lnTo>
                    <a:pt x="13212" y="12321"/>
                  </a:lnTo>
                  <a:lnTo>
                    <a:pt x="4717" y="25114"/>
                  </a:lnTo>
                  <a:lnTo>
                    <a:pt x="0" y="38796"/>
                  </a:lnTo>
                  <a:lnTo>
                    <a:pt x="256" y="49581"/>
                  </a:lnTo>
                  <a:lnTo>
                    <a:pt x="6484" y="60959"/>
                  </a:lnTo>
                  <a:lnTo>
                    <a:pt x="37980" y="103121"/>
                  </a:lnTo>
                  <a:lnTo>
                    <a:pt x="58975" y="135940"/>
                  </a:lnTo>
                  <a:lnTo>
                    <a:pt x="62216" y="148730"/>
                  </a:lnTo>
                  <a:lnTo>
                    <a:pt x="60962" y="154398"/>
                  </a:lnTo>
                  <a:lnTo>
                    <a:pt x="53927" y="164460"/>
                  </a:lnTo>
                  <a:lnTo>
                    <a:pt x="41437" y="174686"/>
                  </a:lnTo>
                  <a:lnTo>
                    <a:pt x="36526" y="175230"/>
                  </a:lnTo>
                  <a:lnTo>
                    <a:pt x="25428" y="172072"/>
                  </a:lnTo>
                  <a:lnTo>
                    <a:pt x="22326" y="167843"/>
                  </a:lnTo>
                  <a:lnTo>
                    <a:pt x="20358" y="142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839">
              <a:extLst>
                <a:ext uri="{FF2B5EF4-FFF2-40B4-BE49-F238E27FC236}">
                  <a16:creationId xmlns:a16="http://schemas.microsoft.com/office/drawing/2014/main" xmlns="" id="{D1A1109F-1347-4733-BD66-2E9AA118DDF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276734" y="1570065"/>
              <a:ext cx="143117" cy="135877"/>
            </a:xfrm>
            <a:custGeom>
              <a:avLst/>
              <a:gdLst/>
              <a:ahLst/>
              <a:cxnLst/>
              <a:rect l="0" t="0" r="0" b="0"/>
              <a:pathLst>
                <a:path w="143117" h="135877">
                  <a:moveTo>
                    <a:pt x="16116" y="55535"/>
                  </a:moveTo>
                  <a:lnTo>
                    <a:pt x="16116" y="55535"/>
                  </a:lnTo>
                  <a:lnTo>
                    <a:pt x="19487" y="55535"/>
                  </a:lnTo>
                  <a:lnTo>
                    <a:pt x="48317" y="43998"/>
                  </a:lnTo>
                  <a:lnTo>
                    <a:pt x="70930" y="25498"/>
                  </a:lnTo>
                  <a:lnTo>
                    <a:pt x="75755" y="17255"/>
                  </a:lnTo>
                  <a:lnTo>
                    <a:pt x="77043" y="13082"/>
                  </a:lnTo>
                  <a:lnTo>
                    <a:pt x="77195" y="9594"/>
                  </a:lnTo>
                  <a:lnTo>
                    <a:pt x="75482" y="3837"/>
                  </a:lnTo>
                  <a:lnTo>
                    <a:pt x="72627" y="2020"/>
                  </a:lnTo>
                  <a:lnTo>
                    <a:pt x="63810" y="0"/>
                  </a:lnTo>
                  <a:lnTo>
                    <a:pt x="50954" y="4747"/>
                  </a:lnTo>
                  <a:lnTo>
                    <a:pt x="36538" y="15324"/>
                  </a:lnTo>
                  <a:lnTo>
                    <a:pt x="11919" y="50859"/>
                  </a:lnTo>
                  <a:lnTo>
                    <a:pt x="3668" y="71095"/>
                  </a:lnTo>
                  <a:lnTo>
                    <a:pt x="0" y="91849"/>
                  </a:lnTo>
                  <a:lnTo>
                    <a:pt x="2133" y="109069"/>
                  </a:lnTo>
                  <a:lnTo>
                    <a:pt x="4677" y="116624"/>
                  </a:lnTo>
                  <a:lnTo>
                    <a:pt x="13149" y="126901"/>
                  </a:lnTo>
                  <a:lnTo>
                    <a:pt x="18371" y="130629"/>
                  </a:lnTo>
                  <a:lnTo>
                    <a:pt x="42576" y="135876"/>
                  </a:lnTo>
                  <a:lnTo>
                    <a:pt x="78833" y="134059"/>
                  </a:lnTo>
                  <a:lnTo>
                    <a:pt x="126028" y="123466"/>
                  </a:lnTo>
                  <a:lnTo>
                    <a:pt x="143116" y="119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333">
            <a:extLst>
              <a:ext uri="{FF2B5EF4-FFF2-40B4-BE49-F238E27FC236}">
                <a16:creationId xmlns:a16="http://schemas.microsoft.com/office/drawing/2014/main" xmlns="" id="{86034EFC-0D0B-4F1C-B4B8-1177902C86F4}"/>
              </a:ext>
            </a:extLst>
          </p:cNvPr>
          <p:cNvGrpSpPr/>
          <p:nvPr/>
        </p:nvGrpSpPr>
        <p:grpSpPr>
          <a:xfrm>
            <a:off x="4729871" y="1387831"/>
            <a:ext cx="1207380" cy="366423"/>
            <a:chOff x="4729871" y="1387831"/>
            <a:chExt cx="1207380" cy="366423"/>
          </a:xfrm>
        </p:grpSpPr>
        <p:sp>
          <p:nvSpPr>
            <p:cNvPr id="98" name="SMARTInkShape-1840">
              <a:extLst>
                <a:ext uri="{FF2B5EF4-FFF2-40B4-BE49-F238E27FC236}">
                  <a16:creationId xmlns:a16="http://schemas.microsoft.com/office/drawing/2014/main" xmlns="" id="{E5522ED0-C678-4D0E-832B-B6F18F8C497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786517" y="1511300"/>
              <a:ext cx="150734" cy="24518"/>
            </a:xfrm>
            <a:custGeom>
              <a:avLst/>
              <a:gdLst/>
              <a:ahLst/>
              <a:cxnLst/>
              <a:rect l="0" t="0" r="0" b="0"/>
              <a:pathLst>
                <a:path w="150734" h="24518">
                  <a:moveTo>
                    <a:pt x="23733" y="19050"/>
                  </a:moveTo>
                  <a:lnTo>
                    <a:pt x="23733" y="19050"/>
                  </a:lnTo>
                  <a:lnTo>
                    <a:pt x="9935" y="19756"/>
                  </a:lnTo>
                  <a:lnTo>
                    <a:pt x="0" y="24517"/>
                  </a:lnTo>
                  <a:lnTo>
                    <a:pt x="30491" y="23815"/>
                  </a:lnTo>
                  <a:lnTo>
                    <a:pt x="74969" y="15209"/>
                  </a:lnTo>
                  <a:lnTo>
                    <a:pt x="112356" y="7700"/>
                  </a:lnTo>
                  <a:lnTo>
                    <a:pt x="150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841">
              <a:extLst>
                <a:ext uri="{FF2B5EF4-FFF2-40B4-BE49-F238E27FC236}">
                  <a16:creationId xmlns:a16="http://schemas.microsoft.com/office/drawing/2014/main" xmlns="" id="{D8CC5C0D-0496-484D-8DC1-20BC726269A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806013" y="1387831"/>
              <a:ext cx="98965" cy="306898"/>
            </a:xfrm>
            <a:custGeom>
              <a:avLst/>
              <a:gdLst/>
              <a:ahLst/>
              <a:cxnLst/>
              <a:rect l="0" t="0" r="0" b="0"/>
              <a:pathLst>
                <a:path w="98965" h="306898">
                  <a:moveTo>
                    <a:pt x="86787" y="21869"/>
                  </a:moveTo>
                  <a:lnTo>
                    <a:pt x="86787" y="21869"/>
                  </a:lnTo>
                  <a:lnTo>
                    <a:pt x="97722" y="0"/>
                  </a:lnTo>
                  <a:lnTo>
                    <a:pt x="98310" y="234"/>
                  </a:lnTo>
                  <a:lnTo>
                    <a:pt x="98964" y="4257"/>
                  </a:lnTo>
                  <a:lnTo>
                    <a:pt x="82764" y="45802"/>
                  </a:lnTo>
                  <a:lnTo>
                    <a:pt x="66184" y="80719"/>
                  </a:lnTo>
                  <a:lnTo>
                    <a:pt x="48938" y="121637"/>
                  </a:lnTo>
                  <a:lnTo>
                    <a:pt x="32570" y="164283"/>
                  </a:lnTo>
                  <a:lnTo>
                    <a:pt x="18241" y="204403"/>
                  </a:lnTo>
                  <a:lnTo>
                    <a:pt x="8579" y="239638"/>
                  </a:lnTo>
                  <a:lnTo>
                    <a:pt x="1055" y="279715"/>
                  </a:lnTo>
                  <a:lnTo>
                    <a:pt x="0" y="295923"/>
                  </a:lnTo>
                  <a:lnTo>
                    <a:pt x="1884" y="305478"/>
                  </a:lnTo>
                  <a:lnTo>
                    <a:pt x="5490" y="306897"/>
                  </a:lnTo>
                  <a:lnTo>
                    <a:pt x="17024" y="304711"/>
                  </a:lnTo>
                  <a:lnTo>
                    <a:pt x="29676" y="293391"/>
                  </a:lnTo>
                  <a:lnTo>
                    <a:pt x="36013" y="285434"/>
                  </a:lnTo>
                  <a:lnTo>
                    <a:pt x="48302" y="247266"/>
                  </a:lnTo>
                  <a:lnTo>
                    <a:pt x="53042" y="206952"/>
                  </a:lnTo>
                  <a:lnTo>
                    <a:pt x="55037" y="180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842">
              <a:extLst>
                <a:ext uri="{FF2B5EF4-FFF2-40B4-BE49-F238E27FC236}">
                  <a16:creationId xmlns:a16="http://schemas.microsoft.com/office/drawing/2014/main" xmlns="" id="{26A9434F-01E0-4BD3-BEB5-8988ADC1ADB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665190" y="1572345"/>
              <a:ext cx="79053" cy="124031"/>
            </a:xfrm>
            <a:custGeom>
              <a:avLst/>
              <a:gdLst/>
              <a:ahLst/>
              <a:cxnLst/>
              <a:rect l="0" t="0" r="0" b="0"/>
              <a:pathLst>
                <a:path w="79053" h="124031">
                  <a:moveTo>
                    <a:pt x="30760" y="27855"/>
                  </a:moveTo>
                  <a:lnTo>
                    <a:pt x="30760" y="27855"/>
                  </a:lnTo>
                  <a:lnTo>
                    <a:pt x="25293" y="22388"/>
                  </a:lnTo>
                  <a:lnTo>
                    <a:pt x="21300" y="28509"/>
                  </a:lnTo>
                  <a:lnTo>
                    <a:pt x="9507" y="72429"/>
                  </a:lnTo>
                  <a:lnTo>
                    <a:pt x="1239" y="116965"/>
                  </a:lnTo>
                  <a:lnTo>
                    <a:pt x="0" y="123433"/>
                  </a:lnTo>
                  <a:lnTo>
                    <a:pt x="376" y="124030"/>
                  </a:lnTo>
                  <a:lnTo>
                    <a:pt x="2675" y="120929"/>
                  </a:lnTo>
                  <a:lnTo>
                    <a:pt x="22800" y="75026"/>
                  </a:lnTo>
                  <a:lnTo>
                    <a:pt x="39327" y="29255"/>
                  </a:lnTo>
                  <a:lnTo>
                    <a:pt x="47738" y="12249"/>
                  </a:lnTo>
                  <a:lnTo>
                    <a:pt x="56179" y="3280"/>
                  </a:lnTo>
                  <a:lnTo>
                    <a:pt x="60406" y="889"/>
                  </a:lnTo>
                  <a:lnTo>
                    <a:pt x="64635" y="0"/>
                  </a:lnTo>
                  <a:lnTo>
                    <a:pt x="73097" y="893"/>
                  </a:lnTo>
                  <a:lnTo>
                    <a:pt x="75918" y="4236"/>
                  </a:lnTo>
                  <a:lnTo>
                    <a:pt x="79052" y="15476"/>
                  </a:lnTo>
                  <a:lnTo>
                    <a:pt x="74322" y="58881"/>
                  </a:lnTo>
                  <a:lnTo>
                    <a:pt x="63712" y="103249"/>
                  </a:lnTo>
                  <a:lnTo>
                    <a:pt x="64016" y="105634"/>
                  </a:lnTo>
                  <a:lnTo>
                    <a:pt x="64925" y="107224"/>
                  </a:lnTo>
                  <a:lnTo>
                    <a:pt x="68860" y="110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843">
              <a:extLst>
                <a:ext uri="{FF2B5EF4-FFF2-40B4-BE49-F238E27FC236}">
                  <a16:creationId xmlns:a16="http://schemas.microsoft.com/office/drawing/2014/main" xmlns="" id="{34DA59D1-84DE-4C5D-A029-743079A484F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558951" y="1553908"/>
              <a:ext cx="86200" cy="147773"/>
            </a:xfrm>
            <a:custGeom>
              <a:avLst/>
              <a:gdLst/>
              <a:ahLst/>
              <a:cxnLst/>
              <a:rect l="0" t="0" r="0" b="0"/>
              <a:pathLst>
                <a:path w="86200" h="147773">
                  <a:moveTo>
                    <a:pt x="22699" y="39942"/>
                  </a:moveTo>
                  <a:lnTo>
                    <a:pt x="22699" y="39942"/>
                  </a:lnTo>
                  <a:lnTo>
                    <a:pt x="19328" y="43313"/>
                  </a:lnTo>
                  <a:lnTo>
                    <a:pt x="17673" y="46850"/>
                  </a:lnTo>
                  <a:lnTo>
                    <a:pt x="17232" y="48780"/>
                  </a:lnTo>
                  <a:lnTo>
                    <a:pt x="18348" y="50068"/>
                  </a:lnTo>
                  <a:lnTo>
                    <a:pt x="23352" y="51498"/>
                  </a:lnTo>
                  <a:lnTo>
                    <a:pt x="30280" y="50252"/>
                  </a:lnTo>
                  <a:lnTo>
                    <a:pt x="49597" y="40332"/>
                  </a:lnTo>
                  <a:lnTo>
                    <a:pt x="57702" y="30943"/>
                  </a:lnTo>
                  <a:lnTo>
                    <a:pt x="60851" y="25476"/>
                  </a:lnTo>
                  <a:lnTo>
                    <a:pt x="62469" y="15639"/>
                  </a:lnTo>
                  <a:lnTo>
                    <a:pt x="60835" y="7268"/>
                  </a:lnTo>
                  <a:lnTo>
                    <a:pt x="57758" y="1196"/>
                  </a:lnTo>
                  <a:lnTo>
                    <a:pt x="53127" y="0"/>
                  </a:lnTo>
                  <a:lnTo>
                    <a:pt x="38574" y="553"/>
                  </a:lnTo>
                  <a:lnTo>
                    <a:pt x="25992" y="6913"/>
                  </a:lnTo>
                  <a:lnTo>
                    <a:pt x="20661" y="11573"/>
                  </a:lnTo>
                  <a:lnTo>
                    <a:pt x="6416" y="38357"/>
                  </a:lnTo>
                  <a:lnTo>
                    <a:pt x="0" y="69733"/>
                  </a:lnTo>
                  <a:lnTo>
                    <a:pt x="7265" y="110529"/>
                  </a:lnTo>
                  <a:lnTo>
                    <a:pt x="11842" y="126347"/>
                  </a:lnTo>
                  <a:lnTo>
                    <a:pt x="19990" y="138551"/>
                  </a:lnTo>
                  <a:lnTo>
                    <a:pt x="25126" y="143782"/>
                  </a:lnTo>
                  <a:lnTo>
                    <a:pt x="31373" y="146563"/>
                  </a:lnTo>
                  <a:lnTo>
                    <a:pt x="45839" y="147772"/>
                  </a:lnTo>
                  <a:lnTo>
                    <a:pt x="61676" y="142194"/>
                  </a:lnTo>
                  <a:lnTo>
                    <a:pt x="86199" y="128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844">
              <a:extLst>
                <a:ext uri="{FF2B5EF4-FFF2-40B4-BE49-F238E27FC236}">
                  <a16:creationId xmlns:a16="http://schemas.microsoft.com/office/drawing/2014/main" xmlns="" id="{61071957-6BAB-414B-BF61-AADD68ACB8B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423684" y="1574800"/>
              <a:ext cx="107167" cy="19051"/>
            </a:xfrm>
            <a:custGeom>
              <a:avLst/>
              <a:gdLst/>
              <a:ahLst/>
              <a:cxnLst/>
              <a:rect l="0" t="0" r="0" b="0"/>
              <a:pathLst>
                <a:path w="107167" h="19051">
                  <a:moveTo>
                    <a:pt x="18266" y="19050"/>
                  </a:moveTo>
                  <a:lnTo>
                    <a:pt x="18266" y="19050"/>
                  </a:lnTo>
                  <a:lnTo>
                    <a:pt x="8153" y="19050"/>
                  </a:lnTo>
                  <a:lnTo>
                    <a:pt x="5173" y="18344"/>
                  </a:lnTo>
                  <a:lnTo>
                    <a:pt x="3187" y="17168"/>
                  </a:lnTo>
                  <a:lnTo>
                    <a:pt x="0" y="13583"/>
                  </a:lnTo>
                  <a:lnTo>
                    <a:pt x="41380" y="3939"/>
                  </a:lnTo>
                  <a:lnTo>
                    <a:pt x="79991" y="1167"/>
                  </a:lnTo>
                  <a:lnTo>
                    <a:pt x="1071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845">
              <a:extLst>
                <a:ext uri="{FF2B5EF4-FFF2-40B4-BE49-F238E27FC236}">
                  <a16:creationId xmlns:a16="http://schemas.microsoft.com/office/drawing/2014/main" xmlns="" id="{369E285E-1E78-4384-B5A9-E6B2154E747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453681" y="1425092"/>
              <a:ext cx="70820" cy="296888"/>
            </a:xfrm>
            <a:custGeom>
              <a:avLst/>
              <a:gdLst/>
              <a:ahLst/>
              <a:cxnLst/>
              <a:rect l="0" t="0" r="0" b="0"/>
              <a:pathLst>
                <a:path w="70820" h="296888">
                  <a:moveTo>
                    <a:pt x="58119" y="3658"/>
                  </a:moveTo>
                  <a:lnTo>
                    <a:pt x="58119" y="3658"/>
                  </a:lnTo>
                  <a:lnTo>
                    <a:pt x="54748" y="287"/>
                  </a:lnTo>
                  <a:lnTo>
                    <a:pt x="53755" y="0"/>
                  </a:lnTo>
                  <a:lnTo>
                    <a:pt x="53093" y="513"/>
                  </a:lnTo>
                  <a:lnTo>
                    <a:pt x="37542" y="43473"/>
                  </a:lnTo>
                  <a:lnTo>
                    <a:pt x="30776" y="90479"/>
                  </a:lnTo>
                  <a:lnTo>
                    <a:pt x="24564" y="128088"/>
                  </a:lnTo>
                  <a:lnTo>
                    <a:pt x="17100" y="167616"/>
                  </a:lnTo>
                  <a:lnTo>
                    <a:pt x="9079" y="206350"/>
                  </a:lnTo>
                  <a:lnTo>
                    <a:pt x="0" y="253744"/>
                  </a:lnTo>
                  <a:lnTo>
                    <a:pt x="774" y="275674"/>
                  </a:lnTo>
                  <a:lnTo>
                    <a:pt x="2956" y="284485"/>
                  </a:lnTo>
                  <a:lnTo>
                    <a:pt x="6527" y="290360"/>
                  </a:lnTo>
                  <a:lnTo>
                    <a:pt x="11024" y="294276"/>
                  </a:lnTo>
                  <a:lnTo>
                    <a:pt x="16139" y="296887"/>
                  </a:lnTo>
                  <a:lnTo>
                    <a:pt x="29348" y="296024"/>
                  </a:lnTo>
                  <a:lnTo>
                    <a:pt x="36821" y="293819"/>
                  </a:lnTo>
                  <a:lnTo>
                    <a:pt x="50769" y="283843"/>
                  </a:lnTo>
                  <a:lnTo>
                    <a:pt x="70819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846">
              <a:extLst>
                <a:ext uri="{FF2B5EF4-FFF2-40B4-BE49-F238E27FC236}">
                  <a16:creationId xmlns:a16="http://schemas.microsoft.com/office/drawing/2014/main" xmlns="" id="{95E7BC1A-56CF-4C34-87ED-1770936D1F0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324887" y="1530546"/>
              <a:ext cx="47214" cy="164905"/>
            </a:xfrm>
            <a:custGeom>
              <a:avLst/>
              <a:gdLst/>
              <a:ahLst/>
              <a:cxnLst/>
              <a:rect l="0" t="0" r="0" b="0"/>
              <a:pathLst>
                <a:path w="47214" h="164905">
                  <a:moveTo>
                    <a:pt x="47213" y="37904"/>
                  </a:moveTo>
                  <a:lnTo>
                    <a:pt x="47213" y="37904"/>
                  </a:lnTo>
                  <a:lnTo>
                    <a:pt x="47213" y="12043"/>
                  </a:lnTo>
                  <a:lnTo>
                    <a:pt x="43450" y="5008"/>
                  </a:lnTo>
                  <a:lnTo>
                    <a:pt x="40471" y="1157"/>
                  </a:lnTo>
                  <a:lnTo>
                    <a:pt x="36368" y="0"/>
                  </a:lnTo>
                  <a:lnTo>
                    <a:pt x="26165" y="2478"/>
                  </a:lnTo>
                  <a:lnTo>
                    <a:pt x="8520" y="11807"/>
                  </a:lnTo>
                  <a:lnTo>
                    <a:pt x="4485" y="16978"/>
                  </a:lnTo>
                  <a:lnTo>
                    <a:pt x="0" y="30250"/>
                  </a:lnTo>
                  <a:lnTo>
                    <a:pt x="846" y="53589"/>
                  </a:lnTo>
                  <a:lnTo>
                    <a:pt x="7556" y="68158"/>
                  </a:lnTo>
                  <a:lnTo>
                    <a:pt x="37521" y="112649"/>
                  </a:lnTo>
                  <a:lnTo>
                    <a:pt x="42905" y="126157"/>
                  </a:lnTo>
                  <a:lnTo>
                    <a:pt x="45298" y="139217"/>
                  </a:lnTo>
                  <a:lnTo>
                    <a:pt x="44481" y="150195"/>
                  </a:lnTo>
                  <a:lnTo>
                    <a:pt x="43274" y="155098"/>
                  </a:lnTo>
                  <a:lnTo>
                    <a:pt x="40354" y="158367"/>
                  </a:lnTo>
                  <a:lnTo>
                    <a:pt x="31464" y="161998"/>
                  </a:lnTo>
                  <a:lnTo>
                    <a:pt x="2763" y="164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847">
              <a:extLst>
                <a:ext uri="{FF2B5EF4-FFF2-40B4-BE49-F238E27FC236}">
                  <a16:creationId xmlns:a16="http://schemas.microsoft.com/office/drawing/2014/main" xmlns="" id="{64EF48C5-8B0E-4560-81F5-2906A2E5DC1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276850" y="14986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848">
              <a:extLst>
                <a:ext uri="{FF2B5EF4-FFF2-40B4-BE49-F238E27FC236}">
                  <a16:creationId xmlns:a16="http://schemas.microsoft.com/office/drawing/2014/main" xmlns="" id="{15294D56-2F26-4968-A567-BC9F0668904B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264150" y="16002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4468" y="20723"/>
                  </a:lnTo>
                  <a:lnTo>
                    <a:pt x="883" y="48151"/>
                  </a:lnTo>
                  <a:lnTo>
                    <a:pt x="3261" y="8534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849">
              <a:extLst>
                <a:ext uri="{FF2B5EF4-FFF2-40B4-BE49-F238E27FC236}">
                  <a16:creationId xmlns:a16="http://schemas.microsoft.com/office/drawing/2014/main" xmlns="" id="{3FB731DE-08B6-4BE1-B792-2ED82FA2A1F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138061" y="1551067"/>
              <a:ext cx="68940" cy="172305"/>
            </a:xfrm>
            <a:custGeom>
              <a:avLst/>
              <a:gdLst/>
              <a:ahLst/>
              <a:cxnLst/>
              <a:rect l="0" t="0" r="0" b="0"/>
              <a:pathLst>
                <a:path w="68940" h="172305">
                  <a:moveTo>
                    <a:pt x="68939" y="23733"/>
                  </a:moveTo>
                  <a:lnTo>
                    <a:pt x="68939" y="23733"/>
                  </a:lnTo>
                  <a:lnTo>
                    <a:pt x="62031" y="6773"/>
                  </a:lnTo>
                  <a:lnTo>
                    <a:pt x="60101" y="3960"/>
                  </a:lnTo>
                  <a:lnTo>
                    <a:pt x="56696" y="2084"/>
                  </a:lnTo>
                  <a:lnTo>
                    <a:pt x="47270" y="0"/>
                  </a:lnTo>
                  <a:lnTo>
                    <a:pt x="26692" y="5569"/>
                  </a:lnTo>
                  <a:lnTo>
                    <a:pt x="14650" y="14249"/>
                  </a:lnTo>
                  <a:lnTo>
                    <a:pt x="9462" y="19527"/>
                  </a:lnTo>
                  <a:lnTo>
                    <a:pt x="3700" y="31036"/>
                  </a:lnTo>
                  <a:lnTo>
                    <a:pt x="0" y="59042"/>
                  </a:lnTo>
                  <a:lnTo>
                    <a:pt x="2730" y="76685"/>
                  </a:lnTo>
                  <a:lnTo>
                    <a:pt x="19407" y="99653"/>
                  </a:lnTo>
                  <a:lnTo>
                    <a:pt x="52985" y="133424"/>
                  </a:lnTo>
                  <a:lnTo>
                    <a:pt x="56185" y="139194"/>
                  </a:lnTo>
                  <a:lnTo>
                    <a:pt x="57861" y="149368"/>
                  </a:lnTo>
                  <a:lnTo>
                    <a:pt x="56255" y="157887"/>
                  </a:lnTo>
                  <a:lnTo>
                    <a:pt x="53188" y="164025"/>
                  </a:lnTo>
                  <a:lnTo>
                    <a:pt x="45711" y="169106"/>
                  </a:lnTo>
                  <a:lnTo>
                    <a:pt x="40754" y="171448"/>
                  </a:lnTo>
                  <a:lnTo>
                    <a:pt x="36743" y="172304"/>
                  </a:lnTo>
                  <a:lnTo>
                    <a:pt x="30406" y="171374"/>
                  </a:lnTo>
                  <a:lnTo>
                    <a:pt x="11789" y="15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850">
              <a:extLst>
                <a:ext uri="{FF2B5EF4-FFF2-40B4-BE49-F238E27FC236}">
                  <a16:creationId xmlns:a16="http://schemas.microsoft.com/office/drawing/2014/main" xmlns="" id="{E3E15B67-8B6B-4909-8741-E2E4D062E59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972384" y="1601856"/>
              <a:ext cx="94917" cy="127592"/>
            </a:xfrm>
            <a:custGeom>
              <a:avLst/>
              <a:gdLst/>
              <a:ahLst/>
              <a:cxnLst/>
              <a:rect l="0" t="0" r="0" b="0"/>
              <a:pathLst>
                <a:path w="94917" h="127592">
                  <a:moveTo>
                    <a:pt x="12366" y="30094"/>
                  </a:moveTo>
                  <a:lnTo>
                    <a:pt x="12366" y="30094"/>
                  </a:lnTo>
                  <a:lnTo>
                    <a:pt x="8995" y="33465"/>
                  </a:lnTo>
                  <a:lnTo>
                    <a:pt x="9221" y="42646"/>
                  </a:lnTo>
                  <a:lnTo>
                    <a:pt x="11745" y="71536"/>
                  </a:lnTo>
                  <a:lnTo>
                    <a:pt x="3473" y="117847"/>
                  </a:lnTo>
                  <a:lnTo>
                    <a:pt x="793" y="127591"/>
                  </a:lnTo>
                  <a:lnTo>
                    <a:pt x="418" y="127548"/>
                  </a:lnTo>
                  <a:lnTo>
                    <a:pt x="0" y="123736"/>
                  </a:lnTo>
                  <a:lnTo>
                    <a:pt x="11905" y="80686"/>
                  </a:lnTo>
                  <a:lnTo>
                    <a:pt x="23146" y="36560"/>
                  </a:lnTo>
                  <a:lnTo>
                    <a:pt x="34218" y="10922"/>
                  </a:lnTo>
                  <a:lnTo>
                    <a:pt x="42304" y="3934"/>
                  </a:lnTo>
                  <a:lnTo>
                    <a:pt x="50601" y="828"/>
                  </a:lnTo>
                  <a:lnTo>
                    <a:pt x="54789" y="0"/>
                  </a:lnTo>
                  <a:lnTo>
                    <a:pt x="58993" y="1565"/>
                  </a:lnTo>
                  <a:lnTo>
                    <a:pt x="67425" y="8948"/>
                  </a:lnTo>
                  <a:lnTo>
                    <a:pt x="83632" y="40368"/>
                  </a:lnTo>
                  <a:lnTo>
                    <a:pt x="90553" y="65985"/>
                  </a:lnTo>
                  <a:lnTo>
                    <a:pt x="88833" y="110389"/>
                  </a:lnTo>
                  <a:lnTo>
                    <a:pt x="88685" y="118227"/>
                  </a:lnTo>
                  <a:lnTo>
                    <a:pt x="89350" y="119894"/>
                  </a:lnTo>
                  <a:lnTo>
                    <a:pt x="90500" y="120299"/>
                  </a:lnTo>
                  <a:lnTo>
                    <a:pt x="94916" y="118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851">
              <a:extLst>
                <a:ext uri="{FF2B5EF4-FFF2-40B4-BE49-F238E27FC236}">
                  <a16:creationId xmlns:a16="http://schemas.microsoft.com/office/drawing/2014/main" xmlns="" id="{E68E8229-F225-41B3-8178-EDF2587F184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841720" y="1607956"/>
              <a:ext cx="85881" cy="128607"/>
            </a:xfrm>
            <a:custGeom>
              <a:avLst/>
              <a:gdLst/>
              <a:ahLst/>
              <a:cxnLst/>
              <a:rect l="0" t="0" r="0" b="0"/>
              <a:pathLst>
                <a:path w="85881" h="128607">
                  <a:moveTo>
                    <a:pt x="85880" y="17644"/>
                  </a:moveTo>
                  <a:lnTo>
                    <a:pt x="85880" y="17644"/>
                  </a:lnTo>
                  <a:lnTo>
                    <a:pt x="82509" y="10902"/>
                  </a:lnTo>
                  <a:lnTo>
                    <a:pt x="75210" y="5710"/>
                  </a:lnTo>
                  <a:lnTo>
                    <a:pt x="61081" y="703"/>
                  </a:lnTo>
                  <a:lnTo>
                    <a:pt x="56648" y="0"/>
                  </a:lnTo>
                  <a:lnTo>
                    <a:pt x="46077" y="2982"/>
                  </a:lnTo>
                  <a:lnTo>
                    <a:pt x="35028" y="9716"/>
                  </a:lnTo>
                  <a:lnTo>
                    <a:pt x="14556" y="35050"/>
                  </a:lnTo>
                  <a:lnTo>
                    <a:pt x="4792" y="53602"/>
                  </a:lnTo>
                  <a:lnTo>
                    <a:pt x="0" y="83175"/>
                  </a:lnTo>
                  <a:lnTo>
                    <a:pt x="1380" y="101332"/>
                  </a:lnTo>
                  <a:lnTo>
                    <a:pt x="6226" y="115046"/>
                  </a:lnTo>
                  <a:lnTo>
                    <a:pt x="9494" y="120679"/>
                  </a:lnTo>
                  <a:lnTo>
                    <a:pt x="13789" y="124434"/>
                  </a:lnTo>
                  <a:lnTo>
                    <a:pt x="24206" y="128606"/>
                  </a:lnTo>
                  <a:lnTo>
                    <a:pt x="45342" y="127584"/>
                  </a:lnTo>
                  <a:lnTo>
                    <a:pt x="59396" y="120834"/>
                  </a:lnTo>
                  <a:lnTo>
                    <a:pt x="66108" y="116071"/>
                  </a:lnTo>
                  <a:lnTo>
                    <a:pt x="75446" y="103252"/>
                  </a:lnTo>
                  <a:lnTo>
                    <a:pt x="81242" y="88147"/>
                  </a:lnTo>
                  <a:lnTo>
                    <a:pt x="83819" y="72027"/>
                  </a:lnTo>
                  <a:lnTo>
                    <a:pt x="78527" y="47084"/>
                  </a:lnTo>
                  <a:lnTo>
                    <a:pt x="68022" y="28562"/>
                  </a:lnTo>
                  <a:lnTo>
                    <a:pt x="64803" y="25628"/>
                  </a:lnTo>
                  <a:lnTo>
                    <a:pt x="61950" y="24378"/>
                  </a:lnTo>
                  <a:lnTo>
                    <a:pt x="59344" y="24250"/>
                  </a:lnTo>
                  <a:lnTo>
                    <a:pt x="54565" y="25989"/>
                  </a:lnTo>
                  <a:lnTo>
                    <a:pt x="47780" y="30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852">
              <a:extLst>
                <a:ext uri="{FF2B5EF4-FFF2-40B4-BE49-F238E27FC236}">
                  <a16:creationId xmlns:a16="http://schemas.microsoft.com/office/drawing/2014/main" xmlns="" id="{4406E0BC-397F-4FFF-A528-699D04BC7AA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729871" y="1588722"/>
              <a:ext cx="115180" cy="165532"/>
            </a:xfrm>
            <a:custGeom>
              <a:avLst/>
              <a:gdLst/>
              <a:ahLst/>
              <a:cxnLst/>
              <a:rect l="0" t="0" r="0" b="0"/>
              <a:pathLst>
                <a:path w="115180" h="165532">
                  <a:moveTo>
                    <a:pt x="64379" y="17828"/>
                  </a:moveTo>
                  <a:lnTo>
                    <a:pt x="64379" y="17828"/>
                  </a:lnTo>
                  <a:lnTo>
                    <a:pt x="64379" y="14457"/>
                  </a:lnTo>
                  <a:lnTo>
                    <a:pt x="62497" y="10920"/>
                  </a:lnTo>
                  <a:lnTo>
                    <a:pt x="52823" y="0"/>
                  </a:lnTo>
                  <a:lnTo>
                    <a:pt x="48425" y="1202"/>
                  </a:lnTo>
                  <a:lnTo>
                    <a:pt x="45276" y="2511"/>
                  </a:lnTo>
                  <a:lnTo>
                    <a:pt x="34103" y="17837"/>
                  </a:lnTo>
                  <a:lnTo>
                    <a:pt x="13494" y="63394"/>
                  </a:lnTo>
                  <a:lnTo>
                    <a:pt x="0" y="104832"/>
                  </a:lnTo>
                  <a:lnTo>
                    <a:pt x="723" y="123994"/>
                  </a:lnTo>
                  <a:lnTo>
                    <a:pt x="6454" y="140508"/>
                  </a:lnTo>
                  <a:lnTo>
                    <a:pt x="16058" y="152550"/>
                  </a:lnTo>
                  <a:lnTo>
                    <a:pt x="33363" y="163893"/>
                  </a:lnTo>
                  <a:lnTo>
                    <a:pt x="47537" y="165531"/>
                  </a:lnTo>
                  <a:lnTo>
                    <a:pt x="55268" y="164980"/>
                  </a:lnTo>
                  <a:lnTo>
                    <a:pt x="98223" y="146640"/>
                  </a:lnTo>
                  <a:lnTo>
                    <a:pt x="115179" y="138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1853">
            <a:extLst>
              <a:ext uri="{FF2B5EF4-FFF2-40B4-BE49-F238E27FC236}">
                <a16:creationId xmlns:a16="http://schemas.microsoft.com/office/drawing/2014/main" xmlns="" id="{50F5DC19-3BF0-4C60-9326-82502A3073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96458" y="1576682"/>
            <a:ext cx="178693" cy="153217"/>
          </a:xfrm>
          <a:custGeom>
            <a:avLst/>
            <a:gdLst/>
            <a:ahLst/>
            <a:cxnLst/>
            <a:rect l="0" t="0" r="0" b="0"/>
            <a:pathLst>
              <a:path w="178693" h="153217">
                <a:moveTo>
                  <a:pt x="108842" y="61618"/>
                </a:moveTo>
                <a:lnTo>
                  <a:pt x="108842" y="61618"/>
                </a:lnTo>
                <a:lnTo>
                  <a:pt x="104478" y="51479"/>
                </a:lnTo>
                <a:lnTo>
                  <a:pt x="95371" y="11349"/>
                </a:lnTo>
                <a:lnTo>
                  <a:pt x="89684" y="4469"/>
                </a:lnTo>
                <a:lnTo>
                  <a:pt x="82453" y="941"/>
                </a:lnTo>
                <a:lnTo>
                  <a:pt x="78550" y="0"/>
                </a:lnTo>
                <a:lnTo>
                  <a:pt x="59572" y="5417"/>
                </a:lnTo>
                <a:lnTo>
                  <a:pt x="36074" y="22702"/>
                </a:lnTo>
                <a:lnTo>
                  <a:pt x="14609" y="55810"/>
                </a:lnTo>
                <a:lnTo>
                  <a:pt x="1585" y="90158"/>
                </a:lnTo>
                <a:lnTo>
                  <a:pt x="0" y="122677"/>
                </a:lnTo>
                <a:lnTo>
                  <a:pt x="6140" y="138380"/>
                </a:lnTo>
                <a:lnTo>
                  <a:pt x="10741" y="144542"/>
                </a:lnTo>
                <a:lnTo>
                  <a:pt x="21497" y="151390"/>
                </a:lnTo>
                <a:lnTo>
                  <a:pt x="27328" y="153216"/>
                </a:lnTo>
                <a:lnTo>
                  <a:pt x="41334" y="151482"/>
                </a:lnTo>
                <a:lnTo>
                  <a:pt x="49020" y="149044"/>
                </a:lnTo>
                <a:lnTo>
                  <a:pt x="63204" y="138809"/>
                </a:lnTo>
                <a:lnTo>
                  <a:pt x="75858" y="123442"/>
                </a:lnTo>
                <a:lnTo>
                  <a:pt x="89505" y="91695"/>
                </a:lnTo>
                <a:lnTo>
                  <a:pt x="94831" y="50887"/>
                </a:lnTo>
                <a:lnTo>
                  <a:pt x="96065" y="25120"/>
                </a:lnTo>
                <a:lnTo>
                  <a:pt x="99490" y="30734"/>
                </a:lnTo>
                <a:lnTo>
                  <a:pt x="110886" y="70033"/>
                </a:lnTo>
                <a:lnTo>
                  <a:pt x="119628" y="88641"/>
                </a:lnTo>
                <a:lnTo>
                  <a:pt x="132921" y="103967"/>
                </a:lnTo>
                <a:lnTo>
                  <a:pt x="150118" y="114071"/>
                </a:lnTo>
                <a:lnTo>
                  <a:pt x="178692" y="1251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335">
            <a:extLst>
              <a:ext uri="{FF2B5EF4-FFF2-40B4-BE49-F238E27FC236}">
                <a16:creationId xmlns:a16="http://schemas.microsoft.com/office/drawing/2014/main" xmlns="" id="{13FBDF67-0054-46FA-BF21-9D8CF5639CBA}"/>
              </a:ext>
            </a:extLst>
          </p:cNvPr>
          <p:cNvGrpSpPr/>
          <p:nvPr/>
        </p:nvGrpSpPr>
        <p:grpSpPr>
          <a:xfrm>
            <a:off x="3702050" y="1517650"/>
            <a:ext cx="124237" cy="203201"/>
            <a:chOff x="3702050" y="1517650"/>
            <a:chExt cx="124237" cy="203201"/>
          </a:xfrm>
        </p:grpSpPr>
        <p:sp>
          <p:nvSpPr>
            <p:cNvPr id="113" name="SMARTInkShape-1854">
              <a:extLst>
                <a:ext uri="{FF2B5EF4-FFF2-40B4-BE49-F238E27FC236}">
                  <a16:creationId xmlns:a16="http://schemas.microsoft.com/office/drawing/2014/main" xmlns="" id="{F53209D5-6893-49B4-8018-40CD5F84F04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760192" y="1566595"/>
              <a:ext cx="66095" cy="154256"/>
            </a:xfrm>
            <a:custGeom>
              <a:avLst/>
              <a:gdLst/>
              <a:ahLst/>
              <a:cxnLst/>
              <a:rect l="0" t="0" r="0" b="0"/>
              <a:pathLst>
                <a:path w="66095" h="154256">
                  <a:moveTo>
                    <a:pt x="49808" y="46305"/>
                  </a:moveTo>
                  <a:lnTo>
                    <a:pt x="49808" y="46305"/>
                  </a:lnTo>
                  <a:lnTo>
                    <a:pt x="49102" y="35460"/>
                  </a:lnTo>
                  <a:lnTo>
                    <a:pt x="44033" y="20279"/>
                  </a:lnTo>
                  <a:lnTo>
                    <a:pt x="33907" y="7236"/>
                  </a:lnTo>
                  <a:lnTo>
                    <a:pt x="26043" y="1189"/>
                  </a:lnTo>
                  <a:lnTo>
                    <a:pt x="21264" y="0"/>
                  </a:lnTo>
                  <a:lnTo>
                    <a:pt x="10311" y="560"/>
                  </a:lnTo>
                  <a:lnTo>
                    <a:pt x="6543" y="2403"/>
                  </a:lnTo>
                  <a:lnTo>
                    <a:pt x="4031" y="5043"/>
                  </a:lnTo>
                  <a:lnTo>
                    <a:pt x="2357" y="8213"/>
                  </a:lnTo>
                  <a:lnTo>
                    <a:pt x="0" y="22789"/>
                  </a:lnTo>
                  <a:lnTo>
                    <a:pt x="3212" y="34442"/>
                  </a:lnTo>
                  <a:lnTo>
                    <a:pt x="28887" y="81475"/>
                  </a:lnTo>
                  <a:lnTo>
                    <a:pt x="62639" y="122216"/>
                  </a:lnTo>
                  <a:lnTo>
                    <a:pt x="66094" y="132019"/>
                  </a:lnTo>
                  <a:lnTo>
                    <a:pt x="64899" y="135903"/>
                  </a:lnTo>
                  <a:lnTo>
                    <a:pt x="61985" y="139198"/>
                  </a:lnTo>
                  <a:lnTo>
                    <a:pt x="52397" y="144741"/>
                  </a:lnTo>
                  <a:lnTo>
                    <a:pt x="24408" y="154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855">
              <a:extLst>
                <a:ext uri="{FF2B5EF4-FFF2-40B4-BE49-F238E27FC236}">
                  <a16:creationId xmlns:a16="http://schemas.microsoft.com/office/drawing/2014/main" xmlns="" id="{29519EB1-4FD1-401C-8601-18201DA5755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708400" y="15176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856">
              <a:extLst>
                <a:ext uri="{FF2B5EF4-FFF2-40B4-BE49-F238E27FC236}">
                  <a16:creationId xmlns:a16="http://schemas.microsoft.com/office/drawing/2014/main" xmlns="" id="{6492A64D-8089-4049-B4BD-96D4D156D2B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702050" y="16319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831" y="2117"/>
                  </a:lnTo>
                  <a:lnTo>
                    <a:pt x="19099" y="22604"/>
                  </a:lnTo>
                  <a:lnTo>
                    <a:pt x="317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336">
            <a:extLst>
              <a:ext uri="{FF2B5EF4-FFF2-40B4-BE49-F238E27FC236}">
                <a16:creationId xmlns:a16="http://schemas.microsoft.com/office/drawing/2014/main" xmlns="" id="{F7A4F8C1-D579-4B46-BA5B-1F0A1FCB06BB}"/>
              </a:ext>
            </a:extLst>
          </p:cNvPr>
          <p:cNvGrpSpPr/>
          <p:nvPr/>
        </p:nvGrpSpPr>
        <p:grpSpPr>
          <a:xfrm>
            <a:off x="3149486" y="1263803"/>
            <a:ext cx="203315" cy="489176"/>
            <a:chOff x="3149486" y="1263803"/>
            <a:chExt cx="203315" cy="489176"/>
          </a:xfrm>
        </p:grpSpPr>
        <p:sp>
          <p:nvSpPr>
            <p:cNvPr id="117" name="SMARTInkShape-1857">
              <a:extLst>
                <a:ext uri="{FF2B5EF4-FFF2-40B4-BE49-F238E27FC236}">
                  <a16:creationId xmlns:a16="http://schemas.microsoft.com/office/drawing/2014/main" xmlns="" id="{28892D8D-B06C-4851-BAED-DF22DE2FEB5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213462" y="1263803"/>
              <a:ext cx="126639" cy="133198"/>
            </a:xfrm>
            <a:custGeom>
              <a:avLst/>
              <a:gdLst/>
              <a:ahLst/>
              <a:cxnLst/>
              <a:rect l="0" t="0" r="0" b="0"/>
              <a:pathLst>
                <a:path w="126639" h="133198">
                  <a:moveTo>
                    <a:pt x="18688" y="18897"/>
                  </a:moveTo>
                  <a:lnTo>
                    <a:pt x="18688" y="18897"/>
                  </a:lnTo>
                  <a:lnTo>
                    <a:pt x="11781" y="38356"/>
                  </a:lnTo>
                  <a:lnTo>
                    <a:pt x="1470" y="85020"/>
                  </a:lnTo>
                  <a:lnTo>
                    <a:pt x="0" y="101573"/>
                  </a:lnTo>
                  <a:lnTo>
                    <a:pt x="585" y="101531"/>
                  </a:lnTo>
                  <a:lnTo>
                    <a:pt x="4779" y="89948"/>
                  </a:lnTo>
                  <a:lnTo>
                    <a:pt x="16281" y="53262"/>
                  </a:lnTo>
                  <a:lnTo>
                    <a:pt x="39538" y="9625"/>
                  </a:lnTo>
                  <a:lnTo>
                    <a:pt x="48180" y="1135"/>
                  </a:lnTo>
                  <a:lnTo>
                    <a:pt x="52461" y="0"/>
                  </a:lnTo>
                  <a:lnTo>
                    <a:pt x="56726" y="655"/>
                  </a:lnTo>
                  <a:lnTo>
                    <a:pt x="60980" y="2502"/>
                  </a:lnTo>
                  <a:lnTo>
                    <a:pt x="69469" y="12081"/>
                  </a:lnTo>
                  <a:lnTo>
                    <a:pt x="90652" y="58739"/>
                  </a:lnTo>
                  <a:lnTo>
                    <a:pt x="109469" y="101373"/>
                  </a:lnTo>
                  <a:lnTo>
                    <a:pt x="126638" y="133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858">
              <a:extLst>
                <a:ext uri="{FF2B5EF4-FFF2-40B4-BE49-F238E27FC236}">
                  <a16:creationId xmlns:a16="http://schemas.microsoft.com/office/drawing/2014/main" xmlns="" id="{871DF9FE-1CDE-4516-8C2A-0BF6B78F506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149486" y="1452885"/>
              <a:ext cx="203315" cy="300094"/>
            </a:xfrm>
            <a:custGeom>
              <a:avLst/>
              <a:gdLst/>
              <a:ahLst/>
              <a:cxnLst/>
              <a:rect l="0" t="0" r="0" b="0"/>
              <a:pathLst>
                <a:path w="203315" h="300094">
                  <a:moveTo>
                    <a:pt x="95364" y="121915"/>
                  </a:moveTo>
                  <a:lnTo>
                    <a:pt x="95364" y="121915"/>
                  </a:lnTo>
                  <a:lnTo>
                    <a:pt x="94658" y="100958"/>
                  </a:lnTo>
                  <a:lnTo>
                    <a:pt x="89897" y="88355"/>
                  </a:lnTo>
                  <a:lnTo>
                    <a:pt x="83762" y="83951"/>
                  </a:lnTo>
                  <a:lnTo>
                    <a:pt x="79162" y="81789"/>
                  </a:lnTo>
                  <a:lnTo>
                    <a:pt x="73980" y="81759"/>
                  </a:lnTo>
                  <a:lnTo>
                    <a:pt x="62576" y="85488"/>
                  </a:lnTo>
                  <a:lnTo>
                    <a:pt x="37514" y="105634"/>
                  </a:lnTo>
                  <a:lnTo>
                    <a:pt x="14488" y="147430"/>
                  </a:lnTo>
                  <a:lnTo>
                    <a:pt x="4621" y="180057"/>
                  </a:lnTo>
                  <a:lnTo>
                    <a:pt x="0" y="212667"/>
                  </a:lnTo>
                  <a:lnTo>
                    <a:pt x="2651" y="243623"/>
                  </a:lnTo>
                  <a:lnTo>
                    <a:pt x="12295" y="268200"/>
                  </a:lnTo>
                  <a:lnTo>
                    <a:pt x="25989" y="286414"/>
                  </a:lnTo>
                  <a:lnTo>
                    <a:pt x="41483" y="296861"/>
                  </a:lnTo>
                  <a:lnTo>
                    <a:pt x="61539" y="300093"/>
                  </a:lnTo>
                  <a:lnTo>
                    <a:pt x="72814" y="299967"/>
                  </a:lnTo>
                  <a:lnTo>
                    <a:pt x="94749" y="290420"/>
                  </a:lnTo>
                  <a:lnTo>
                    <a:pt x="125050" y="263329"/>
                  </a:lnTo>
                  <a:lnTo>
                    <a:pt x="150021" y="224728"/>
                  </a:lnTo>
                  <a:lnTo>
                    <a:pt x="162695" y="191599"/>
                  </a:lnTo>
                  <a:lnTo>
                    <a:pt x="170680" y="151004"/>
                  </a:lnTo>
                  <a:lnTo>
                    <a:pt x="172817" y="108973"/>
                  </a:lnTo>
                  <a:lnTo>
                    <a:pt x="171415" y="68891"/>
                  </a:lnTo>
                  <a:lnTo>
                    <a:pt x="168441" y="34614"/>
                  </a:lnTo>
                  <a:lnTo>
                    <a:pt x="159122" y="12324"/>
                  </a:lnTo>
                  <a:lnTo>
                    <a:pt x="152686" y="4404"/>
                  </a:lnTo>
                  <a:lnTo>
                    <a:pt x="144868" y="536"/>
                  </a:lnTo>
                  <a:lnTo>
                    <a:pt x="126773" y="0"/>
                  </a:lnTo>
                  <a:lnTo>
                    <a:pt x="105090" y="11992"/>
                  </a:lnTo>
                  <a:lnTo>
                    <a:pt x="82048" y="33549"/>
                  </a:lnTo>
                  <a:lnTo>
                    <a:pt x="52064" y="79975"/>
                  </a:lnTo>
                  <a:lnTo>
                    <a:pt x="41312" y="110566"/>
                  </a:lnTo>
                  <a:lnTo>
                    <a:pt x="41708" y="134980"/>
                  </a:lnTo>
                  <a:lnTo>
                    <a:pt x="44776" y="145442"/>
                  </a:lnTo>
                  <a:lnTo>
                    <a:pt x="51056" y="153827"/>
                  </a:lnTo>
                  <a:lnTo>
                    <a:pt x="69321" y="166907"/>
                  </a:lnTo>
                  <a:lnTo>
                    <a:pt x="106776" y="178834"/>
                  </a:lnTo>
                  <a:lnTo>
                    <a:pt x="149153" y="176723"/>
                  </a:lnTo>
                  <a:lnTo>
                    <a:pt x="203314" y="16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1859">
            <a:extLst>
              <a:ext uri="{FF2B5EF4-FFF2-40B4-BE49-F238E27FC236}">
                <a16:creationId xmlns:a16="http://schemas.microsoft.com/office/drawing/2014/main" xmlns="" id="{E905FD79-3A4B-4A6F-8B72-740277A8336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863986" y="587635"/>
            <a:ext cx="455842" cy="311406"/>
          </a:xfrm>
          <a:custGeom>
            <a:avLst/>
            <a:gdLst/>
            <a:ahLst/>
            <a:cxnLst/>
            <a:rect l="0" t="0" r="0" b="0"/>
            <a:pathLst>
              <a:path w="455842" h="311406">
                <a:moveTo>
                  <a:pt x="137264" y="15615"/>
                </a:moveTo>
                <a:lnTo>
                  <a:pt x="137264" y="15615"/>
                </a:lnTo>
                <a:lnTo>
                  <a:pt x="125054" y="31195"/>
                </a:lnTo>
                <a:lnTo>
                  <a:pt x="113083" y="75268"/>
                </a:lnTo>
                <a:lnTo>
                  <a:pt x="99055" y="122033"/>
                </a:lnTo>
                <a:lnTo>
                  <a:pt x="92531" y="157456"/>
                </a:lnTo>
                <a:lnTo>
                  <a:pt x="87279" y="192485"/>
                </a:lnTo>
                <a:lnTo>
                  <a:pt x="84003" y="225457"/>
                </a:lnTo>
                <a:lnTo>
                  <a:pt x="84717" y="266409"/>
                </a:lnTo>
                <a:lnTo>
                  <a:pt x="83202" y="294927"/>
                </a:lnTo>
                <a:lnTo>
                  <a:pt x="87602" y="305089"/>
                </a:lnTo>
                <a:lnTo>
                  <a:pt x="90751" y="308081"/>
                </a:lnTo>
                <a:lnTo>
                  <a:pt x="98012" y="311405"/>
                </a:lnTo>
                <a:lnTo>
                  <a:pt x="101219" y="310881"/>
                </a:lnTo>
                <a:lnTo>
                  <a:pt x="104061" y="309120"/>
                </a:lnTo>
                <a:lnTo>
                  <a:pt x="106662" y="306535"/>
                </a:lnTo>
                <a:lnTo>
                  <a:pt x="109552" y="298018"/>
                </a:lnTo>
                <a:lnTo>
                  <a:pt x="110322" y="292784"/>
                </a:lnTo>
                <a:lnTo>
                  <a:pt x="104667" y="268562"/>
                </a:lnTo>
                <a:lnTo>
                  <a:pt x="80569" y="239042"/>
                </a:lnTo>
                <a:lnTo>
                  <a:pt x="40275" y="209013"/>
                </a:lnTo>
                <a:lnTo>
                  <a:pt x="2516" y="188866"/>
                </a:lnTo>
                <a:lnTo>
                  <a:pt x="160" y="185444"/>
                </a:lnTo>
                <a:lnTo>
                  <a:pt x="0" y="182456"/>
                </a:lnTo>
                <a:lnTo>
                  <a:pt x="3585" y="176550"/>
                </a:lnTo>
                <a:lnTo>
                  <a:pt x="47121" y="133149"/>
                </a:lnTo>
                <a:lnTo>
                  <a:pt x="93822" y="93316"/>
                </a:lnTo>
                <a:lnTo>
                  <a:pt x="137330" y="47818"/>
                </a:lnTo>
                <a:lnTo>
                  <a:pt x="177024" y="1717"/>
                </a:lnTo>
                <a:lnTo>
                  <a:pt x="178587" y="0"/>
                </a:lnTo>
                <a:lnTo>
                  <a:pt x="179629" y="972"/>
                </a:lnTo>
                <a:lnTo>
                  <a:pt x="180788" y="7696"/>
                </a:lnTo>
                <a:lnTo>
                  <a:pt x="174697" y="43607"/>
                </a:lnTo>
                <a:lnTo>
                  <a:pt x="169657" y="78621"/>
                </a:lnTo>
                <a:lnTo>
                  <a:pt x="165067" y="116995"/>
                </a:lnTo>
                <a:lnTo>
                  <a:pt x="160676" y="155217"/>
                </a:lnTo>
                <a:lnTo>
                  <a:pt x="152608" y="189609"/>
                </a:lnTo>
                <a:lnTo>
                  <a:pt x="140294" y="235075"/>
                </a:lnTo>
                <a:lnTo>
                  <a:pt x="138161" y="245975"/>
                </a:lnTo>
                <a:lnTo>
                  <a:pt x="144629" y="228675"/>
                </a:lnTo>
                <a:lnTo>
                  <a:pt x="169005" y="197662"/>
                </a:lnTo>
                <a:lnTo>
                  <a:pt x="184298" y="185736"/>
                </a:lnTo>
                <a:lnTo>
                  <a:pt x="187670" y="184063"/>
                </a:lnTo>
                <a:lnTo>
                  <a:pt x="191329" y="184358"/>
                </a:lnTo>
                <a:lnTo>
                  <a:pt x="199158" y="188449"/>
                </a:lnTo>
                <a:lnTo>
                  <a:pt x="201809" y="193632"/>
                </a:lnTo>
                <a:lnTo>
                  <a:pt x="213157" y="233800"/>
                </a:lnTo>
                <a:lnTo>
                  <a:pt x="228068" y="268866"/>
                </a:lnTo>
                <a:lnTo>
                  <a:pt x="232372" y="271232"/>
                </a:lnTo>
                <a:lnTo>
                  <a:pt x="244681" y="273862"/>
                </a:lnTo>
                <a:lnTo>
                  <a:pt x="251208" y="272446"/>
                </a:lnTo>
                <a:lnTo>
                  <a:pt x="264106" y="265229"/>
                </a:lnTo>
                <a:lnTo>
                  <a:pt x="286640" y="245894"/>
                </a:lnTo>
                <a:lnTo>
                  <a:pt x="308692" y="210419"/>
                </a:lnTo>
                <a:lnTo>
                  <a:pt x="315290" y="195328"/>
                </a:lnTo>
                <a:lnTo>
                  <a:pt x="315215" y="189751"/>
                </a:lnTo>
                <a:lnTo>
                  <a:pt x="313046" y="185328"/>
                </a:lnTo>
                <a:lnTo>
                  <a:pt x="309486" y="181674"/>
                </a:lnTo>
                <a:lnTo>
                  <a:pt x="304289" y="179943"/>
                </a:lnTo>
                <a:lnTo>
                  <a:pt x="290990" y="179902"/>
                </a:lnTo>
                <a:lnTo>
                  <a:pt x="286313" y="182995"/>
                </a:lnTo>
                <a:lnTo>
                  <a:pt x="283197" y="187879"/>
                </a:lnTo>
                <a:lnTo>
                  <a:pt x="278810" y="208238"/>
                </a:lnTo>
                <a:lnTo>
                  <a:pt x="279393" y="230262"/>
                </a:lnTo>
                <a:lnTo>
                  <a:pt x="284033" y="246431"/>
                </a:lnTo>
                <a:lnTo>
                  <a:pt x="285910" y="249926"/>
                </a:lnTo>
                <a:lnTo>
                  <a:pt x="289983" y="251550"/>
                </a:lnTo>
                <a:lnTo>
                  <a:pt x="302036" y="251473"/>
                </a:lnTo>
                <a:lnTo>
                  <a:pt x="314918" y="245324"/>
                </a:lnTo>
                <a:lnTo>
                  <a:pt x="359505" y="211276"/>
                </a:lnTo>
                <a:lnTo>
                  <a:pt x="368448" y="203175"/>
                </a:lnTo>
                <a:lnTo>
                  <a:pt x="368999" y="204155"/>
                </a:lnTo>
                <a:lnTo>
                  <a:pt x="367727" y="210889"/>
                </a:lnTo>
                <a:lnTo>
                  <a:pt x="350086" y="255900"/>
                </a:lnTo>
                <a:lnTo>
                  <a:pt x="347245" y="273044"/>
                </a:lnTo>
                <a:lnTo>
                  <a:pt x="353683" y="264987"/>
                </a:lnTo>
                <a:lnTo>
                  <a:pt x="371298" y="224704"/>
                </a:lnTo>
                <a:lnTo>
                  <a:pt x="397432" y="181016"/>
                </a:lnTo>
                <a:lnTo>
                  <a:pt x="416611" y="160657"/>
                </a:lnTo>
                <a:lnTo>
                  <a:pt x="423684" y="158170"/>
                </a:lnTo>
                <a:lnTo>
                  <a:pt x="439069" y="159171"/>
                </a:lnTo>
                <a:lnTo>
                  <a:pt x="445006" y="162825"/>
                </a:lnTo>
                <a:lnTo>
                  <a:pt x="453484" y="174410"/>
                </a:lnTo>
                <a:lnTo>
                  <a:pt x="455841" y="192729"/>
                </a:lnTo>
                <a:lnTo>
                  <a:pt x="451605" y="235613"/>
                </a:lnTo>
                <a:lnTo>
                  <a:pt x="448414" y="2823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Shape-1860">
            <a:extLst>
              <a:ext uri="{FF2B5EF4-FFF2-40B4-BE49-F238E27FC236}">
                <a16:creationId xmlns:a16="http://schemas.microsoft.com/office/drawing/2014/main" xmlns="" id="{104E5088-696D-4351-8AD4-26E030B600B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12300" y="920750"/>
            <a:ext cx="28771" cy="76201"/>
          </a:xfrm>
          <a:custGeom>
            <a:avLst/>
            <a:gdLst/>
            <a:ahLst/>
            <a:cxnLst/>
            <a:rect l="0" t="0" r="0" b="0"/>
            <a:pathLst>
              <a:path w="28771" h="76201">
                <a:moveTo>
                  <a:pt x="25400" y="0"/>
                </a:moveTo>
                <a:lnTo>
                  <a:pt x="25400" y="0"/>
                </a:lnTo>
                <a:lnTo>
                  <a:pt x="28770" y="3371"/>
                </a:lnTo>
                <a:lnTo>
                  <a:pt x="24125" y="22322"/>
                </a:lnTo>
                <a:lnTo>
                  <a:pt x="3458" y="68951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339">
            <a:extLst>
              <a:ext uri="{FF2B5EF4-FFF2-40B4-BE49-F238E27FC236}">
                <a16:creationId xmlns:a16="http://schemas.microsoft.com/office/drawing/2014/main" xmlns="" id="{B520B7CF-8BD8-4F9D-937F-EB9DE317EAF9}"/>
              </a:ext>
            </a:extLst>
          </p:cNvPr>
          <p:cNvGrpSpPr/>
          <p:nvPr/>
        </p:nvGrpSpPr>
        <p:grpSpPr>
          <a:xfrm>
            <a:off x="8471162" y="571500"/>
            <a:ext cx="818607" cy="331873"/>
            <a:chOff x="8471162" y="571500"/>
            <a:chExt cx="818607" cy="331873"/>
          </a:xfrm>
        </p:grpSpPr>
        <p:sp>
          <p:nvSpPr>
            <p:cNvPr id="122" name="SMARTInkShape-1861">
              <a:extLst>
                <a:ext uri="{FF2B5EF4-FFF2-40B4-BE49-F238E27FC236}">
                  <a16:creationId xmlns:a16="http://schemas.microsoft.com/office/drawing/2014/main" xmlns="" id="{D8E129BA-DCFB-45E0-8CF3-E42DFD06AD1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789773" y="571500"/>
              <a:ext cx="111091" cy="74235"/>
            </a:xfrm>
            <a:custGeom>
              <a:avLst/>
              <a:gdLst/>
              <a:ahLst/>
              <a:cxnLst/>
              <a:rect l="0" t="0" r="0" b="0"/>
              <a:pathLst>
                <a:path w="111091" h="74235">
                  <a:moveTo>
                    <a:pt x="62127" y="0"/>
                  </a:moveTo>
                  <a:lnTo>
                    <a:pt x="62127" y="0"/>
                  </a:lnTo>
                  <a:lnTo>
                    <a:pt x="45812" y="45259"/>
                  </a:lnTo>
                  <a:lnTo>
                    <a:pt x="34165" y="62328"/>
                  </a:lnTo>
                  <a:lnTo>
                    <a:pt x="25945" y="69565"/>
                  </a:lnTo>
                  <a:lnTo>
                    <a:pt x="15707" y="73251"/>
                  </a:lnTo>
                  <a:lnTo>
                    <a:pt x="10014" y="74234"/>
                  </a:lnTo>
                  <a:lnTo>
                    <a:pt x="6219" y="72773"/>
                  </a:lnTo>
                  <a:lnTo>
                    <a:pt x="3689" y="69682"/>
                  </a:lnTo>
                  <a:lnTo>
                    <a:pt x="876" y="60603"/>
                  </a:lnTo>
                  <a:lnTo>
                    <a:pt x="0" y="43592"/>
                  </a:lnTo>
                  <a:lnTo>
                    <a:pt x="3895" y="26557"/>
                  </a:lnTo>
                  <a:lnTo>
                    <a:pt x="7553" y="19329"/>
                  </a:lnTo>
                  <a:lnTo>
                    <a:pt x="9518" y="17825"/>
                  </a:lnTo>
                  <a:lnTo>
                    <a:pt x="11532" y="17528"/>
                  </a:lnTo>
                  <a:lnTo>
                    <a:pt x="26576" y="22120"/>
                  </a:lnTo>
                  <a:lnTo>
                    <a:pt x="40462" y="31170"/>
                  </a:lnTo>
                  <a:lnTo>
                    <a:pt x="57478" y="51797"/>
                  </a:lnTo>
                  <a:lnTo>
                    <a:pt x="63823" y="54771"/>
                  </a:lnTo>
                  <a:lnTo>
                    <a:pt x="82766" y="56680"/>
                  </a:lnTo>
                  <a:lnTo>
                    <a:pt x="97326" y="53640"/>
                  </a:lnTo>
                  <a:lnTo>
                    <a:pt x="104347" y="48299"/>
                  </a:lnTo>
                  <a:lnTo>
                    <a:pt x="107207" y="44899"/>
                  </a:lnTo>
                  <a:lnTo>
                    <a:pt x="110386" y="35477"/>
                  </a:lnTo>
                  <a:lnTo>
                    <a:pt x="111090" y="24234"/>
                  </a:lnTo>
                  <a:lnTo>
                    <a:pt x="109054" y="12182"/>
                  </a:lnTo>
                  <a:lnTo>
                    <a:pt x="106112" y="8121"/>
                  </a:lnTo>
                  <a:lnTo>
                    <a:pt x="102034" y="5414"/>
                  </a:lnTo>
                  <a:lnTo>
                    <a:pt x="88063" y="1604"/>
                  </a:lnTo>
                  <a:lnTo>
                    <a:pt x="83649" y="1069"/>
                  </a:lnTo>
                  <a:lnTo>
                    <a:pt x="74985" y="4238"/>
                  </a:lnTo>
                  <a:lnTo>
                    <a:pt x="6212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862">
              <a:extLst>
                <a:ext uri="{FF2B5EF4-FFF2-40B4-BE49-F238E27FC236}">
                  <a16:creationId xmlns:a16="http://schemas.microsoft.com/office/drawing/2014/main" xmlns="" id="{A41B3B73-C800-4C77-9F3B-E58F0C0048C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719955" y="584200"/>
              <a:ext cx="31123" cy="69851"/>
            </a:xfrm>
            <a:custGeom>
              <a:avLst/>
              <a:gdLst/>
              <a:ahLst/>
              <a:cxnLst/>
              <a:rect l="0" t="0" r="0" b="0"/>
              <a:pathLst>
                <a:path w="31123" h="69851">
                  <a:moveTo>
                    <a:pt x="17645" y="0"/>
                  </a:moveTo>
                  <a:lnTo>
                    <a:pt x="17645" y="0"/>
                  </a:lnTo>
                  <a:lnTo>
                    <a:pt x="0" y="0"/>
                  </a:lnTo>
                  <a:lnTo>
                    <a:pt x="238" y="706"/>
                  </a:lnTo>
                  <a:lnTo>
                    <a:pt x="2382" y="3371"/>
                  </a:lnTo>
                  <a:lnTo>
                    <a:pt x="13872" y="12242"/>
                  </a:lnTo>
                  <a:lnTo>
                    <a:pt x="22094" y="25735"/>
                  </a:lnTo>
                  <a:lnTo>
                    <a:pt x="29264" y="32134"/>
                  </a:lnTo>
                  <a:lnTo>
                    <a:pt x="31036" y="36239"/>
                  </a:lnTo>
                  <a:lnTo>
                    <a:pt x="31122" y="46445"/>
                  </a:lnTo>
                  <a:lnTo>
                    <a:pt x="28809" y="54274"/>
                  </a:lnTo>
                  <a:lnTo>
                    <a:pt x="1764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63">
              <a:extLst>
                <a:ext uri="{FF2B5EF4-FFF2-40B4-BE49-F238E27FC236}">
                  <a16:creationId xmlns:a16="http://schemas.microsoft.com/office/drawing/2014/main" xmlns="" id="{6D629337-DEF4-42AD-9EFE-8D46AF02B35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591550" y="6223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7891" y="6938"/>
                  </a:lnTo>
                  <a:lnTo>
                    <a:pt x="53651" y="3056"/>
                  </a:lnTo>
                  <a:lnTo>
                    <a:pt x="93114" y="90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864">
              <a:extLst>
                <a:ext uri="{FF2B5EF4-FFF2-40B4-BE49-F238E27FC236}">
                  <a16:creationId xmlns:a16="http://schemas.microsoft.com/office/drawing/2014/main" xmlns="" id="{D57D1FD9-E61A-47FD-AD41-827FDAEAF3F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477250" y="575038"/>
              <a:ext cx="76601" cy="85363"/>
            </a:xfrm>
            <a:custGeom>
              <a:avLst/>
              <a:gdLst/>
              <a:ahLst/>
              <a:cxnLst/>
              <a:rect l="0" t="0" r="0" b="0"/>
              <a:pathLst>
                <a:path w="76601" h="85363">
                  <a:moveTo>
                    <a:pt x="0" y="9162"/>
                  </a:moveTo>
                  <a:lnTo>
                    <a:pt x="0" y="9162"/>
                  </a:lnTo>
                  <a:lnTo>
                    <a:pt x="0" y="5504"/>
                  </a:lnTo>
                  <a:lnTo>
                    <a:pt x="1881" y="21438"/>
                  </a:lnTo>
                  <a:lnTo>
                    <a:pt x="5467" y="47178"/>
                  </a:lnTo>
                  <a:lnTo>
                    <a:pt x="805" y="69774"/>
                  </a:lnTo>
                  <a:lnTo>
                    <a:pt x="18317" y="27807"/>
                  </a:lnTo>
                  <a:lnTo>
                    <a:pt x="37798" y="4849"/>
                  </a:lnTo>
                  <a:lnTo>
                    <a:pt x="44551" y="189"/>
                  </a:lnTo>
                  <a:lnTo>
                    <a:pt x="53667" y="0"/>
                  </a:lnTo>
                  <a:lnTo>
                    <a:pt x="59062" y="937"/>
                  </a:lnTo>
                  <a:lnTo>
                    <a:pt x="68818" y="9505"/>
                  </a:lnTo>
                  <a:lnTo>
                    <a:pt x="73396" y="15740"/>
                  </a:lnTo>
                  <a:lnTo>
                    <a:pt x="76600" y="30195"/>
                  </a:lnTo>
                  <a:lnTo>
                    <a:pt x="74127" y="75385"/>
                  </a:lnTo>
                  <a:lnTo>
                    <a:pt x="76200" y="85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865">
              <a:extLst>
                <a:ext uri="{FF2B5EF4-FFF2-40B4-BE49-F238E27FC236}">
                  <a16:creationId xmlns:a16="http://schemas.microsoft.com/office/drawing/2014/main" xmlns="" id="{07433215-D665-41A8-9696-D2C1F6406D3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147506" y="719188"/>
              <a:ext cx="142263" cy="184185"/>
            </a:xfrm>
            <a:custGeom>
              <a:avLst/>
              <a:gdLst/>
              <a:ahLst/>
              <a:cxnLst/>
              <a:rect l="0" t="0" r="0" b="0"/>
              <a:pathLst>
                <a:path w="142263" h="184185">
                  <a:moveTo>
                    <a:pt x="117144" y="36462"/>
                  </a:moveTo>
                  <a:lnTo>
                    <a:pt x="117144" y="36462"/>
                  </a:lnTo>
                  <a:lnTo>
                    <a:pt x="120514" y="26349"/>
                  </a:lnTo>
                  <a:lnTo>
                    <a:pt x="119391" y="21959"/>
                  </a:lnTo>
                  <a:lnTo>
                    <a:pt x="103460" y="3891"/>
                  </a:lnTo>
                  <a:lnTo>
                    <a:pt x="91071" y="819"/>
                  </a:lnTo>
                  <a:lnTo>
                    <a:pt x="82829" y="0"/>
                  </a:lnTo>
                  <a:lnTo>
                    <a:pt x="62381" y="6616"/>
                  </a:lnTo>
                  <a:lnTo>
                    <a:pt x="41300" y="19669"/>
                  </a:lnTo>
                  <a:lnTo>
                    <a:pt x="18235" y="47557"/>
                  </a:lnTo>
                  <a:lnTo>
                    <a:pt x="3563" y="83024"/>
                  </a:lnTo>
                  <a:lnTo>
                    <a:pt x="0" y="123087"/>
                  </a:lnTo>
                  <a:lnTo>
                    <a:pt x="4166" y="146693"/>
                  </a:lnTo>
                  <a:lnTo>
                    <a:pt x="14486" y="165182"/>
                  </a:lnTo>
                  <a:lnTo>
                    <a:pt x="21189" y="173075"/>
                  </a:lnTo>
                  <a:lnTo>
                    <a:pt x="39925" y="181846"/>
                  </a:lnTo>
                  <a:lnTo>
                    <a:pt x="50848" y="184184"/>
                  </a:lnTo>
                  <a:lnTo>
                    <a:pt x="89818" y="177363"/>
                  </a:lnTo>
                  <a:lnTo>
                    <a:pt x="110643" y="165642"/>
                  </a:lnTo>
                  <a:lnTo>
                    <a:pt x="119160" y="158565"/>
                  </a:lnTo>
                  <a:lnTo>
                    <a:pt x="137888" y="125009"/>
                  </a:lnTo>
                  <a:lnTo>
                    <a:pt x="142262" y="80415"/>
                  </a:lnTo>
                  <a:lnTo>
                    <a:pt x="136712" y="66470"/>
                  </a:lnTo>
                  <a:lnTo>
                    <a:pt x="91744" y="17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866">
              <a:extLst>
                <a:ext uri="{FF2B5EF4-FFF2-40B4-BE49-F238E27FC236}">
                  <a16:creationId xmlns:a16="http://schemas.microsoft.com/office/drawing/2014/main" xmlns="" id="{5036B34C-4FF7-4879-9565-BEC79AA44E2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471162" y="712998"/>
              <a:ext cx="490874" cy="156953"/>
            </a:xfrm>
            <a:custGeom>
              <a:avLst/>
              <a:gdLst/>
              <a:ahLst/>
              <a:cxnLst/>
              <a:rect l="0" t="0" r="0" b="0"/>
              <a:pathLst>
                <a:path w="490874" h="156953">
                  <a:moveTo>
                    <a:pt x="6088" y="74402"/>
                  </a:moveTo>
                  <a:lnTo>
                    <a:pt x="6088" y="74402"/>
                  </a:lnTo>
                  <a:lnTo>
                    <a:pt x="0" y="74402"/>
                  </a:lnTo>
                  <a:lnTo>
                    <a:pt x="9928" y="77773"/>
                  </a:lnTo>
                  <a:lnTo>
                    <a:pt x="46502" y="79869"/>
                  </a:lnTo>
                  <a:lnTo>
                    <a:pt x="91077" y="78478"/>
                  </a:lnTo>
                  <a:lnTo>
                    <a:pt x="117780" y="77119"/>
                  </a:lnTo>
                  <a:lnTo>
                    <a:pt x="148283" y="76214"/>
                  </a:lnTo>
                  <a:lnTo>
                    <a:pt x="181318" y="75610"/>
                  </a:lnTo>
                  <a:lnTo>
                    <a:pt x="216042" y="75207"/>
                  </a:lnTo>
                  <a:lnTo>
                    <a:pt x="252595" y="74939"/>
                  </a:lnTo>
                  <a:lnTo>
                    <a:pt x="290371" y="74760"/>
                  </a:lnTo>
                  <a:lnTo>
                    <a:pt x="328961" y="74641"/>
                  </a:lnTo>
                  <a:lnTo>
                    <a:pt x="361741" y="74561"/>
                  </a:lnTo>
                  <a:lnTo>
                    <a:pt x="390651" y="74508"/>
                  </a:lnTo>
                  <a:lnTo>
                    <a:pt x="436650" y="74449"/>
                  </a:lnTo>
                  <a:lnTo>
                    <a:pt x="473033" y="73005"/>
                  </a:lnTo>
                  <a:lnTo>
                    <a:pt x="484788" y="67666"/>
                  </a:lnTo>
                  <a:lnTo>
                    <a:pt x="485382" y="63561"/>
                  </a:lnTo>
                  <a:lnTo>
                    <a:pt x="482957" y="58708"/>
                  </a:lnTo>
                  <a:lnTo>
                    <a:pt x="455415" y="32340"/>
                  </a:lnTo>
                  <a:lnTo>
                    <a:pt x="411303" y="7305"/>
                  </a:lnTo>
                  <a:lnTo>
                    <a:pt x="396966" y="0"/>
                  </a:lnTo>
                  <a:lnTo>
                    <a:pt x="407967" y="2106"/>
                  </a:lnTo>
                  <a:lnTo>
                    <a:pt x="441333" y="15619"/>
                  </a:lnTo>
                  <a:lnTo>
                    <a:pt x="480980" y="48648"/>
                  </a:lnTo>
                  <a:lnTo>
                    <a:pt x="488790" y="63426"/>
                  </a:lnTo>
                  <a:lnTo>
                    <a:pt x="490873" y="71318"/>
                  </a:lnTo>
                  <a:lnTo>
                    <a:pt x="489424" y="87613"/>
                  </a:lnTo>
                  <a:lnTo>
                    <a:pt x="487061" y="95909"/>
                  </a:lnTo>
                  <a:lnTo>
                    <a:pt x="476912" y="110772"/>
                  </a:lnTo>
                  <a:lnTo>
                    <a:pt x="457512" y="134189"/>
                  </a:lnTo>
                  <a:lnTo>
                    <a:pt x="455910" y="138955"/>
                  </a:lnTo>
                  <a:lnTo>
                    <a:pt x="456938" y="156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340">
            <a:extLst>
              <a:ext uri="{FF2B5EF4-FFF2-40B4-BE49-F238E27FC236}">
                <a16:creationId xmlns:a16="http://schemas.microsoft.com/office/drawing/2014/main" xmlns="" id="{90CE9354-A564-44B1-9046-01D62EEDED39}"/>
              </a:ext>
            </a:extLst>
          </p:cNvPr>
          <p:cNvGrpSpPr/>
          <p:nvPr/>
        </p:nvGrpSpPr>
        <p:grpSpPr>
          <a:xfrm>
            <a:off x="7290226" y="551436"/>
            <a:ext cx="957824" cy="382015"/>
            <a:chOff x="7290226" y="551436"/>
            <a:chExt cx="957824" cy="382015"/>
          </a:xfrm>
        </p:grpSpPr>
        <p:sp>
          <p:nvSpPr>
            <p:cNvPr id="129" name="SMARTInkShape-1867">
              <a:extLst>
                <a:ext uri="{FF2B5EF4-FFF2-40B4-BE49-F238E27FC236}">
                  <a16:creationId xmlns:a16="http://schemas.microsoft.com/office/drawing/2014/main" xmlns="" id="{D9A360C4-0F4C-4E5C-AD06-75F5E8BA965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178800" y="565150"/>
              <a:ext cx="69250" cy="368301"/>
            </a:xfrm>
            <a:custGeom>
              <a:avLst/>
              <a:gdLst/>
              <a:ahLst/>
              <a:cxnLst/>
              <a:rect l="0" t="0" r="0" b="0"/>
              <a:pathLst>
                <a:path w="69250" h="3683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7386" y="1411"/>
                  </a:lnTo>
                  <a:lnTo>
                    <a:pt x="26283" y="6742"/>
                  </a:lnTo>
                  <a:lnTo>
                    <a:pt x="32424" y="45190"/>
                  </a:lnTo>
                  <a:lnTo>
                    <a:pt x="38399" y="70884"/>
                  </a:lnTo>
                  <a:lnTo>
                    <a:pt x="55514" y="113823"/>
                  </a:lnTo>
                  <a:lnTo>
                    <a:pt x="63008" y="145603"/>
                  </a:lnTo>
                  <a:lnTo>
                    <a:pt x="66809" y="180423"/>
                  </a:lnTo>
                  <a:lnTo>
                    <a:pt x="68498" y="217066"/>
                  </a:lnTo>
                  <a:lnTo>
                    <a:pt x="69249" y="254518"/>
                  </a:lnTo>
                  <a:lnTo>
                    <a:pt x="59558" y="301191"/>
                  </a:lnTo>
                  <a:lnTo>
                    <a:pt x="36540" y="338460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868">
              <a:extLst>
                <a:ext uri="{FF2B5EF4-FFF2-40B4-BE49-F238E27FC236}">
                  <a16:creationId xmlns:a16="http://schemas.microsoft.com/office/drawing/2014/main" xmlns="" id="{ACF28C6B-964A-4D63-97A4-23537762C99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988652" y="551436"/>
              <a:ext cx="107599" cy="83565"/>
            </a:xfrm>
            <a:custGeom>
              <a:avLst/>
              <a:gdLst/>
              <a:ahLst/>
              <a:cxnLst/>
              <a:rect l="0" t="0" r="0" b="0"/>
              <a:pathLst>
                <a:path w="107599" h="83565">
                  <a:moveTo>
                    <a:pt x="25048" y="13714"/>
                  </a:moveTo>
                  <a:lnTo>
                    <a:pt x="25048" y="13714"/>
                  </a:lnTo>
                  <a:lnTo>
                    <a:pt x="14113" y="8247"/>
                  </a:lnTo>
                  <a:lnTo>
                    <a:pt x="12819" y="9363"/>
                  </a:lnTo>
                  <a:lnTo>
                    <a:pt x="9499" y="14367"/>
                  </a:lnTo>
                  <a:lnTo>
                    <a:pt x="2325" y="38511"/>
                  </a:lnTo>
                  <a:lnTo>
                    <a:pt x="0" y="64043"/>
                  </a:lnTo>
                  <a:lnTo>
                    <a:pt x="588" y="66316"/>
                  </a:lnTo>
                  <a:lnTo>
                    <a:pt x="1686" y="67832"/>
                  </a:lnTo>
                  <a:lnTo>
                    <a:pt x="3123" y="68843"/>
                  </a:lnTo>
                  <a:lnTo>
                    <a:pt x="4787" y="67400"/>
                  </a:lnTo>
                  <a:lnTo>
                    <a:pt x="32565" y="25282"/>
                  </a:lnTo>
                  <a:lnTo>
                    <a:pt x="52457" y="551"/>
                  </a:lnTo>
                  <a:lnTo>
                    <a:pt x="53904" y="0"/>
                  </a:lnTo>
                  <a:lnTo>
                    <a:pt x="54869" y="338"/>
                  </a:lnTo>
                  <a:lnTo>
                    <a:pt x="87479" y="41465"/>
                  </a:lnTo>
                  <a:lnTo>
                    <a:pt x="107598" y="83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869">
              <a:extLst>
                <a:ext uri="{FF2B5EF4-FFF2-40B4-BE49-F238E27FC236}">
                  <a16:creationId xmlns:a16="http://schemas.microsoft.com/office/drawing/2014/main" xmlns="" id="{7971A9C5-DDAA-4342-9081-F4CB5278893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987938" y="706219"/>
              <a:ext cx="152763" cy="213161"/>
            </a:xfrm>
            <a:custGeom>
              <a:avLst/>
              <a:gdLst/>
              <a:ahLst/>
              <a:cxnLst/>
              <a:rect l="0" t="0" r="0" b="0"/>
              <a:pathLst>
                <a:path w="152763" h="213161">
                  <a:moveTo>
                    <a:pt x="108312" y="36731"/>
                  </a:moveTo>
                  <a:lnTo>
                    <a:pt x="108312" y="36731"/>
                  </a:lnTo>
                  <a:lnTo>
                    <a:pt x="101570" y="26618"/>
                  </a:lnTo>
                  <a:lnTo>
                    <a:pt x="92615" y="19772"/>
                  </a:lnTo>
                  <a:lnTo>
                    <a:pt x="72992" y="9627"/>
                  </a:lnTo>
                  <a:lnTo>
                    <a:pt x="64156" y="8927"/>
                  </a:lnTo>
                  <a:lnTo>
                    <a:pt x="59824" y="9729"/>
                  </a:lnTo>
                  <a:lnTo>
                    <a:pt x="43616" y="20969"/>
                  </a:lnTo>
                  <a:lnTo>
                    <a:pt x="25408" y="44447"/>
                  </a:lnTo>
                  <a:lnTo>
                    <a:pt x="9724" y="89055"/>
                  </a:lnTo>
                  <a:lnTo>
                    <a:pt x="0" y="126083"/>
                  </a:lnTo>
                  <a:lnTo>
                    <a:pt x="1352" y="162454"/>
                  </a:lnTo>
                  <a:lnTo>
                    <a:pt x="14612" y="206201"/>
                  </a:lnTo>
                  <a:lnTo>
                    <a:pt x="19740" y="210389"/>
                  </a:lnTo>
                  <a:lnTo>
                    <a:pt x="34844" y="213160"/>
                  </a:lnTo>
                  <a:lnTo>
                    <a:pt x="51436" y="206396"/>
                  </a:lnTo>
                  <a:lnTo>
                    <a:pt x="85081" y="175686"/>
                  </a:lnTo>
                  <a:lnTo>
                    <a:pt x="107073" y="139208"/>
                  </a:lnTo>
                  <a:lnTo>
                    <a:pt x="120252" y="93749"/>
                  </a:lnTo>
                  <a:lnTo>
                    <a:pt x="118514" y="51273"/>
                  </a:lnTo>
                  <a:lnTo>
                    <a:pt x="105690" y="18619"/>
                  </a:lnTo>
                  <a:lnTo>
                    <a:pt x="90684" y="5633"/>
                  </a:lnTo>
                  <a:lnTo>
                    <a:pt x="81743" y="1182"/>
                  </a:lnTo>
                  <a:lnTo>
                    <a:pt x="62402" y="0"/>
                  </a:lnTo>
                  <a:lnTo>
                    <a:pt x="52305" y="1660"/>
                  </a:lnTo>
                  <a:lnTo>
                    <a:pt x="35442" y="11031"/>
                  </a:lnTo>
                  <a:lnTo>
                    <a:pt x="27982" y="17481"/>
                  </a:lnTo>
                  <a:lnTo>
                    <a:pt x="17811" y="34055"/>
                  </a:lnTo>
                  <a:lnTo>
                    <a:pt x="12350" y="51770"/>
                  </a:lnTo>
                  <a:lnTo>
                    <a:pt x="12275" y="66698"/>
                  </a:lnTo>
                  <a:lnTo>
                    <a:pt x="16065" y="72937"/>
                  </a:lnTo>
                  <a:lnTo>
                    <a:pt x="29683" y="83632"/>
                  </a:lnTo>
                  <a:lnTo>
                    <a:pt x="57184" y="94215"/>
                  </a:lnTo>
                  <a:lnTo>
                    <a:pt x="87676" y="95077"/>
                  </a:lnTo>
                  <a:lnTo>
                    <a:pt x="134487" y="82105"/>
                  </a:lnTo>
                  <a:lnTo>
                    <a:pt x="152762" y="74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870">
              <a:extLst>
                <a:ext uri="{FF2B5EF4-FFF2-40B4-BE49-F238E27FC236}">
                  <a16:creationId xmlns:a16="http://schemas.microsoft.com/office/drawing/2014/main" xmlns="" id="{2EB5232F-4038-4C98-AB97-8F0A53376D7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765270" y="606998"/>
              <a:ext cx="153181" cy="320103"/>
            </a:xfrm>
            <a:custGeom>
              <a:avLst/>
              <a:gdLst/>
              <a:ahLst/>
              <a:cxnLst/>
              <a:rect l="0" t="0" r="0" b="0"/>
              <a:pathLst>
                <a:path w="153181" h="320103">
                  <a:moveTo>
                    <a:pt x="153180" y="21652"/>
                  </a:moveTo>
                  <a:lnTo>
                    <a:pt x="153180" y="21652"/>
                  </a:lnTo>
                  <a:lnTo>
                    <a:pt x="153178" y="18281"/>
                  </a:lnTo>
                  <a:lnTo>
                    <a:pt x="151298" y="14744"/>
                  </a:lnTo>
                  <a:lnTo>
                    <a:pt x="144341" y="6725"/>
                  </a:lnTo>
                  <a:lnTo>
                    <a:pt x="134883" y="453"/>
                  </a:lnTo>
                  <a:lnTo>
                    <a:pt x="123410" y="0"/>
                  </a:lnTo>
                  <a:lnTo>
                    <a:pt x="109609" y="2857"/>
                  </a:lnTo>
                  <a:lnTo>
                    <a:pt x="79741" y="19952"/>
                  </a:lnTo>
                  <a:lnTo>
                    <a:pt x="50516" y="47724"/>
                  </a:lnTo>
                  <a:lnTo>
                    <a:pt x="23278" y="89114"/>
                  </a:lnTo>
                  <a:lnTo>
                    <a:pt x="10073" y="120780"/>
                  </a:lnTo>
                  <a:lnTo>
                    <a:pt x="1854" y="153668"/>
                  </a:lnTo>
                  <a:lnTo>
                    <a:pt x="0" y="197175"/>
                  </a:lnTo>
                  <a:lnTo>
                    <a:pt x="10662" y="240248"/>
                  </a:lnTo>
                  <a:lnTo>
                    <a:pt x="30598" y="277548"/>
                  </a:lnTo>
                  <a:lnTo>
                    <a:pt x="61120" y="304201"/>
                  </a:lnTo>
                  <a:lnTo>
                    <a:pt x="88510" y="313035"/>
                  </a:lnTo>
                  <a:lnTo>
                    <a:pt x="134130" y="32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871">
              <a:extLst>
                <a:ext uri="{FF2B5EF4-FFF2-40B4-BE49-F238E27FC236}">
                  <a16:creationId xmlns:a16="http://schemas.microsoft.com/office/drawing/2014/main" xmlns="" id="{F679C372-6308-4A8B-88EF-19C1A1C1180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437962" y="708208"/>
              <a:ext cx="182039" cy="162844"/>
            </a:xfrm>
            <a:custGeom>
              <a:avLst/>
              <a:gdLst/>
              <a:ahLst/>
              <a:cxnLst/>
              <a:rect l="0" t="0" r="0" b="0"/>
              <a:pathLst>
                <a:path w="182039" h="162844">
                  <a:moveTo>
                    <a:pt x="35988" y="72842"/>
                  </a:moveTo>
                  <a:lnTo>
                    <a:pt x="35988" y="72842"/>
                  </a:lnTo>
                  <a:lnTo>
                    <a:pt x="35988" y="78309"/>
                  </a:lnTo>
                  <a:lnTo>
                    <a:pt x="42730" y="78931"/>
                  </a:lnTo>
                  <a:lnTo>
                    <a:pt x="57036" y="75744"/>
                  </a:lnTo>
                  <a:lnTo>
                    <a:pt x="74680" y="66960"/>
                  </a:lnTo>
                  <a:lnTo>
                    <a:pt x="78716" y="62570"/>
                  </a:lnTo>
                  <a:lnTo>
                    <a:pt x="83201" y="52049"/>
                  </a:lnTo>
                  <a:lnTo>
                    <a:pt x="85725" y="27484"/>
                  </a:lnTo>
                  <a:lnTo>
                    <a:pt x="83963" y="20025"/>
                  </a:lnTo>
                  <a:lnTo>
                    <a:pt x="76360" y="7975"/>
                  </a:lnTo>
                  <a:lnTo>
                    <a:pt x="65926" y="1679"/>
                  </a:lnTo>
                  <a:lnTo>
                    <a:pt x="60180" y="0"/>
                  </a:lnTo>
                  <a:lnTo>
                    <a:pt x="54232" y="997"/>
                  </a:lnTo>
                  <a:lnTo>
                    <a:pt x="41980" y="7750"/>
                  </a:lnTo>
                  <a:lnTo>
                    <a:pt x="19811" y="30194"/>
                  </a:lnTo>
                  <a:lnTo>
                    <a:pt x="2109" y="65928"/>
                  </a:lnTo>
                  <a:lnTo>
                    <a:pt x="0" y="89760"/>
                  </a:lnTo>
                  <a:lnTo>
                    <a:pt x="5177" y="112111"/>
                  </a:lnTo>
                  <a:lnTo>
                    <a:pt x="16885" y="133804"/>
                  </a:lnTo>
                  <a:lnTo>
                    <a:pt x="35259" y="147679"/>
                  </a:lnTo>
                  <a:lnTo>
                    <a:pt x="71285" y="159457"/>
                  </a:lnTo>
                  <a:lnTo>
                    <a:pt x="98948" y="162843"/>
                  </a:lnTo>
                  <a:lnTo>
                    <a:pt x="140172" y="156816"/>
                  </a:lnTo>
                  <a:lnTo>
                    <a:pt x="182038" y="142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872">
              <a:extLst>
                <a:ext uri="{FF2B5EF4-FFF2-40B4-BE49-F238E27FC236}">
                  <a16:creationId xmlns:a16="http://schemas.microsoft.com/office/drawing/2014/main" xmlns="" id="{512A15A4-AC0B-42A4-99CD-184A6A706DF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290226" y="693418"/>
              <a:ext cx="98482" cy="211409"/>
            </a:xfrm>
            <a:custGeom>
              <a:avLst/>
              <a:gdLst/>
              <a:ahLst/>
              <a:cxnLst/>
              <a:rect l="0" t="0" r="0" b="0"/>
              <a:pathLst>
                <a:path w="98482" h="211409">
                  <a:moveTo>
                    <a:pt x="94824" y="30482"/>
                  </a:moveTo>
                  <a:lnTo>
                    <a:pt x="94824" y="30482"/>
                  </a:lnTo>
                  <a:lnTo>
                    <a:pt x="94822" y="23740"/>
                  </a:lnTo>
                  <a:lnTo>
                    <a:pt x="96705" y="18548"/>
                  </a:lnTo>
                  <a:lnTo>
                    <a:pt x="98194" y="16176"/>
                  </a:lnTo>
                  <a:lnTo>
                    <a:pt x="98481" y="13889"/>
                  </a:lnTo>
                  <a:lnTo>
                    <a:pt x="96920" y="9467"/>
                  </a:lnTo>
                  <a:lnTo>
                    <a:pt x="88703" y="3010"/>
                  </a:lnTo>
                  <a:lnTo>
                    <a:pt x="73960" y="0"/>
                  </a:lnTo>
                  <a:lnTo>
                    <a:pt x="56186" y="2479"/>
                  </a:lnTo>
                  <a:lnTo>
                    <a:pt x="26853" y="15412"/>
                  </a:lnTo>
                  <a:lnTo>
                    <a:pt x="7891" y="31661"/>
                  </a:lnTo>
                  <a:lnTo>
                    <a:pt x="213" y="43706"/>
                  </a:lnTo>
                  <a:lnTo>
                    <a:pt x="0" y="49881"/>
                  </a:lnTo>
                  <a:lnTo>
                    <a:pt x="5408" y="62387"/>
                  </a:lnTo>
                  <a:lnTo>
                    <a:pt x="20353" y="81328"/>
                  </a:lnTo>
                  <a:lnTo>
                    <a:pt x="62534" y="109894"/>
                  </a:lnTo>
                  <a:lnTo>
                    <a:pt x="90091" y="137812"/>
                  </a:lnTo>
                  <a:lnTo>
                    <a:pt x="96249" y="152738"/>
                  </a:lnTo>
                  <a:lnTo>
                    <a:pt x="97890" y="160669"/>
                  </a:lnTo>
                  <a:lnTo>
                    <a:pt x="95458" y="168779"/>
                  </a:lnTo>
                  <a:lnTo>
                    <a:pt x="83346" y="185316"/>
                  </a:lnTo>
                  <a:lnTo>
                    <a:pt x="60065" y="203751"/>
                  </a:lnTo>
                  <a:lnTo>
                    <a:pt x="43626" y="209796"/>
                  </a:lnTo>
                  <a:lnTo>
                    <a:pt x="35291" y="211408"/>
                  </a:lnTo>
                  <a:lnTo>
                    <a:pt x="29031" y="210366"/>
                  </a:lnTo>
                  <a:lnTo>
                    <a:pt x="24151" y="207555"/>
                  </a:lnTo>
                  <a:lnTo>
                    <a:pt x="12274" y="195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341">
            <a:extLst>
              <a:ext uri="{FF2B5EF4-FFF2-40B4-BE49-F238E27FC236}">
                <a16:creationId xmlns:a16="http://schemas.microsoft.com/office/drawing/2014/main" xmlns="" id="{DDFEA3C9-6CB6-4E0F-AD06-69F83B350B32}"/>
              </a:ext>
            </a:extLst>
          </p:cNvPr>
          <p:cNvGrpSpPr/>
          <p:nvPr/>
        </p:nvGrpSpPr>
        <p:grpSpPr>
          <a:xfrm>
            <a:off x="5819579" y="505319"/>
            <a:ext cx="701872" cy="528849"/>
            <a:chOff x="5819579" y="505319"/>
            <a:chExt cx="701872" cy="528849"/>
          </a:xfrm>
        </p:grpSpPr>
        <p:sp>
          <p:nvSpPr>
            <p:cNvPr id="136" name="SMARTInkShape-1873">
              <a:extLst>
                <a:ext uri="{FF2B5EF4-FFF2-40B4-BE49-F238E27FC236}">
                  <a16:creationId xmlns:a16="http://schemas.microsoft.com/office/drawing/2014/main" xmlns="" id="{989159D7-B10D-48C6-9A64-A152808EAD6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032109" y="977900"/>
              <a:ext cx="457592" cy="56268"/>
            </a:xfrm>
            <a:custGeom>
              <a:avLst/>
              <a:gdLst/>
              <a:ahLst/>
              <a:cxnLst/>
              <a:rect l="0" t="0" r="0" b="0"/>
              <a:pathLst>
                <a:path w="457592" h="56268">
                  <a:moveTo>
                    <a:pt x="6741" y="50800"/>
                  </a:moveTo>
                  <a:lnTo>
                    <a:pt x="6741" y="50800"/>
                  </a:lnTo>
                  <a:lnTo>
                    <a:pt x="0" y="54171"/>
                  </a:lnTo>
                  <a:lnTo>
                    <a:pt x="1540" y="55164"/>
                  </a:lnTo>
                  <a:lnTo>
                    <a:pt x="12661" y="56267"/>
                  </a:lnTo>
                  <a:lnTo>
                    <a:pt x="44415" y="52995"/>
                  </a:lnTo>
                  <a:lnTo>
                    <a:pt x="65724" y="50146"/>
                  </a:lnTo>
                  <a:lnTo>
                    <a:pt x="93336" y="46836"/>
                  </a:lnTo>
                  <a:lnTo>
                    <a:pt x="125148" y="43219"/>
                  </a:lnTo>
                  <a:lnTo>
                    <a:pt x="159763" y="39396"/>
                  </a:lnTo>
                  <a:lnTo>
                    <a:pt x="196244" y="34731"/>
                  </a:lnTo>
                  <a:lnTo>
                    <a:pt x="233971" y="29504"/>
                  </a:lnTo>
                  <a:lnTo>
                    <a:pt x="272527" y="23902"/>
                  </a:lnTo>
                  <a:lnTo>
                    <a:pt x="310226" y="18757"/>
                  </a:lnTo>
                  <a:lnTo>
                    <a:pt x="347354" y="13916"/>
                  </a:lnTo>
                  <a:lnTo>
                    <a:pt x="384099" y="9277"/>
                  </a:lnTo>
                  <a:lnTo>
                    <a:pt x="457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874">
              <a:extLst>
                <a:ext uri="{FF2B5EF4-FFF2-40B4-BE49-F238E27FC236}">
                  <a16:creationId xmlns:a16="http://schemas.microsoft.com/office/drawing/2014/main" xmlns="" id="{5D5D0E20-3998-4051-B4E3-C7E33BF6E33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819579" y="946150"/>
              <a:ext cx="701872" cy="82551"/>
            </a:xfrm>
            <a:custGeom>
              <a:avLst/>
              <a:gdLst/>
              <a:ahLst/>
              <a:cxnLst/>
              <a:rect l="0" t="0" r="0" b="0"/>
              <a:pathLst>
                <a:path w="70187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79179"/>
                  </a:lnTo>
                  <a:lnTo>
                    <a:pt x="9634" y="71879"/>
                  </a:lnTo>
                  <a:lnTo>
                    <a:pt x="18131" y="66970"/>
                  </a:lnTo>
                  <a:lnTo>
                    <a:pt x="53910" y="57751"/>
                  </a:lnTo>
                  <a:lnTo>
                    <a:pt x="77281" y="53317"/>
                  </a:lnTo>
                  <a:lnTo>
                    <a:pt x="108383" y="48245"/>
                  </a:lnTo>
                  <a:lnTo>
                    <a:pt x="144640" y="42747"/>
                  </a:lnTo>
                  <a:lnTo>
                    <a:pt x="184334" y="36964"/>
                  </a:lnTo>
                  <a:lnTo>
                    <a:pt x="228435" y="30993"/>
                  </a:lnTo>
                  <a:lnTo>
                    <a:pt x="275474" y="24895"/>
                  </a:lnTo>
                  <a:lnTo>
                    <a:pt x="324473" y="18713"/>
                  </a:lnTo>
                  <a:lnTo>
                    <a:pt x="373367" y="14592"/>
                  </a:lnTo>
                  <a:lnTo>
                    <a:pt x="422190" y="11845"/>
                  </a:lnTo>
                  <a:lnTo>
                    <a:pt x="470966" y="10013"/>
                  </a:lnTo>
                  <a:lnTo>
                    <a:pt x="514774" y="8792"/>
                  </a:lnTo>
                  <a:lnTo>
                    <a:pt x="555267" y="7978"/>
                  </a:lnTo>
                  <a:lnTo>
                    <a:pt x="593552" y="7435"/>
                  </a:lnTo>
                  <a:lnTo>
                    <a:pt x="622603" y="6368"/>
                  </a:lnTo>
                  <a:lnTo>
                    <a:pt x="664289" y="3300"/>
                  </a:lnTo>
                  <a:lnTo>
                    <a:pt x="701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875">
              <a:extLst>
                <a:ext uri="{FF2B5EF4-FFF2-40B4-BE49-F238E27FC236}">
                  <a16:creationId xmlns:a16="http://schemas.microsoft.com/office/drawing/2014/main" xmlns="" id="{070EBF01-0CAF-4767-83E9-CB8A52D942D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064386" y="505319"/>
              <a:ext cx="412615" cy="340954"/>
            </a:xfrm>
            <a:custGeom>
              <a:avLst/>
              <a:gdLst/>
              <a:ahLst/>
              <a:cxnLst/>
              <a:rect l="0" t="0" r="0" b="0"/>
              <a:pathLst>
                <a:path w="412615" h="340954">
                  <a:moveTo>
                    <a:pt x="88764" y="250331"/>
                  </a:moveTo>
                  <a:lnTo>
                    <a:pt x="88764" y="250331"/>
                  </a:lnTo>
                  <a:lnTo>
                    <a:pt x="97493" y="240897"/>
                  </a:lnTo>
                  <a:lnTo>
                    <a:pt x="104312" y="225945"/>
                  </a:lnTo>
                  <a:lnTo>
                    <a:pt x="104068" y="222785"/>
                  </a:lnTo>
                  <a:lnTo>
                    <a:pt x="102495" y="219972"/>
                  </a:lnTo>
                  <a:lnTo>
                    <a:pt x="89831" y="207018"/>
                  </a:lnTo>
                  <a:lnTo>
                    <a:pt x="80066" y="202859"/>
                  </a:lnTo>
                  <a:lnTo>
                    <a:pt x="68670" y="201716"/>
                  </a:lnTo>
                  <a:lnTo>
                    <a:pt x="56550" y="203559"/>
                  </a:lnTo>
                  <a:lnTo>
                    <a:pt x="37827" y="211935"/>
                  </a:lnTo>
                  <a:lnTo>
                    <a:pt x="15502" y="233467"/>
                  </a:lnTo>
                  <a:lnTo>
                    <a:pt x="4933" y="256006"/>
                  </a:lnTo>
                  <a:lnTo>
                    <a:pt x="0" y="281075"/>
                  </a:lnTo>
                  <a:lnTo>
                    <a:pt x="2511" y="303977"/>
                  </a:lnTo>
                  <a:lnTo>
                    <a:pt x="10213" y="322151"/>
                  </a:lnTo>
                  <a:lnTo>
                    <a:pt x="15229" y="329961"/>
                  </a:lnTo>
                  <a:lnTo>
                    <a:pt x="26448" y="338639"/>
                  </a:lnTo>
                  <a:lnTo>
                    <a:pt x="32403" y="340953"/>
                  </a:lnTo>
                  <a:lnTo>
                    <a:pt x="39196" y="340379"/>
                  </a:lnTo>
                  <a:lnTo>
                    <a:pt x="54269" y="334097"/>
                  </a:lnTo>
                  <a:lnTo>
                    <a:pt x="66612" y="320486"/>
                  </a:lnTo>
                  <a:lnTo>
                    <a:pt x="76097" y="301972"/>
                  </a:lnTo>
                  <a:lnTo>
                    <a:pt x="83991" y="269160"/>
                  </a:lnTo>
                  <a:lnTo>
                    <a:pt x="82490" y="242348"/>
                  </a:lnTo>
                  <a:lnTo>
                    <a:pt x="77048" y="221990"/>
                  </a:lnTo>
                  <a:lnTo>
                    <a:pt x="76016" y="222970"/>
                  </a:lnTo>
                  <a:lnTo>
                    <a:pt x="72986" y="229704"/>
                  </a:lnTo>
                  <a:lnTo>
                    <a:pt x="74055" y="248766"/>
                  </a:lnTo>
                  <a:lnTo>
                    <a:pt x="82211" y="268917"/>
                  </a:lnTo>
                  <a:lnTo>
                    <a:pt x="93564" y="284923"/>
                  </a:lnTo>
                  <a:lnTo>
                    <a:pt x="98315" y="287503"/>
                  </a:lnTo>
                  <a:lnTo>
                    <a:pt x="109236" y="288489"/>
                  </a:lnTo>
                  <a:lnTo>
                    <a:pt x="127284" y="285077"/>
                  </a:lnTo>
                  <a:lnTo>
                    <a:pt x="142668" y="276227"/>
                  </a:lnTo>
                  <a:lnTo>
                    <a:pt x="162356" y="253580"/>
                  </a:lnTo>
                  <a:lnTo>
                    <a:pt x="163225" y="253203"/>
                  </a:lnTo>
                  <a:lnTo>
                    <a:pt x="163805" y="253656"/>
                  </a:lnTo>
                  <a:lnTo>
                    <a:pt x="164191" y="254665"/>
                  </a:lnTo>
                  <a:lnTo>
                    <a:pt x="161153" y="271491"/>
                  </a:lnTo>
                  <a:lnTo>
                    <a:pt x="162120" y="297079"/>
                  </a:lnTo>
                  <a:lnTo>
                    <a:pt x="158819" y="324296"/>
                  </a:lnTo>
                  <a:lnTo>
                    <a:pt x="158674" y="319127"/>
                  </a:lnTo>
                  <a:lnTo>
                    <a:pt x="169554" y="272201"/>
                  </a:lnTo>
                  <a:lnTo>
                    <a:pt x="181105" y="231420"/>
                  </a:lnTo>
                  <a:lnTo>
                    <a:pt x="192874" y="213370"/>
                  </a:lnTo>
                  <a:lnTo>
                    <a:pt x="201121" y="206152"/>
                  </a:lnTo>
                  <a:lnTo>
                    <a:pt x="204591" y="205356"/>
                  </a:lnTo>
                  <a:lnTo>
                    <a:pt x="207609" y="206237"/>
                  </a:lnTo>
                  <a:lnTo>
                    <a:pt x="210328" y="208235"/>
                  </a:lnTo>
                  <a:lnTo>
                    <a:pt x="217524" y="227902"/>
                  </a:lnTo>
                  <a:lnTo>
                    <a:pt x="228417" y="274519"/>
                  </a:lnTo>
                  <a:lnTo>
                    <a:pt x="236134" y="310728"/>
                  </a:lnTo>
                  <a:lnTo>
                    <a:pt x="237811" y="313879"/>
                  </a:lnTo>
                  <a:lnTo>
                    <a:pt x="240340" y="315274"/>
                  </a:lnTo>
                  <a:lnTo>
                    <a:pt x="243436" y="315499"/>
                  </a:lnTo>
                  <a:lnTo>
                    <a:pt x="268658" y="307418"/>
                  </a:lnTo>
                  <a:lnTo>
                    <a:pt x="316038" y="276211"/>
                  </a:lnTo>
                  <a:lnTo>
                    <a:pt x="332296" y="262539"/>
                  </a:lnTo>
                  <a:lnTo>
                    <a:pt x="344226" y="247055"/>
                  </a:lnTo>
                  <a:lnTo>
                    <a:pt x="350469" y="230766"/>
                  </a:lnTo>
                  <a:lnTo>
                    <a:pt x="354477" y="204054"/>
                  </a:lnTo>
                  <a:lnTo>
                    <a:pt x="353143" y="196132"/>
                  </a:lnTo>
                  <a:lnTo>
                    <a:pt x="351801" y="193032"/>
                  </a:lnTo>
                  <a:lnTo>
                    <a:pt x="348789" y="192376"/>
                  </a:lnTo>
                  <a:lnTo>
                    <a:pt x="339797" y="195410"/>
                  </a:lnTo>
                  <a:lnTo>
                    <a:pt x="322835" y="211794"/>
                  </a:lnTo>
                  <a:lnTo>
                    <a:pt x="304404" y="241265"/>
                  </a:lnTo>
                  <a:lnTo>
                    <a:pt x="299374" y="264646"/>
                  </a:lnTo>
                  <a:lnTo>
                    <a:pt x="301894" y="307408"/>
                  </a:lnTo>
                  <a:lnTo>
                    <a:pt x="307196" y="321795"/>
                  </a:lnTo>
                  <a:lnTo>
                    <a:pt x="310585" y="327607"/>
                  </a:lnTo>
                  <a:lnTo>
                    <a:pt x="314962" y="330776"/>
                  </a:lnTo>
                  <a:lnTo>
                    <a:pt x="319995" y="332183"/>
                  </a:lnTo>
                  <a:lnTo>
                    <a:pt x="325468" y="332416"/>
                  </a:lnTo>
                  <a:lnTo>
                    <a:pt x="331233" y="329043"/>
                  </a:lnTo>
                  <a:lnTo>
                    <a:pt x="343283" y="315888"/>
                  </a:lnTo>
                  <a:lnTo>
                    <a:pt x="361968" y="281906"/>
                  </a:lnTo>
                  <a:lnTo>
                    <a:pt x="376464" y="249078"/>
                  </a:lnTo>
                  <a:lnTo>
                    <a:pt x="390198" y="209557"/>
                  </a:lnTo>
                  <a:lnTo>
                    <a:pt x="398653" y="163770"/>
                  </a:lnTo>
                  <a:lnTo>
                    <a:pt x="401190" y="139002"/>
                  </a:lnTo>
                  <a:lnTo>
                    <a:pt x="402881" y="113317"/>
                  </a:lnTo>
                  <a:lnTo>
                    <a:pt x="404009" y="87022"/>
                  </a:lnTo>
                  <a:lnTo>
                    <a:pt x="403380" y="44634"/>
                  </a:lnTo>
                  <a:lnTo>
                    <a:pt x="400043" y="14271"/>
                  </a:lnTo>
                  <a:lnTo>
                    <a:pt x="393857" y="777"/>
                  </a:lnTo>
                  <a:lnTo>
                    <a:pt x="388820" y="0"/>
                  </a:lnTo>
                  <a:lnTo>
                    <a:pt x="375698" y="6664"/>
                  </a:lnTo>
                  <a:lnTo>
                    <a:pt x="352443" y="43137"/>
                  </a:lnTo>
                  <a:lnTo>
                    <a:pt x="347301" y="82045"/>
                  </a:lnTo>
                  <a:lnTo>
                    <a:pt x="351131" y="126854"/>
                  </a:lnTo>
                  <a:lnTo>
                    <a:pt x="362240" y="172639"/>
                  </a:lnTo>
                  <a:lnTo>
                    <a:pt x="374703" y="213214"/>
                  </a:lnTo>
                  <a:lnTo>
                    <a:pt x="387298" y="248651"/>
                  </a:lnTo>
                  <a:lnTo>
                    <a:pt x="412614" y="307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342">
            <a:extLst>
              <a:ext uri="{FF2B5EF4-FFF2-40B4-BE49-F238E27FC236}">
                <a16:creationId xmlns:a16="http://schemas.microsoft.com/office/drawing/2014/main" xmlns="" id="{2958EB61-89E1-447A-A162-82E9BFF1A582}"/>
              </a:ext>
            </a:extLst>
          </p:cNvPr>
          <p:cNvGrpSpPr/>
          <p:nvPr/>
        </p:nvGrpSpPr>
        <p:grpSpPr>
          <a:xfrm>
            <a:off x="3994114" y="417205"/>
            <a:ext cx="1582047" cy="528946"/>
            <a:chOff x="3994114" y="417205"/>
            <a:chExt cx="1582047" cy="528946"/>
          </a:xfrm>
        </p:grpSpPr>
        <p:sp>
          <p:nvSpPr>
            <p:cNvPr id="140" name="SMARTInkShape-1876">
              <a:extLst>
                <a:ext uri="{FF2B5EF4-FFF2-40B4-BE49-F238E27FC236}">
                  <a16:creationId xmlns:a16="http://schemas.microsoft.com/office/drawing/2014/main" xmlns="" id="{2EEF5400-AA30-4F44-9324-D2A31FE4983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105384" y="417205"/>
              <a:ext cx="135995" cy="92251"/>
            </a:xfrm>
            <a:custGeom>
              <a:avLst/>
              <a:gdLst/>
              <a:ahLst/>
              <a:cxnLst/>
              <a:rect l="0" t="0" r="0" b="0"/>
              <a:pathLst>
                <a:path w="135995" h="92251">
                  <a:moveTo>
                    <a:pt x="107966" y="1895"/>
                  </a:moveTo>
                  <a:lnTo>
                    <a:pt x="107966" y="1895"/>
                  </a:lnTo>
                  <a:lnTo>
                    <a:pt x="86596" y="45342"/>
                  </a:lnTo>
                  <a:lnTo>
                    <a:pt x="76783" y="65098"/>
                  </a:lnTo>
                  <a:lnTo>
                    <a:pt x="64238" y="77963"/>
                  </a:lnTo>
                  <a:lnTo>
                    <a:pt x="41308" y="90364"/>
                  </a:lnTo>
                  <a:lnTo>
                    <a:pt x="26835" y="92250"/>
                  </a:lnTo>
                  <a:lnTo>
                    <a:pt x="20012" y="91765"/>
                  </a:lnTo>
                  <a:lnTo>
                    <a:pt x="8668" y="85582"/>
                  </a:lnTo>
                  <a:lnTo>
                    <a:pt x="3667" y="80969"/>
                  </a:lnTo>
                  <a:lnTo>
                    <a:pt x="1039" y="75778"/>
                  </a:lnTo>
                  <a:lnTo>
                    <a:pt x="0" y="64365"/>
                  </a:lnTo>
                  <a:lnTo>
                    <a:pt x="6753" y="46040"/>
                  </a:lnTo>
                  <a:lnTo>
                    <a:pt x="10857" y="41908"/>
                  </a:lnTo>
                  <a:lnTo>
                    <a:pt x="21062" y="37318"/>
                  </a:lnTo>
                  <a:lnTo>
                    <a:pt x="42078" y="34733"/>
                  </a:lnTo>
                  <a:lnTo>
                    <a:pt x="56104" y="37892"/>
                  </a:lnTo>
                  <a:lnTo>
                    <a:pt x="67983" y="43999"/>
                  </a:lnTo>
                  <a:lnTo>
                    <a:pt x="87248" y="60156"/>
                  </a:lnTo>
                  <a:lnTo>
                    <a:pt x="99632" y="63843"/>
                  </a:lnTo>
                  <a:lnTo>
                    <a:pt x="108025" y="62824"/>
                  </a:lnTo>
                  <a:lnTo>
                    <a:pt x="124911" y="56420"/>
                  </a:lnTo>
                  <a:lnTo>
                    <a:pt x="127729" y="53062"/>
                  </a:lnTo>
                  <a:lnTo>
                    <a:pt x="135994" y="26507"/>
                  </a:lnTo>
                  <a:lnTo>
                    <a:pt x="135824" y="21125"/>
                  </a:lnTo>
                  <a:lnTo>
                    <a:pt x="131871" y="11383"/>
                  </a:lnTo>
                  <a:lnTo>
                    <a:pt x="123530" y="4230"/>
                  </a:lnTo>
                  <a:lnTo>
                    <a:pt x="118342" y="1335"/>
                  </a:lnTo>
                  <a:lnTo>
                    <a:pt x="106933" y="0"/>
                  </a:lnTo>
                  <a:lnTo>
                    <a:pt x="95512" y="2464"/>
                  </a:lnTo>
                  <a:lnTo>
                    <a:pt x="76216" y="14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877">
              <a:extLst>
                <a:ext uri="{FF2B5EF4-FFF2-40B4-BE49-F238E27FC236}">
                  <a16:creationId xmlns:a16="http://schemas.microsoft.com/office/drawing/2014/main" xmlns="" id="{7F4F7E8B-5138-4B56-90E8-E9E4EE6B363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004683" y="444500"/>
              <a:ext cx="41779" cy="80043"/>
            </a:xfrm>
            <a:custGeom>
              <a:avLst/>
              <a:gdLst/>
              <a:ahLst/>
              <a:cxnLst/>
              <a:rect l="0" t="0" r="0" b="0"/>
              <a:pathLst>
                <a:path w="41779" h="80043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0"/>
                  </a:lnTo>
                  <a:lnTo>
                    <a:pt x="11167" y="1881"/>
                  </a:lnTo>
                  <a:lnTo>
                    <a:pt x="31042" y="15901"/>
                  </a:lnTo>
                  <a:lnTo>
                    <a:pt x="37530" y="23765"/>
                  </a:lnTo>
                  <a:lnTo>
                    <a:pt x="40884" y="31964"/>
                  </a:lnTo>
                  <a:lnTo>
                    <a:pt x="41778" y="36126"/>
                  </a:lnTo>
                  <a:lnTo>
                    <a:pt x="40890" y="44513"/>
                  </a:lnTo>
                  <a:lnTo>
                    <a:pt x="34571" y="61396"/>
                  </a:lnTo>
                  <a:lnTo>
                    <a:pt x="20258" y="80042"/>
                  </a:lnTo>
                  <a:lnTo>
                    <a:pt x="18855" y="79467"/>
                  </a:lnTo>
                  <a:lnTo>
                    <a:pt x="1181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878">
              <a:extLst>
                <a:ext uri="{FF2B5EF4-FFF2-40B4-BE49-F238E27FC236}">
                  <a16:creationId xmlns:a16="http://schemas.microsoft.com/office/drawing/2014/main" xmlns="" id="{81641143-B336-4429-B139-849E74EE83F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857750" y="5016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53978" y="392"/>
                  </a:lnTo>
                  <a:lnTo>
                    <a:pt x="100661" y="11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879">
              <a:extLst>
                <a:ext uri="{FF2B5EF4-FFF2-40B4-BE49-F238E27FC236}">
                  <a16:creationId xmlns:a16="http://schemas.microsoft.com/office/drawing/2014/main" xmlns="" id="{CBC9A619-0F23-42E3-BA9B-0E26FF579D0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733990" y="459698"/>
              <a:ext cx="79311" cy="103471"/>
            </a:xfrm>
            <a:custGeom>
              <a:avLst/>
              <a:gdLst/>
              <a:ahLst/>
              <a:cxnLst/>
              <a:rect l="0" t="0" r="0" b="0"/>
              <a:pathLst>
                <a:path w="79311" h="103471">
                  <a:moveTo>
                    <a:pt x="9460" y="29252"/>
                  </a:moveTo>
                  <a:lnTo>
                    <a:pt x="9460" y="29252"/>
                  </a:lnTo>
                  <a:lnTo>
                    <a:pt x="3993" y="29252"/>
                  </a:lnTo>
                  <a:lnTo>
                    <a:pt x="0" y="35994"/>
                  </a:lnTo>
                  <a:lnTo>
                    <a:pt x="331" y="40097"/>
                  </a:lnTo>
                  <a:lnTo>
                    <a:pt x="7979" y="67944"/>
                  </a:lnTo>
                  <a:lnTo>
                    <a:pt x="9422" y="103470"/>
                  </a:lnTo>
                  <a:lnTo>
                    <a:pt x="7561" y="100808"/>
                  </a:lnTo>
                  <a:lnTo>
                    <a:pt x="6078" y="98123"/>
                  </a:lnTo>
                  <a:lnTo>
                    <a:pt x="10408" y="62066"/>
                  </a:lnTo>
                  <a:lnTo>
                    <a:pt x="21485" y="22250"/>
                  </a:lnTo>
                  <a:lnTo>
                    <a:pt x="31032" y="10147"/>
                  </a:lnTo>
                  <a:lnTo>
                    <a:pt x="41625" y="3122"/>
                  </a:lnTo>
                  <a:lnTo>
                    <a:pt x="51037" y="0"/>
                  </a:lnTo>
                  <a:lnTo>
                    <a:pt x="54817" y="1284"/>
                  </a:lnTo>
                  <a:lnTo>
                    <a:pt x="60898" y="8355"/>
                  </a:lnTo>
                  <a:lnTo>
                    <a:pt x="69845" y="39575"/>
                  </a:lnTo>
                  <a:lnTo>
                    <a:pt x="79310" y="9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880">
              <a:extLst>
                <a:ext uri="{FF2B5EF4-FFF2-40B4-BE49-F238E27FC236}">
                  <a16:creationId xmlns:a16="http://schemas.microsoft.com/office/drawing/2014/main" xmlns="" id="{77BE3105-7175-4C1D-8371-FC1FA5CDE63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406666" y="649727"/>
              <a:ext cx="169495" cy="225666"/>
            </a:xfrm>
            <a:custGeom>
              <a:avLst/>
              <a:gdLst/>
              <a:ahLst/>
              <a:cxnLst/>
              <a:rect l="0" t="0" r="0" b="0"/>
              <a:pathLst>
                <a:path w="169495" h="225666">
                  <a:moveTo>
                    <a:pt x="98784" y="17023"/>
                  </a:moveTo>
                  <a:lnTo>
                    <a:pt x="98784" y="17023"/>
                  </a:lnTo>
                  <a:lnTo>
                    <a:pt x="98784" y="13652"/>
                  </a:lnTo>
                  <a:lnTo>
                    <a:pt x="92042" y="4814"/>
                  </a:lnTo>
                  <a:lnTo>
                    <a:pt x="84969" y="1013"/>
                  </a:lnTo>
                  <a:lnTo>
                    <a:pt x="81108" y="0"/>
                  </a:lnTo>
                  <a:lnTo>
                    <a:pt x="73053" y="755"/>
                  </a:lnTo>
                  <a:lnTo>
                    <a:pt x="68930" y="1944"/>
                  </a:lnTo>
                  <a:lnTo>
                    <a:pt x="49643" y="20473"/>
                  </a:lnTo>
                  <a:lnTo>
                    <a:pt x="22682" y="58419"/>
                  </a:lnTo>
                  <a:lnTo>
                    <a:pt x="8282" y="91160"/>
                  </a:lnTo>
                  <a:lnTo>
                    <a:pt x="0" y="125467"/>
                  </a:lnTo>
                  <a:lnTo>
                    <a:pt x="3976" y="171137"/>
                  </a:lnTo>
                  <a:lnTo>
                    <a:pt x="12903" y="196055"/>
                  </a:lnTo>
                  <a:lnTo>
                    <a:pt x="27689" y="213245"/>
                  </a:lnTo>
                  <a:lnTo>
                    <a:pt x="36571" y="219804"/>
                  </a:lnTo>
                  <a:lnTo>
                    <a:pt x="61491" y="225211"/>
                  </a:lnTo>
                  <a:lnTo>
                    <a:pt x="76039" y="225665"/>
                  </a:lnTo>
                  <a:lnTo>
                    <a:pt x="105372" y="216762"/>
                  </a:lnTo>
                  <a:lnTo>
                    <a:pt x="132757" y="199635"/>
                  </a:lnTo>
                  <a:lnTo>
                    <a:pt x="154335" y="175560"/>
                  </a:lnTo>
                  <a:lnTo>
                    <a:pt x="165807" y="144634"/>
                  </a:lnTo>
                  <a:lnTo>
                    <a:pt x="169494" y="109017"/>
                  </a:lnTo>
                  <a:lnTo>
                    <a:pt x="166429" y="69668"/>
                  </a:lnTo>
                  <a:lnTo>
                    <a:pt x="152838" y="39951"/>
                  </a:lnTo>
                  <a:lnTo>
                    <a:pt x="143286" y="28075"/>
                  </a:lnTo>
                  <a:lnTo>
                    <a:pt x="130568" y="20863"/>
                  </a:lnTo>
                  <a:lnTo>
                    <a:pt x="88681" y="13379"/>
                  </a:lnTo>
                  <a:lnTo>
                    <a:pt x="67034" y="10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81">
              <a:extLst>
                <a:ext uri="{FF2B5EF4-FFF2-40B4-BE49-F238E27FC236}">
                  <a16:creationId xmlns:a16="http://schemas.microsoft.com/office/drawing/2014/main" xmlns="" id="{07207984-6B80-4A06-BBD4-DF527ED2A43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610983" y="694317"/>
              <a:ext cx="619719" cy="169284"/>
            </a:xfrm>
            <a:custGeom>
              <a:avLst/>
              <a:gdLst/>
              <a:ahLst/>
              <a:cxnLst/>
              <a:rect l="0" t="0" r="0" b="0"/>
              <a:pathLst>
                <a:path w="619719" h="169284">
                  <a:moveTo>
                    <a:pt x="5467" y="67683"/>
                  </a:moveTo>
                  <a:lnTo>
                    <a:pt x="5467" y="67683"/>
                  </a:lnTo>
                  <a:lnTo>
                    <a:pt x="0" y="73150"/>
                  </a:lnTo>
                  <a:lnTo>
                    <a:pt x="9492" y="77142"/>
                  </a:lnTo>
                  <a:lnTo>
                    <a:pt x="45935" y="79423"/>
                  </a:lnTo>
                  <a:lnTo>
                    <a:pt x="67724" y="79037"/>
                  </a:lnTo>
                  <a:lnTo>
                    <a:pt x="94244" y="78075"/>
                  </a:lnTo>
                  <a:lnTo>
                    <a:pt x="123918" y="76728"/>
                  </a:lnTo>
                  <a:lnTo>
                    <a:pt x="159929" y="75829"/>
                  </a:lnTo>
                  <a:lnTo>
                    <a:pt x="200164" y="75231"/>
                  </a:lnTo>
                  <a:lnTo>
                    <a:pt x="243215" y="74831"/>
                  </a:lnTo>
                  <a:lnTo>
                    <a:pt x="288143" y="73860"/>
                  </a:lnTo>
                  <a:lnTo>
                    <a:pt x="334323" y="72506"/>
                  </a:lnTo>
                  <a:lnTo>
                    <a:pt x="381337" y="70899"/>
                  </a:lnTo>
                  <a:lnTo>
                    <a:pt x="423970" y="69827"/>
                  </a:lnTo>
                  <a:lnTo>
                    <a:pt x="463680" y="69112"/>
                  </a:lnTo>
                  <a:lnTo>
                    <a:pt x="501442" y="68636"/>
                  </a:lnTo>
                  <a:lnTo>
                    <a:pt x="531556" y="67613"/>
                  </a:lnTo>
                  <a:lnTo>
                    <a:pt x="578186" y="64594"/>
                  </a:lnTo>
                  <a:lnTo>
                    <a:pt x="611979" y="58928"/>
                  </a:lnTo>
                  <a:lnTo>
                    <a:pt x="616536" y="56908"/>
                  </a:lnTo>
                  <a:lnTo>
                    <a:pt x="618868" y="54855"/>
                  </a:lnTo>
                  <a:lnTo>
                    <a:pt x="619718" y="52781"/>
                  </a:lnTo>
                  <a:lnTo>
                    <a:pt x="611254" y="46714"/>
                  </a:lnTo>
                  <a:lnTo>
                    <a:pt x="564209" y="27919"/>
                  </a:lnTo>
                  <a:lnTo>
                    <a:pt x="533737" y="15105"/>
                  </a:lnTo>
                  <a:lnTo>
                    <a:pt x="531920" y="12170"/>
                  </a:lnTo>
                  <a:lnTo>
                    <a:pt x="531413" y="8802"/>
                  </a:lnTo>
                  <a:lnTo>
                    <a:pt x="531781" y="5146"/>
                  </a:lnTo>
                  <a:lnTo>
                    <a:pt x="534143" y="2708"/>
                  </a:lnTo>
                  <a:lnTo>
                    <a:pt x="542412" y="0"/>
                  </a:lnTo>
                  <a:lnTo>
                    <a:pt x="562338" y="1846"/>
                  </a:lnTo>
                  <a:lnTo>
                    <a:pt x="586116" y="10232"/>
                  </a:lnTo>
                  <a:lnTo>
                    <a:pt x="607665" y="28396"/>
                  </a:lnTo>
                  <a:lnTo>
                    <a:pt x="615305" y="45519"/>
                  </a:lnTo>
                  <a:lnTo>
                    <a:pt x="617289" y="64182"/>
                  </a:lnTo>
                  <a:lnTo>
                    <a:pt x="603383" y="111088"/>
                  </a:lnTo>
                  <a:lnTo>
                    <a:pt x="581909" y="149259"/>
                  </a:lnTo>
                  <a:lnTo>
                    <a:pt x="576967" y="169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882">
              <a:extLst>
                <a:ext uri="{FF2B5EF4-FFF2-40B4-BE49-F238E27FC236}">
                  <a16:creationId xmlns:a16="http://schemas.microsoft.com/office/drawing/2014/main" xmlns="" id="{78322AB5-C2F0-4AF8-8A56-0F363E0F216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394200" y="540633"/>
              <a:ext cx="78442" cy="342018"/>
            </a:xfrm>
            <a:custGeom>
              <a:avLst/>
              <a:gdLst/>
              <a:ahLst/>
              <a:cxnLst/>
              <a:rect l="0" t="0" r="0" b="0"/>
              <a:pathLst>
                <a:path w="78442" h="342018">
                  <a:moveTo>
                    <a:pt x="31750" y="5467"/>
                  </a:moveTo>
                  <a:lnTo>
                    <a:pt x="31750" y="5467"/>
                  </a:lnTo>
                  <a:lnTo>
                    <a:pt x="26283" y="0"/>
                  </a:lnTo>
                  <a:lnTo>
                    <a:pt x="42763" y="43212"/>
                  </a:lnTo>
                  <a:lnTo>
                    <a:pt x="61981" y="84776"/>
                  </a:lnTo>
                  <a:lnTo>
                    <a:pt x="72467" y="123736"/>
                  </a:lnTo>
                  <a:lnTo>
                    <a:pt x="78068" y="165040"/>
                  </a:lnTo>
                  <a:lnTo>
                    <a:pt x="78441" y="206211"/>
                  </a:lnTo>
                  <a:lnTo>
                    <a:pt x="71552" y="245675"/>
                  </a:lnTo>
                  <a:lnTo>
                    <a:pt x="57671" y="280619"/>
                  </a:lnTo>
                  <a:lnTo>
                    <a:pt x="31904" y="320532"/>
                  </a:lnTo>
                  <a:lnTo>
                    <a:pt x="17002" y="335290"/>
                  </a:lnTo>
                  <a:lnTo>
                    <a:pt x="12040" y="338238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883">
              <a:extLst>
                <a:ext uri="{FF2B5EF4-FFF2-40B4-BE49-F238E27FC236}">
                  <a16:creationId xmlns:a16="http://schemas.microsoft.com/office/drawing/2014/main" xmlns="" id="{555CBC68-7814-45A7-B8E2-365833AF391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231792" y="475891"/>
              <a:ext cx="137009" cy="108310"/>
            </a:xfrm>
            <a:custGeom>
              <a:avLst/>
              <a:gdLst/>
              <a:ahLst/>
              <a:cxnLst/>
              <a:rect l="0" t="0" r="0" b="0"/>
              <a:pathLst>
                <a:path w="137009" h="108310">
                  <a:moveTo>
                    <a:pt x="3658" y="25759"/>
                  </a:moveTo>
                  <a:lnTo>
                    <a:pt x="3658" y="25759"/>
                  </a:lnTo>
                  <a:lnTo>
                    <a:pt x="3658" y="16921"/>
                  </a:lnTo>
                  <a:lnTo>
                    <a:pt x="1776" y="58713"/>
                  </a:lnTo>
                  <a:lnTo>
                    <a:pt x="0" y="73566"/>
                  </a:lnTo>
                  <a:lnTo>
                    <a:pt x="3037" y="92428"/>
                  </a:lnTo>
                  <a:lnTo>
                    <a:pt x="9026" y="86669"/>
                  </a:lnTo>
                  <a:lnTo>
                    <a:pt x="18038" y="73291"/>
                  </a:lnTo>
                  <a:lnTo>
                    <a:pt x="37203" y="32091"/>
                  </a:lnTo>
                  <a:lnTo>
                    <a:pt x="52891" y="879"/>
                  </a:lnTo>
                  <a:lnTo>
                    <a:pt x="54824" y="0"/>
                  </a:lnTo>
                  <a:lnTo>
                    <a:pt x="56819" y="120"/>
                  </a:lnTo>
                  <a:lnTo>
                    <a:pt x="81505" y="39062"/>
                  </a:lnTo>
                  <a:lnTo>
                    <a:pt x="116851" y="85854"/>
                  </a:lnTo>
                  <a:lnTo>
                    <a:pt x="137008" y="108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84">
              <a:extLst>
                <a:ext uri="{FF2B5EF4-FFF2-40B4-BE49-F238E27FC236}">
                  <a16:creationId xmlns:a16="http://schemas.microsoft.com/office/drawing/2014/main" xmlns="" id="{6DE7D8EE-2299-4B8E-B11B-3837CF0CB4B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194156" y="625484"/>
              <a:ext cx="149245" cy="282253"/>
            </a:xfrm>
            <a:custGeom>
              <a:avLst/>
              <a:gdLst/>
              <a:ahLst/>
              <a:cxnLst/>
              <a:rect l="0" t="0" r="0" b="0"/>
              <a:pathLst>
                <a:path w="149245" h="282253">
                  <a:moveTo>
                    <a:pt x="98444" y="60316"/>
                  </a:moveTo>
                  <a:lnTo>
                    <a:pt x="98444" y="60316"/>
                  </a:lnTo>
                  <a:lnTo>
                    <a:pt x="54823" y="62197"/>
                  </a:lnTo>
                  <a:lnTo>
                    <a:pt x="48197" y="63687"/>
                  </a:lnTo>
                  <a:lnTo>
                    <a:pt x="33308" y="74749"/>
                  </a:lnTo>
                  <a:lnTo>
                    <a:pt x="25386" y="82638"/>
                  </a:lnTo>
                  <a:lnTo>
                    <a:pt x="7496" y="120709"/>
                  </a:lnTo>
                  <a:lnTo>
                    <a:pt x="0" y="164366"/>
                  </a:lnTo>
                  <a:lnTo>
                    <a:pt x="1150" y="208581"/>
                  </a:lnTo>
                  <a:lnTo>
                    <a:pt x="9330" y="246220"/>
                  </a:lnTo>
                  <a:lnTo>
                    <a:pt x="18621" y="263120"/>
                  </a:lnTo>
                  <a:lnTo>
                    <a:pt x="35091" y="282096"/>
                  </a:lnTo>
                  <a:lnTo>
                    <a:pt x="40686" y="282252"/>
                  </a:lnTo>
                  <a:lnTo>
                    <a:pt x="56311" y="276782"/>
                  </a:lnTo>
                  <a:lnTo>
                    <a:pt x="84941" y="244947"/>
                  </a:lnTo>
                  <a:lnTo>
                    <a:pt x="101615" y="213635"/>
                  </a:lnTo>
                  <a:lnTo>
                    <a:pt x="114670" y="177141"/>
                  </a:lnTo>
                  <a:lnTo>
                    <a:pt x="122824" y="135051"/>
                  </a:lnTo>
                  <a:lnTo>
                    <a:pt x="126919" y="92356"/>
                  </a:lnTo>
                  <a:lnTo>
                    <a:pt x="126621" y="53389"/>
                  </a:lnTo>
                  <a:lnTo>
                    <a:pt x="119434" y="24312"/>
                  </a:lnTo>
                  <a:lnTo>
                    <a:pt x="113143" y="14441"/>
                  </a:lnTo>
                  <a:lnTo>
                    <a:pt x="96745" y="1592"/>
                  </a:lnTo>
                  <a:lnTo>
                    <a:pt x="86728" y="0"/>
                  </a:lnTo>
                  <a:lnTo>
                    <a:pt x="64309" y="3875"/>
                  </a:lnTo>
                  <a:lnTo>
                    <a:pt x="43997" y="16417"/>
                  </a:lnTo>
                  <a:lnTo>
                    <a:pt x="34629" y="24700"/>
                  </a:lnTo>
                  <a:lnTo>
                    <a:pt x="22339" y="47074"/>
                  </a:lnTo>
                  <a:lnTo>
                    <a:pt x="16642" y="72775"/>
                  </a:lnTo>
                  <a:lnTo>
                    <a:pt x="18813" y="98309"/>
                  </a:lnTo>
                  <a:lnTo>
                    <a:pt x="28245" y="120005"/>
                  </a:lnTo>
                  <a:lnTo>
                    <a:pt x="41844" y="136939"/>
                  </a:lnTo>
                  <a:lnTo>
                    <a:pt x="57296" y="146817"/>
                  </a:lnTo>
                  <a:lnTo>
                    <a:pt x="81862" y="152974"/>
                  </a:lnTo>
                  <a:lnTo>
                    <a:pt x="110386" y="148056"/>
                  </a:lnTo>
                  <a:lnTo>
                    <a:pt x="149244" y="130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885">
              <a:extLst>
                <a:ext uri="{FF2B5EF4-FFF2-40B4-BE49-F238E27FC236}">
                  <a16:creationId xmlns:a16="http://schemas.microsoft.com/office/drawing/2014/main" xmlns="" id="{DA17D7F6-0B0C-45C7-9AFF-81691778FC6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994114" y="548650"/>
              <a:ext cx="127037" cy="397501"/>
            </a:xfrm>
            <a:custGeom>
              <a:avLst/>
              <a:gdLst/>
              <a:ahLst/>
              <a:cxnLst/>
              <a:rect l="0" t="0" r="0" b="0"/>
              <a:pathLst>
                <a:path w="127037" h="397501">
                  <a:moveTo>
                    <a:pt x="127036" y="29200"/>
                  </a:moveTo>
                  <a:lnTo>
                    <a:pt x="127036" y="29200"/>
                  </a:lnTo>
                  <a:lnTo>
                    <a:pt x="118198" y="6056"/>
                  </a:lnTo>
                  <a:lnTo>
                    <a:pt x="115499" y="3187"/>
                  </a:lnTo>
                  <a:lnTo>
                    <a:pt x="108738" y="0"/>
                  </a:lnTo>
                  <a:lnTo>
                    <a:pt x="97266" y="4228"/>
                  </a:lnTo>
                  <a:lnTo>
                    <a:pt x="90256" y="8318"/>
                  </a:lnTo>
                  <a:lnTo>
                    <a:pt x="66906" y="41044"/>
                  </a:lnTo>
                  <a:lnTo>
                    <a:pt x="48571" y="78208"/>
                  </a:lnTo>
                  <a:lnTo>
                    <a:pt x="30073" y="123654"/>
                  </a:lnTo>
                  <a:lnTo>
                    <a:pt x="22178" y="148614"/>
                  </a:lnTo>
                  <a:lnTo>
                    <a:pt x="14797" y="174426"/>
                  </a:lnTo>
                  <a:lnTo>
                    <a:pt x="9171" y="199395"/>
                  </a:lnTo>
                  <a:lnTo>
                    <a:pt x="4715" y="223802"/>
                  </a:lnTo>
                  <a:lnTo>
                    <a:pt x="0" y="269501"/>
                  </a:lnTo>
                  <a:lnTo>
                    <a:pt x="2607" y="308626"/>
                  </a:lnTo>
                  <a:lnTo>
                    <a:pt x="17878" y="341067"/>
                  </a:lnTo>
                  <a:lnTo>
                    <a:pt x="41832" y="366774"/>
                  </a:lnTo>
                  <a:lnTo>
                    <a:pt x="101636" y="39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343">
            <a:extLst>
              <a:ext uri="{FF2B5EF4-FFF2-40B4-BE49-F238E27FC236}">
                <a16:creationId xmlns:a16="http://schemas.microsoft.com/office/drawing/2014/main" xmlns="" id="{C24995CC-2DC0-4896-A5F7-90280F5B624D}"/>
              </a:ext>
            </a:extLst>
          </p:cNvPr>
          <p:cNvGrpSpPr/>
          <p:nvPr/>
        </p:nvGrpSpPr>
        <p:grpSpPr>
          <a:xfrm>
            <a:off x="3187700" y="565150"/>
            <a:ext cx="571349" cy="335634"/>
            <a:chOff x="3187700" y="565150"/>
            <a:chExt cx="571349" cy="335634"/>
          </a:xfrm>
        </p:grpSpPr>
        <p:sp>
          <p:nvSpPr>
            <p:cNvPr id="151" name="SMARTInkShape-1886">
              <a:extLst>
                <a:ext uri="{FF2B5EF4-FFF2-40B4-BE49-F238E27FC236}">
                  <a16:creationId xmlns:a16="http://schemas.microsoft.com/office/drawing/2014/main" xmlns="" id="{9177188F-0A14-443E-9F05-41A009E8F9E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673615" y="679723"/>
              <a:ext cx="85434" cy="209278"/>
            </a:xfrm>
            <a:custGeom>
              <a:avLst/>
              <a:gdLst/>
              <a:ahLst/>
              <a:cxnLst/>
              <a:rect l="0" t="0" r="0" b="0"/>
              <a:pathLst>
                <a:path w="85434" h="209278">
                  <a:moveTo>
                    <a:pt x="53835" y="56877"/>
                  </a:moveTo>
                  <a:lnTo>
                    <a:pt x="53835" y="56877"/>
                  </a:lnTo>
                  <a:lnTo>
                    <a:pt x="61857" y="32235"/>
                  </a:lnTo>
                  <a:lnTo>
                    <a:pt x="61398" y="16056"/>
                  </a:lnTo>
                  <a:lnTo>
                    <a:pt x="58877" y="9908"/>
                  </a:lnTo>
                  <a:lnTo>
                    <a:pt x="50432" y="1194"/>
                  </a:lnTo>
                  <a:lnTo>
                    <a:pt x="43805" y="0"/>
                  </a:lnTo>
                  <a:lnTo>
                    <a:pt x="27035" y="2435"/>
                  </a:lnTo>
                  <a:lnTo>
                    <a:pt x="13466" y="10103"/>
                  </a:lnTo>
                  <a:lnTo>
                    <a:pt x="7872" y="15111"/>
                  </a:lnTo>
                  <a:lnTo>
                    <a:pt x="1657" y="26320"/>
                  </a:lnTo>
                  <a:lnTo>
                    <a:pt x="0" y="32272"/>
                  </a:lnTo>
                  <a:lnTo>
                    <a:pt x="3802" y="46412"/>
                  </a:lnTo>
                  <a:lnTo>
                    <a:pt x="23491" y="75114"/>
                  </a:lnTo>
                  <a:lnTo>
                    <a:pt x="70275" y="114568"/>
                  </a:lnTo>
                  <a:lnTo>
                    <a:pt x="81367" y="126967"/>
                  </a:lnTo>
                  <a:lnTo>
                    <a:pt x="84185" y="133943"/>
                  </a:lnTo>
                  <a:lnTo>
                    <a:pt x="85433" y="149219"/>
                  </a:lnTo>
                  <a:lnTo>
                    <a:pt x="79873" y="165416"/>
                  </a:lnTo>
                  <a:lnTo>
                    <a:pt x="75427" y="173686"/>
                  </a:lnTo>
                  <a:lnTo>
                    <a:pt x="28435" y="209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887">
              <a:extLst>
                <a:ext uri="{FF2B5EF4-FFF2-40B4-BE49-F238E27FC236}">
                  <a16:creationId xmlns:a16="http://schemas.microsoft.com/office/drawing/2014/main" xmlns="" id="{D75FD41F-B01C-40D1-8D10-C931ABCCA75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518589" y="726682"/>
              <a:ext cx="132662" cy="138692"/>
            </a:xfrm>
            <a:custGeom>
              <a:avLst/>
              <a:gdLst/>
              <a:ahLst/>
              <a:cxnLst/>
              <a:rect l="0" t="0" r="0" b="0"/>
              <a:pathLst>
                <a:path w="132662" h="138692">
                  <a:moveTo>
                    <a:pt x="100911" y="48018"/>
                  </a:moveTo>
                  <a:lnTo>
                    <a:pt x="100911" y="48018"/>
                  </a:lnTo>
                  <a:lnTo>
                    <a:pt x="99029" y="27296"/>
                  </a:lnTo>
                  <a:lnTo>
                    <a:pt x="92073" y="6609"/>
                  </a:lnTo>
                  <a:lnTo>
                    <a:pt x="87963" y="3478"/>
                  </a:lnTo>
                  <a:lnTo>
                    <a:pt x="75871" y="0"/>
                  </a:lnTo>
                  <a:lnTo>
                    <a:pt x="69401" y="1190"/>
                  </a:lnTo>
                  <a:lnTo>
                    <a:pt x="56568" y="8155"/>
                  </a:lnTo>
                  <a:lnTo>
                    <a:pt x="18695" y="45083"/>
                  </a:lnTo>
                  <a:lnTo>
                    <a:pt x="5339" y="68586"/>
                  </a:lnTo>
                  <a:lnTo>
                    <a:pt x="344" y="91261"/>
                  </a:lnTo>
                  <a:lnTo>
                    <a:pt x="0" y="102247"/>
                  </a:lnTo>
                  <a:lnTo>
                    <a:pt x="5262" y="120097"/>
                  </a:lnTo>
                  <a:lnTo>
                    <a:pt x="9628" y="127821"/>
                  </a:lnTo>
                  <a:lnTo>
                    <a:pt x="14656" y="132970"/>
                  </a:lnTo>
                  <a:lnTo>
                    <a:pt x="25887" y="138691"/>
                  </a:lnTo>
                  <a:lnTo>
                    <a:pt x="32550" y="138100"/>
                  </a:lnTo>
                  <a:lnTo>
                    <a:pt x="47480" y="131799"/>
                  </a:lnTo>
                  <a:lnTo>
                    <a:pt x="71752" y="109609"/>
                  </a:lnTo>
                  <a:lnTo>
                    <a:pt x="93688" y="76987"/>
                  </a:lnTo>
                  <a:lnTo>
                    <a:pt x="99960" y="57625"/>
                  </a:lnTo>
                  <a:lnTo>
                    <a:pt x="102972" y="92813"/>
                  </a:lnTo>
                  <a:lnTo>
                    <a:pt x="110999" y="105321"/>
                  </a:lnTo>
                  <a:lnTo>
                    <a:pt x="119741" y="112292"/>
                  </a:lnTo>
                  <a:lnTo>
                    <a:pt x="132661" y="117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888">
              <a:extLst>
                <a:ext uri="{FF2B5EF4-FFF2-40B4-BE49-F238E27FC236}">
                  <a16:creationId xmlns:a16="http://schemas.microsoft.com/office/drawing/2014/main" xmlns="" id="{53BABFE8-52A6-4B47-9DEB-5544ED4E8DF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473450" y="647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5958"/>
                  </a:lnTo>
                  <a:lnTo>
                    <a:pt x="705" y="3972"/>
                  </a:lnTo>
                  <a:lnTo>
                    <a:pt x="1881" y="264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889">
              <a:extLst>
                <a:ext uri="{FF2B5EF4-FFF2-40B4-BE49-F238E27FC236}">
                  <a16:creationId xmlns:a16="http://schemas.microsoft.com/office/drawing/2014/main" xmlns="" id="{02B7A2AD-C773-42E1-A628-C8C2B7D13AE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460750" y="7556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0" y="45434"/>
                  </a:lnTo>
                  <a:lnTo>
                    <a:pt x="5026" y="90632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890">
              <a:extLst>
                <a:ext uri="{FF2B5EF4-FFF2-40B4-BE49-F238E27FC236}">
                  <a16:creationId xmlns:a16="http://schemas.microsoft.com/office/drawing/2014/main" xmlns="" id="{6A0CF106-E97C-45A8-B89D-FE44D7BBE3C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187700" y="565150"/>
              <a:ext cx="169464" cy="335634"/>
            </a:xfrm>
            <a:custGeom>
              <a:avLst/>
              <a:gdLst/>
              <a:ahLst/>
              <a:cxnLst/>
              <a:rect l="0" t="0" r="0" b="0"/>
              <a:pathLst>
                <a:path w="169464" h="335634">
                  <a:moveTo>
                    <a:pt x="12700" y="0"/>
                  </a:moveTo>
                  <a:lnTo>
                    <a:pt x="12700" y="0"/>
                  </a:lnTo>
                  <a:lnTo>
                    <a:pt x="16071" y="6742"/>
                  </a:lnTo>
                  <a:lnTo>
                    <a:pt x="13321" y="54272"/>
                  </a:lnTo>
                  <a:lnTo>
                    <a:pt x="16255" y="96671"/>
                  </a:lnTo>
                  <a:lnTo>
                    <a:pt x="15927" y="134217"/>
                  </a:lnTo>
                  <a:lnTo>
                    <a:pt x="14840" y="177480"/>
                  </a:lnTo>
                  <a:lnTo>
                    <a:pt x="16708" y="224930"/>
                  </a:lnTo>
                  <a:lnTo>
                    <a:pt x="16128" y="266715"/>
                  </a:lnTo>
                  <a:lnTo>
                    <a:pt x="13518" y="301279"/>
                  </a:lnTo>
                  <a:lnTo>
                    <a:pt x="7975" y="335175"/>
                  </a:lnTo>
                  <a:lnTo>
                    <a:pt x="7433" y="335633"/>
                  </a:lnTo>
                  <a:lnTo>
                    <a:pt x="6492" y="289340"/>
                  </a:lnTo>
                  <a:lnTo>
                    <a:pt x="7825" y="257007"/>
                  </a:lnTo>
                  <a:lnTo>
                    <a:pt x="13120" y="223821"/>
                  </a:lnTo>
                  <a:lnTo>
                    <a:pt x="30777" y="183518"/>
                  </a:lnTo>
                  <a:lnTo>
                    <a:pt x="50512" y="159347"/>
                  </a:lnTo>
                  <a:lnTo>
                    <a:pt x="67135" y="150078"/>
                  </a:lnTo>
                  <a:lnTo>
                    <a:pt x="76507" y="146619"/>
                  </a:lnTo>
                  <a:lnTo>
                    <a:pt x="98208" y="146538"/>
                  </a:lnTo>
                  <a:lnTo>
                    <a:pt x="120554" y="152617"/>
                  </a:lnTo>
                  <a:lnTo>
                    <a:pt x="139891" y="164726"/>
                  </a:lnTo>
                  <a:lnTo>
                    <a:pt x="163275" y="194152"/>
                  </a:lnTo>
                  <a:lnTo>
                    <a:pt x="169463" y="215642"/>
                  </a:lnTo>
                  <a:lnTo>
                    <a:pt x="169156" y="237657"/>
                  </a:lnTo>
                  <a:lnTo>
                    <a:pt x="164316" y="261553"/>
                  </a:lnTo>
                  <a:lnTo>
                    <a:pt x="146915" y="292065"/>
                  </a:lnTo>
                  <a:lnTo>
                    <a:pt x="120514" y="315608"/>
                  </a:lnTo>
                  <a:lnTo>
                    <a:pt x="86978" y="329247"/>
                  </a:lnTo>
                  <a:lnTo>
                    <a:pt x="53602" y="334386"/>
                  </a:lnTo>
                  <a:lnTo>
                    <a:pt x="32054" y="328062"/>
                  </a:lnTo>
                  <a:lnTo>
                    <a:pt x="14246" y="316550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1891">
            <a:extLst>
              <a:ext uri="{FF2B5EF4-FFF2-40B4-BE49-F238E27FC236}">
                <a16:creationId xmlns:a16="http://schemas.microsoft.com/office/drawing/2014/main" xmlns="" id="{757B1D3D-D7C5-4895-BB0E-AEF58AD2D79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76103" y="648214"/>
            <a:ext cx="300398" cy="612471"/>
          </a:xfrm>
          <a:custGeom>
            <a:avLst/>
            <a:gdLst/>
            <a:ahLst/>
            <a:cxnLst/>
            <a:rect l="0" t="0" r="0" b="0"/>
            <a:pathLst>
              <a:path w="300398" h="612471">
                <a:moveTo>
                  <a:pt x="59097" y="62986"/>
                </a:moveTo>
                <a:lnTo>
                  <a:pt x="59097" y="62986"/>
                </a:lnTo>
                <a:lnTo>
                  <a:pt x="59097" y="69728"/>
                </a:lnTo>
                <a:lnTo>
                  <a:pt x="55334" y="76801"/>
                </a:lnTo>
                <a:lnTo>
                  <a:pt x="52355" y="80663"/>
                </a:lnTo>
                <a:lnTo>
                  <a:pt x="23776" y="96546"/>
                </a:lnTo>
                <a:lnTo>
                  <a:pt x="14942" y="97187"/>
                </a:lnTo>
                <a:lnTo>
                  <a:pt x="1143" y="95220"/>
                </a:lnTo>
                <a:lnTo>
                  <a:pt x="0" y="92942"/>
                </a:lnTo>
                <a:lnTo>
                  <a:pt x="611" y="84766"/>
                </a:lnTo>
                <a:lnTo>
                  <a:pt x="8293" y="68264"/>
                </a:lnTo>
                <a:lnTo>
                  <a:pt x="46063" y="25529"/>
                </a:lnTo>
                <a:lnTo>
                  <a:pt x="70075" y="1220"/>
                </a:lnTo>
                <a:lnTo>
                  <a:pt x="69943" y="642"/>
                </a:lnTo>
                <a:lnTo>
                  <a:pt x="69150" y="256"/>
                </a:lnTo>
                <a:lnTo>
                  <a:pt x="67916" y="0"/>
                </a:lnTo>
                <a:lnTo>
                  <a:pt x="67798" y="1945"/>
                </a:lnTo>
                <a:lnTo>
                  <a:pt x="69593" y="16207"/>
                </a:lnTo>
                <a:lnTo>
                  <a:pt x="68400" y="43560"/>
                </a:lnTo>
                <a:lnTo>
                  <a:pt x="75337" y="83728"/>
                </a:lnTo>
                <a:lnTo>
                  <a:pt x="79956" y="117360"/>
                </a:lnTo>
                <a:lnTo>
                  <a:pt x="84360" y="155356"/>
                </a:lnTo>
                <a:lnTo>
                  <a:pt x="87964" y="196467"/>
                </a:lnTo>
                <a:lnTo>
                  <a:pt x="89565" y="240609"/>
                </a:lnTo>
                <a:lnTo>
                  <a:pt x="88396" y="280454"/>
                </a:lnTo>
                <a:lnTo>
                  <a:pt x="84819" y="315566"/>
                </a:lnTo>
                <a:lnTo>
                  <a:pt x="74166" y="357723"/>
                </a:lnTo>
                <a:lnTo>
                  <a:pt x="58623" y="385892"/>
                </a:lnTo>
                <a:lnTo>
                  <a:pt x="49244" y="393472"/>
                </a:lnTo>
                <a:lnTo>
                  <a:pt x="44767" y="392671"/>
                </a:lnTo>
                <a:lnTo>
                  <a:pt x="36030" y="384255"/>
                </a:lnTo>
                <a:lnTo>
                  <a:pt x="33087" y="369226"/>
                </a:lnTo>
                <a:lnTo>
                  <a:pt x="35543" y="349376"/>
                </a:lnTo>
                <a:lnTo>
                  <a:pt x="49531" y="309728"/>
                </a:lnTo>
                <a:lnTo>
                  <a:pt x="71942" y="262546"/>
                </a:lnTo>
                <a:lnTo>
                  <a:pt x="90676" y="229526"/>
                </a:lnTo>
                <a:lnTo>
                  <a:pt x="110762" y="196035"/>
                </a:lnTo>
                <a:lnTo>
                  <a:pt x="130742" y="161630"/>
                </a:lnTo>
                <a:lnTo>
                  <a:pt x="149030" y="125172"/>
                </a:lnTo>
                <a:lnTo>
                  <a:pt x="164684" y="91565"/>
                </a:lnTo>
                <a:lnTo>
                  <a:pt x="183515" y="50522"/>
                </a:lnTo>
                <a:lnTo>
                  <a:pt x="197903" y="14941"/>
                </a:lnTo>
                <a:lnTo>
                  <a:pt x="182983" y="59638"/>
                </a:lnTo>
                <a:lnTo>
                  <a:pt x="172719" y="95365"/>
                </a:lnTo>
                <a:lnTo>
                  <a:pt x="163453" y="141817"/>
                </a:lnTo>
                <a:lnTo>
                  <a:pt x="159007" y="167751"/>
                </a:lnTo>
                <a:lnTo>
                  <a:pt x="154631" y="194918"/>
                </a:lnTo>
                <a:lnTo>
                  <a:pt x="150303" y="222908"/>
                </a:lnTo>
                <a:lnTo>
                  <a:pt x="146712" y="252150"/>
                </a:lnTo>
                <a:lnTo>
                  <a:pt x="143613" y="282229"/>
                </a:lnTo>
                <a:lnTo>
                  <a:pt x="140841" y="312865"/>
                </a:lnTo>
                <a:lnTo>
                  <a:pt x="138993" y="343166"/>
                </a:lnTo>
                <a:lnTo>
                  <a:pt x="137761" y="373245"/>
                </a:lnTo>
                <a:lnTo>
                  <a:pt x="136940" y="403175"/>
                </a:lnTo>
                <a:lnTo>
                  <a:pt x="137803" y="430890"/>
                </a:lnTo>
                <a:lnTo>
                  <a:pt x="139790" y="457128"/>
                </a:lnTo>
                <a:lnTo>
                  <a:pt x="142526" y="482380"/>
                </a:lnTo>
                <a:lnTo>
                  <a:pt x="147446" y="525491"/>
                </a:lnTo>
                <a:lnTo>
                  <a:pt x="151986" y="561349"/>
                </a:lnTo>
                <a:lnTo>
                  <a:pt x="159213" y="598548"/>
                </a:lnTo>
                <a:lnTo>
                  <a:pt x="166152" y="610988"/>
                </a:lnTo>
                <a:lnTo>
                  <a:pt x="170684" y="612470"/>
                </a:lnTo>
                <a:lnTo>
                  <a:pt x="175821" y="611342"/>
                </a:lnTo>
                <a:lnTo>
                  <a:pt x="181363" y="608474"/>
                </a:lnTo>
                <a:lnTo>
                  <a:pt x="191284" y="590234"/>
                </a:lnTo>
                <a:lnTo>
                  <a:pt x="204802" y="544469"/>
                </a:lnTo>
                <a:lnTo>
                  <a:pt x="212049" y="505578"/>
                </a:lnTo>
                <a:lnTo>
                  <a:pt x="215270" y="462423"/>
                </a:lnTo>
                <a:lnTo>
                  <a:pt x="216702" y="423017"/>
                </a:lnTo>
                <a:lnTo>
                  <a:pt x="216632" y="388806"/>
                </a:lnTo>
                <a:lnTo>
                  <a:pt x="212720" y="343742"/>
                </a:lnTo>
                <a:lnTo>
                  <a:pt x="211569" y="324530"/>
                </a:lnTo>
                <a:lnTo>
                  <a:pt x="232551" y="332279"/>
                </a:lnTo>
                <a:lnTo>
                  <a:pt x="246019" y="330603"/>
                </a:lnTo>
                <a:lnTo>
                  <a:pt x="300397" y="3042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345">
            <a:extLst>
              <a:ext uri="{FF2B5EF4-FFF2-40B4-BE49-F238E27FC236}">
                <a16:creationId xmlns:a16="http://schemas.microsoft.com/office/drawing/2014/main" xmlns="" id="{F061DE97-B73D-4DCC-BF2E-303C91E764A5}"/>
              </a:ext>
            </a:extLst>
          </p:cNvPr>
          <p:cNvGrpSpPr/>
          <p:nvPr/>
        </p:nvGrpSpPr>
        <p:grpSpPr>
          <a:xfrm>
            <a:off x="610483" y="621713"/>
            <a:ext cx="875418" cy="673688"/>
            <a:chOff x="610483" y="621713"/>
            <a:chExt cx="875418" cy="673688"/>
          </a:xfrm>
        </p:grpSpPr>
        <p:sp>
          <p:nvSpPr>
            <p:cNvPr id="158" name="SMARTInkShape-1892">
              <a:extLst>
                <a:ext uri="{FF2B5EF4-FFF2-40B4-BE49-F238E27FC236}">
                  <a16:creationId xmlns:a16="http://schemas.microsoft.com/office/drawing/2014/main" xmlns="" id="{725C1F02-A48A-42A8-AB07-4A8BDCBB736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479550" y="933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9050"/>
                  </a:lnTo>
                  <a:lnTo>
                    <a:pt x="1986" y="176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893">
              <a:extLst>
                <a:ext uri="{FF2B5EF4-FFF2-40B4-BE49-F238E27FC236}">
                  <a16:creationId xmlns:a16="http://schemas.microsoft.com/office/drawing/2014/main" xmlns="" id="{4E2CCF4B-C6B1-4C12-A375-9630908259B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473200" y="8128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894">
              <a:extLst>
                <a:ext uri="{FF2B5EF4-FFF2-40B4-BE49-F238E27FC236}">
                  <a16:creationId xmlns:a16="http://schemas.microsoft.com/office/drawing/2014/main" xmlns="" id="{7C143172-C93E-48A3-950F-32A7905E0E5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55479" y="1111250"/>
              <a:ext cx="390722" cy="184151"/>
            </a:xfrm>
            <a:custGeom>
              <a:avLst/>
              <a:gdLst/>
              <a:ahLst/>
              <a:cxnLst/>
              <a:rect l="0" t="0" r="0" b="0"/>
              <a:pathLst>
                <a:path w="390722" h="184151">
                  <a:moveTo>
                    <a:pt x="3371" y="184150"/>
                  </a:moveTo>
                  <a:lnTo>
                    <a:pt x="3371" y="184150"/>
                  </a:lnTo>
                  <a:lnTo>
                    <a:pt x="0" y="184150"/>
                  </a:lnTo>
                  <a:lnTo>
                    <a:pt x="11388" y="184150"/>
                  </a:lnTo>
                  <a:lnTo>
                    <a:pt x="56233" y="167295"/>
                  </a:lnTo>
                  <a:lnTo>
                    <a:pt x="100713" y="145850"/>
                  </a:lnTo>
                  <a:lnTo>
                    <a:pt x="125416" y="133216"/>
                  </a:lnTo>
                  <a:lnTo>
                    <a:pt x="151762" y="119855"/>
                  </a:lnTo>
                  <a:lnTo>
                    <a:pt x="179204" y="106009"/>
                  </a:lnTo>
                  <a:lnTo>
                    <a:pt x="207376" y="91839"/>
                  </a:lnTo>
                  <a:lnTo>
                    <a:pt x="234625" y="78160"/>
                  </a:lnTo>
                  <a:lnTo>
                    <a:pt x="261257" y="64806"/>
                  </a:lnTo>
                  <a:lnTo>
                    <a:pt x="287478" y="51671"/>
                  </a:lnTo>
                  <a:lnTo>
                    <a:pt x="331665" y="29550"/>
                  </a:lnTo>
                  <a:lnTo>
                    <a:pt x="390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895">
              <a:extLst>
                <a:ext uri="{FF2B5EF4-FFF2-40B4-BE49-F238E27FC236}">
                  <a16:creationId xmlns:a16="http://schemas.microsoft.com/office/drawing/2014/main" xmlns="" id="{C2B3A89D-C544-44BA-9944-26643115EF5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17550" y="1117600"/>
              <a:ext cx="565151" cy="171451"/>
            </a:xfrm>
            <a:custGeom>
              <a:avLst/>
              <a:gdLst/>
              <a:ahLst/>
              <a:cxnLst/>
              <a:rect l="0" t="0" r="0" b="0"/>
              <a:pathLst>
                <a:path w="565151" h="171451">
                  <a:moveTo>
                    <a:pt x="0" y="171450"/>
                  </a:moveTo>
                  <a:lnTo>
                    <a:pt x="0" y="171450"/>
                  </a:lnTo>
                  <a:lnTo>
                    <a:pt x="3371" y="171450"/>
                  </a:lnTo>
                  <a:lnTo>
                    <a:pt x="35806" y="161337"/>
                  </a:lnTo>
                  <a:lnTo>
                    <a:pt x="81295" y="146964"/>
                  </a:lnTo>
                  <a:lnTo>
                    <a:pt x="109230" y="138193"/>
                  </a:lnTo>
                  <a:lnTo>
                    <a:pt x="141964" y="126701"/>
                  </a:lnTo>
                  <a:lnTo>
                    <a:pt x="177899" y="113395"/>
                  </a:lnTo>
                  <a:lnTo>
                    <a:pt x="215966" y="98880"/>
                  </a:lnTo>
                  <a:lnTo>
                    <a:pt x="257572" y="84970"/>
                  </a:lnTo>
                  <a:lnTo>
                    <a:pt x="301537" y="71463"/>
                  </a:lnTo>
                  <a:lnTo>
                    <a:pt x="347074" y="58226"/>
                  </a:lnTo>
                  <a:lnTo>
                    <a:pt x="388016" y="45873"/>
                  </a:lnTo>
                  <a:lnTo>
                    <a:pt x="425894" y="34110"/>
                  </a:lnTo>
                  <a:lnTo>
                    <a:pt x="461729" y="22740"/>
                  </a:lnTo>
                  <a:lnTo>
                    <a:pt x="489147" y="15160"/>
                  </a:lnTo>
                  <a:lnTo>
                    <a:pt x="529019" y="6738"/>
                  </a:lnTo>
                  <a:lnTo>
                    <a:pt x="565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896">
              <a:extLst>
                <a:ext uri="{FF2B5EF4-FFF2-40B4-BE49-F238E27FC236}">
                  <a16:creationId xmlns:a16="http://schemas.microsoft.com/office/drawing/2014/main" xmlns="" id="{3A867477-0341-4563-A4A3-8387C257870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49350" y="815825"/>
              <a:ext cx="150596" cy="194347"/>
            </a:xfrm>
            <a:custGeom>
              <a:avLst/>
              <a:gdLst/>
              <a:ahLst/>
              <a:cxnLst/>
              <a:rect l="0" t="0" r="0" b="0"/>
              <a:pathLst>
                <a:path w="150596" h="194347">
                  <a:moveTo>
                    <a:pt x="0" y="60475"/>
                  </a:moveTo>
                  <a:lnTo>
                    <a:pt x="0" y="60475"/>
                  </a:lnTo>
                  <a:lnTo>
                    <a:pt x="705" y="66956"/>
                  </a:lnTo>
                  <a:lnTo>
                    <a:pt x="8838" y="103191"/>
                  </a:lnTo>
                  <a:lnTo>
                    <a:pt x="8185" y="141414"/>
                  </a:lnTo>
                  <a:lnTo>
                    <a:pt x="4710" y="186853"/>
                  </a:lnTo>
                  <a:lnTo>
                    <a:pt x="2093" y="193549"/>
                  </a:lnTo>
                  <a:lnTo>
                    <a:pt x="1396" y="194346"/>
                  </a:lnTo>
                  <a:lnTo>
                    <a:pt x="930" y="194173"/>
                  </a:lnTo>
                  <a:lnTo>
                    <a:pt x="2004" y="155570"/>
                  </a:lnTo>
                  <a:lnTo>
                    <a:pt x="6944" y="113816"/>
                  </a:lnTo>
                  <a:lnTo>
                    <a:pt x="14757" y="73222"/>
                  </a:lnTo>
                  <a:lnTo>
                    <a:pt x="22081" y="54852"/>
                  </a:lnTo>
                  <a:lnTo>
                    <a:pt x="30040" y="44335"/>
                  </a:lnTo>
                  <a:lnTo>
                    <a:pt x="32726" y="42660"/>
                  </a:lnTo>
                  <a:lnTo>
                    <a:pt x="34518" y="42953"/>
                  </a:lnTo>
                  <a:lnTo>
                    <a:pt x="37919" y="49160"/>
                  </a:lnTo>
                  <a:lnTo>
                    <a:pt x="46356" y="71782"/>
                  </a:lnTo>
                  <a:lnTo>
                    <a:pt x="55566" y="117815"/>
                  </a:lnTo>
                  <a:lnTo>
                    <a:pt x="56094" y="119869"/>
                  </a:lnTo>
                  <a:lnTo>
                    <a:pt x="57151" y="119826"/>
                  </a:lnTo>
                  <a:lnTo>
                    <a:pt x="60208" y="116016"/>
                  </a:lnTo>
                  <a:lnTo>
                    <a:pt x="76882" y="73599"/>
                  </a:lnTo>
                  <a:lnTo>
                    <a:pt x="89102" y="37082"/>
                  </a:lnTo>
                  <a:lnTo>
                    <a:pt x="98162" y="16917"/>
                  </a:lnTo>
                  <a:lnTo>
                    <a:pt x="109244" y="3251"/>
                  </a:lnTo>
                  <a:lnTo>
                    <a:pt x="114457" y="453"/>
                  </a:lnTo>
                  <a:lnTo>
                    <a:pt x="119344" y="0"/>
                  </a:lnTo>
                  <a:lnTo>
                    <a:pt x="124012" y="1108"/>
                  </a:lnTo>
                  <a:lnTo>
                    <a:pt x="132963" y="9866"/>
                  </a:lnTo>
                  <a:lnTo>
                    <a:pt x="140939" y="23871"/>
                  </a:lnTo>
                  <a:lnTo>
                    <a:pt x="148691" y="53000"/>
                  </a:lnTo>
                  <a:lnTo>
                    <a:pt x="150595" y="92284"/>
                  </a:lnTo>
                  <a:lnTo>
                    <a:pt x="146050" y="149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897">
              <a:extLst>
                <a:ext uri="{FF2B5EF4-FFF2-40B4-BE49-F238E27FC236}">
                  <a16:creationId xmlns:a16="http://schemas.microsoft.com/office/drawing/2014/main" xmlns="" id="{B551370D-CBE2-48CA-B29B-DF9557F3F98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10483" y="621713"/>
              <a:ext cx="462668" cy="442203"/>
            </a:xfrm>
            <a:custGeom>
              <a:avLst/>
              <a:gdLst/>
              <a:ahLst/>
              <a:cxnLst/>
              <a:rect l="0" t="0" r="0" b="0"/>
              <a:pathLst>
                <a:path w="462668" h="442203">
                  <a:moveTo>
                    <a:pt x="5467" y="254587"/>
                  </a:moveTo>
                  <a:lnTo>
                    <a:pt x="5467" y="254587"/>
                  </a:lnTo>
                  <a:lnTo>
                    <a:pt x="0" y="249120"/>
                  </a:lnTo>
                  <a:lnTo>
                    <a:pt x="9491" y="238386"/>
                  </a:lnTo>
                  <a:lnTo>
                    <a:pt x="54762" y="208609"/>
                  </a:lnTo>
                  <a:lnTo>
                    <a:pt x="92758" y="184528"/>
                  </a:lnTo>
                  <a:lnTo>
                    <a:pt x="135515" y="157363"/>
                  </a:lnTo>
                  <a:lnTo>
                    <a:pt x="181094" y="127415"/>
                  </a:lnTo>
                  <a:lnTo>
                    <a:pt x="205101" y="110539"/>
                  </a:lnTo>
                  <a:lnTo>
                    <a:pt x="251532" y="77677"/>
                  </a:lnTo>
                  <a:lnTo>
                    <a:pt x="290983" y="51312"/>
                  </a:lnTo>
                  <a:lnTo>
                    <a:pt x="334837" y="12828"/>
                  </a:lnTo>
                  <a:lnTo>
                    <a:pt x="344358" y="765"/>
                  </a:lnTo>
                  <a:lnTo>
                    <a:pt x="345694" y="0"/>
                  </a:lnTo>
                  <a:lnTo>
                    <a:pt x="346585" y="196"/>
                  </a:lnTo>
                  <a:lnTo>
                    <a:pt x="346474" y="1737"/>
                  </a:lnTo>
                  <a:lnTo>
                    <a:pt x="339372" y="35084"/>
                  </a:lnTo>
                  <a:lnTo>
                    <a:pt x="337314" y="66484"/>
                  </a:lnTo>
                  <a:lnTo>
                    <a:pt x="337104" y="108191"/>
                  </a:lnTo>
                  <a:lnTo>
                    <a:pt x="338036" y="135118"/>
                  </a:lnTo>
                  <a:lnTo>
                    <a:pt x="339363" y="164357"/>
                  </a:lnTo>
                  <a:lnTo>
                    <a:pt x="340953" y="193728"/>
                  </a:lnTo>
                  <a:lnTo>
                    <a:pt x="342719" y="223187"/>
                  </a:lnTo>
                  <a:lnTo>
                    <a:pt x="344602" y="252703"/>
                  </a:lnTo>
                  <a:lnTo>
                    <a:pt x="346562" y="280848"/>
                  </a:lnTo>
                  <a:lnTo>
                    <a:pt x="348575" y="308078"/>
                  </a:lnTo>
                  <a:lnTo>
                    <a:pt x="350622" y="334698"/>
                  </a:lnTo>
                  <a:lnTo>
                    <a:pt x="352897" y="377445"/>
                  </a:lnTo>
                  <a:lnTo>
                    <a:pt x="354178" y="421752"/>
                  </a:lnTo>
                  <a:lnTo>
                    <a:pt x="354611" y="442202"/>
                  </a:lnTo>
                  <a:lnTo>
                    <a:pt x="355402" y="410572"/>
                  </a:lnTo>
                  <a:lnTo>
                    <a:pt x="358079" y="374949"/>
                  </a:lnTo>
                  <a:lnTo>
                    <a:pt x="366924" y="328115"/>
                  </a:lnTo>
                  <a:lnTo>
                    <a:pt x="378481" y="297540"/>
                  </a:lnTo>
                  <a:lnTo>
                    <a:pt x="386681" y="287788"/>
                  </a:lnTo>
                  <a:lnTo>
                    <a:pt x="390843" y="285188"/>
                  </a:lnTo>
                  <a:lnTo>
                    <a:pt x="395029" y="284160"/>
                  </a:lnTo>
                  <a:lnTo>
                    <a:pt x="403443" y="284899"/>
                  </a:lnTo>
                  <a:lnTo>
                    <a:pt x="411886" y="289461"/>
                  </a:lnTo>
                  <a:lnTo>
                    <a:pt x="416113" y="292653"/>
                  </a:lnTo>
                  <a:lnTo>
                    <a:pt x="432175" y="317371"/>
                  </a:lnTo>
                  <a:lnTo>
                    <a:pt x="446426" y="359286"/>
                  </a:lnTo>
                  <a:lnTo>
                    <a:pt x="456036" y="401955"/>
                  </a:lnTo>
                  <a:lnTo>
                    <a:pt x="462667" y="426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898">
              <a:extLst>
                <a:ext uri="{FF2B5EF4-FFF2-40B4-BE49-F238E27FC236}">
                  <a16:creationId xmlns:a16="http://schemas.microsoft.com/office/drawing/2014/main" xmlns="" id="{2EF4BD13-112A-40BF-B4CC-EC0312519A2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88283" y="743833"/>
              <a:ext cx="62618" cy="402732"/>
            </a:xfrm>
            <a:custGeom>
              <a:avLst/>
              <a:gdLst/>
              <a:ahLst/>
              <a:cxnLst/>
              <a:rect l="0" t="0" r="0" b="0"/>
              <a:pathLst>
                <a:path w="62618" h="402732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50" y="2750"/>
                  </a:lnTo>
                  <a:lnTo>
                    <a:pt x="10000" y="27325"/>
                  </a:lnTo>
                  <a:lnTo>
                    <a:pt x="16845" y="67369"/>
                  </a:lnTo>
                  <a:lnTo>
                    <a:pt x="23694" y="108473"/>
                  </a:lnTo>
                  <a:lnTo>
                    <a:pt x="27496" y="131993"/>
                  </a:lnTo>
                  <a:lnTo>
                    <a:pt x="31442" y="156846"/>
                  </a:lnTo>
                  <a:lnTo>
                    <a:pt x="35484" y="182586"/>
                  </a:lnTo>
                  <a:lnTo>
                    <a:pt x="39589" y="208919"/>
                  </a:lnTo>
                  <a:lnTo>
                    <a:pt x="43737" y="235646"/>
                  </a:lnTo>
                  <a:lnTo>
                    <a:pt x="47914" y="262636"/>
                  </a:lnTo>
                  <a:lnTo>
                    <a:pt x="50698" y="287685"/>
                  </a:lnTo>
                  <a:lnTo>
                    <a:pt x="53792" y="334332"/>
                  </a:lnTo>
                  <a:lnTo>
                    <a:pt x="58905" y="380035"/>
                  </a:lnTo>
                  <a:lnTo>
                    <a:pt x="61884" y="402731"/>
                  </a:lnTo>
                  <a:lnTo>
                    <a:pt x="62617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346">
            <a:extLst>
              <a:ext uri="{FF2B5EF4-FFF2-40B4-BE49-F238E27FC236}">
                <a16:creationId xmlns:a16="http://schemas.microsoft.com/office/drawing/2014/main" xmlns="" id="{4C77C65A-762A-44CE-8BE6-C07FD701F0C4}"/>
              </a:ext>
            </a:extLst>
          </p:cNvPr>
          <p:cNvGrpSpPr/>
          <p:nvPr/>
        </p:nvGrpSpPr>
        <p:grpSpPr>
          <a:xfrm>
            <a:off x="1188773" y="2851150"/>
            <a:ext cx="1040078" cy="615951"/>
            <a:chOff x="1188773" y="2851150"/>
            <a:chExt cx="1040078" cy="615951"/>
          </a:xfrm>
        </p:grpSpPr>
        <p:sp>
          <p:nvSpPr>
            <p:cNvPr id="166" name="SMARTInkShape-1899">
              <a:extLst>
                <a:ext uri="{FF2B5EF4-FFF2-40B4-BE49-F238E27FC236}">
                  <a16:creationId xmlns:a16="http://schemas.microsoft.com/office/drawing/2014/main" xmlns="" id="{11DBAD94-7AE0-479E-8DE9-EB4AAD98043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216150" y="3143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1765" y="0"/>
                  </a:lnTo>
                  <a:lnTo>
                    <a:pt x="1177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900">
              <a:extLst>
                <a:ext uri="{FF2B5EF4-FFF2-40B4-BE49-F238E27FC236}">
                  <a16:creationId xmlns:a16="http://schemas.microsoft.com/office/drawing/2014/main" xmlns="" id="{05EC0DE6-4CB6-4235-800A-486FB197182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203450" y="3054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588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901">
              <a:extLst>
                <a:ext uri="{FF2B5EF4-FFF2-40B4-BE49-F238E27FC236}">
                  <a16:creationId xmlns:a16="http://schemas.microsoft.com/office/drawing/2014/main" xmlns="" id="{0CED9AB1-D4E0-4758-A083-5FDE13F0E90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532667" y="3257550"/>
              <a:ext cx="499334" cy="182386"/>
            </a:xfrm>
            <a:custGeom>
              <a:avLst/>
              <a:gdLst/>
              <a:ahLst/>
              <a:cxnLst/>
              <a:rect l="0" t="0" r="0" b="0"/>
              <a:pathLst>
                <a:path w="499334" h="182386">
                  <a:moveTo>
                    <a:pt x="29433" y="171450"/>
                  </a:moveTo>
                  <a:lnTo>
                    <a:pt x="29433" y="171450"/>
                  </a:lnTo>
                  <a:lnTo>
                    <a:pt x="1159" y="181502"/>
                  </a:lnTo>
                  <a:lnTo>
                    <a:pt x="0" y="182385"/>
                  </a:lnTo>
                  <a:lnTo>
                    <a:pt x="32080" y="170143"/>
                  </a:lnTo>
                  <a:lnTo>
                    <a:pt x="53775" y="161406"/>
                  </a:lnTo>
                  <a:lnTo>
                    <a:pt x="80233" y="150643"/>
                  </a:lnTo>
                  <a:lnTo>
                    <a:pt x="109866" y="138529"/>
                  </a:lnTo>
                  <a:lnTo>
                    <a:pt x="144439" y="124808"/>
                  </a:lnTo>
                  <a:lnTo>
                    <a:pt x="182303" y="110017"/>
                  </a:lnTo>
                  <a:lnTo>
                    <a:pt x="222363" y="94511"/>
                  </a:lnTo>
                  <a:lnTo>
                    <a:pt x="262475" y="79940"/>
                  </a:lnTo>
                  <a:lnTo>
                    <a:pt x="302622" y="65994"/>
                  </a:lnTo>
                  <a:lnTo>
                    <a:pt x="342793" y="52462"/>
                  </a:lnTo>
                  <a:lnTo>
                    <a:pt x="378039" y="40620"/>
                  </a:lnTo>
                  <a:lnTo>
                    <a:pt x="410004" y="29902"/>
                  </a:lnTo>
                  <a:lnTo>
                    <a:pt x="439780" y="19935"/>
                  </a:lnTo>
                  <a:lnTo>
                    <a:pt x="49933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902">
              <a:extLst>
                <a:ext uri="{FF2B5EF4-FFF2-40B4-BE49-F238E27FC236}">
                  <a16:creationId xmlns:a16="http://schemas.microsoft.com/office/drawing/2014/main" xmlns="" id="{FB01F49D-BD9B-4769-94CD-F703AF0C24D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206500" y="3295650"/>
              <a:ext cx="730251" cy="171451"/>
            </a:xfrm>
            <a:custGeom>
              <a:avLst/>
              <a:gdLst/>
              <a:ahLst/>
              <a:cxnLst/>
              <a:rect l="0" t="0" r="0" b="0"/>
              <a:pathLst>
                <a:path w="730251" h="171451">
                  <a:moveTo>
                    <a:pt x="0" y="171450"/>
                  </a:moveTo>
                  <a:lnTo>
                    <a:pt x="0" y="171450"/>
                  </a:lnTo>
                  <a:lnTo>
                    <a:pt x="26968" y="161337"/>
                  </a:lnTo>
                  <a:lnTo>
                    <a:pt x="48317" y="154830"/>
                  </a:lnTo>
                  <a:lnTo>
                    <a:pt x="75956" y="146964"/>
                  </a:lnTo>
                  <a:lnTo>
                    <a:pt x="107787" y="138193"/>
                  </a:lnTo>
                  <a:lnTo>
                    <a:pt x="148058" y="127406"/>
                  </a:lnTo>
                  <a:lnTo>
                    <a:pt x="193956" y="115277"/>
                  </a:lnTo>
                  <a:lnTo>
                    <a:pt x="243604" y="102251"/>
                  </a:lnTo>
                  <a:lnTo>
                    <a:pt x="298575" y="89334"/>
                  </a:lnTo>
                  <a:lnTo>
                    <a:pt x="357094" y="76490"/>
                  </a:lnTo>
                  <a:lnTo>
                    <a:pt x="417980" y="63693"/>
                  </a:lnTo>
                  <a:lnTo>
                    <a:pt x="473386" y="51634"/>
                  </a:lnTo>
                  <a:lnTo>
                    <a:pt x="525141" y="40067"/>
                  </a:lnTo>
                  <a:lnTo>
                    <a:pt x="574461" y="28828"/>
                  </a:lnTo>
                  <a:lnTo>
                    <a:pt x="613690" y="20630"/>
                  </a:lnTo>
                  <a:lnTo>
                    <a:pt x="646194" y="14459"/>
                  </a:lnTo>
                  <a:lnTo>
                    <a:pt x="692892" y="6426"/>
                  </a:lnTo>
                  <a:lnTo>
                    <a:pt x="730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903">
              <a:extLst>
                <a:ext uri="{FF2B5EF4-FFF2-40B4-BE49-F238E27FC236}">
                  <a16:creationId xmlns:a16="http://schemas.microsoft.com/office/drawing/2014/main" xmlns="" id="{D9CE5988-06B9-45A1-A779-AC4C21DE727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950333" y="3016250"/>
              <a:ext cx="151518" cy="154292"/>
            </a:xfrm>
            <a:custGeom>
              <a:avLst/>
              <a:gdLst/>
              <a:ahLst/>
              <a:cxnLst/>
              <a:rect l="0" t="0" r="0" b="0"/>
              <a:pathLst>
                <a:path w="151518" h="154292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2773" y="53569"/>
                  </a:lnTo>
                  <a:lnTo>
                    <a:pt x="54503" y="69670"/>
                  </a:lnTo>
                  <a:lnTo>
                    <a:pt x="62068" y="88585"/>
                  </a:lnTo>
                  <a:lnTo>
                    <a:pt x="63552" y="119067"/>
                  </a:lnTo>
                  <a:lnTo>
                    <a:pt x="56152" y="143699"/>
                  </a:lnTo>
                  <a:lnTo>
                    <a:pt x="52662" y="148716"/>
                  </a:lnTo>
                  <a:lnTo>
                    <a:pt x="45022" y="154291"/>
                  </a:lnTo>
                  <a:lnTo>
                    <a:pt x="41715" y="153661"/>
                  </a:lnTo>
                  <a:lnTo>
                    <a:pt x="38804" y="151124"/>
                  </a:lnTo>
                  <a:lnTo>
                    <a:pt x="36159" y="147316"/>
                  </a:lnTo>
                  <a:lnTo>
                    <a:pt x="35806" y="118360"/>
                  </a:lnTo>
                  <a:lnTo>
                    <a:pt x="50283" y="78501"/>
                  </a:lnTo>
                  <a:lnTo>
                    <a:pt x="75817" y="42153"/>
                  </a:lnTo>
                  <a:lnTo>
                    <a:pt x="105726" y="19153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904">
              <a:extLst>
                <a:ext uri="{FF2B5EF4-FFF2-40B4-BE49-F238E27FC236}">
                  <a16:creationId xmlns:a16="http://schemas.microsoft.com/office/drawing/2014/main" xmlns="" id="{2FDDBB54-C2A7-455D-8200-84E1F995C89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816100" y="3025248"/>
              <a:ext cx="127001" cy="138771"/>
            </a:xfrm>
            <a:custGeom>
              <a:avLst/>
              <a:gdLst/>
              <a:ahLst/>
              <a:cxnLst/>
              <a:rect l="0" t="0" r="0" b="0"/>
              <a:pathLst>
                <a:path w="127001" h="138771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705" y="3310"/>
                  </a:lnTo>
                  <a:lnTo>
                    <a:pt x="1881" y="1324"/>
                  </a:lnTo>
                  <a:lnTo>
                    <a:pt x="3371" y="0"/>
                  </a:lnTo>
                  <a:lnTo>
                    <a:pt x="4364" y="1234"/>
                  </a:lnTo>
                  <a:lnTo>
                    <a:pt x="5467" y="8250"/>
                  </a:lnTo>
                  <a:lnTo>
                    <a:pt x="1208" y="53629"/>
                  </a:lnTo>
                  <a:lnTo>
                    <a:pt x="2239" y="90462"/>
                  </a:lnTo>
                  <a:lnTo>
                    <a:pt x="8909" y="127771"/>
                  </a:lnTo>
                  <a:lnTo>
                    <a:pt x="11584" y="132981"/>
                  </a:lnTo>
                  <a:lnTo>
                    <a:pt x="14778" y="136455"/>
                  </a:lnTo>
                  <a:lnTo>
                    <a:pt x="18318" y="138770"/>
                  </a:lnTo>
                  <a:lnTo>
                    <a:pt x="22796" y="138197"/>
                  </a:lnTo>
                  <a:lnTo>
                    <a:pt x="33415" y="131917"/>
                  </a:lnTo>
                  <a:lnTo>
                    <a:pt x="47922" y="106367"/>
                  </a:lnTo>
                  <a:lnTo>
                    <a:pt x="61158" y="68615"/>
                  </a:lnTo>
                  <a:lnTo>
                    <a:pt x="74554" y="27754"/>
                  </a:lnTo>
                  <a:lnTo>
                    <a:pt x="75103" y="27498"/>
                  </a:lnTo>
                  <a:lnTo>
                    <a:pt x="75712" y="30976"/>
                  </a:lnTo>
                  <a:lnTo>
                    <a:pt x="79899" y="69400"/>
                  </a:lnTo>
                  <a:lnTo>
                    <a:pt x="87016" y="87935"/>
                  </a:lnTo>
                  <a:lnTo>
                    <a:pt x="127000" y="1370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905">
              <a:extLst>
                <a:ext uri="{FF2B5EF4-FFF2-40B4-BE49-F238E27FC236}">
                  <a16:creationId xmlns:a16="http://schemas.microsoft.com/office/drawing/2014/main" xmlns="" id="{BC657E3D-568F-445F-A8E1-70CFA272D3A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710504" y="3022600"/>
              <a:ext cx="71265" cy="158612"/>
            </a:xfrm>
            <a:custGeom>
              <a:avLst/>
              <a:gdLst/>
              <a:ahLst/>
              <a:cxnLst/>
              <a:rect l="0" t="0" r="0" b="0"/>
              <a:pathLst>
                <a:path w="71265" h="158612">
                  <a:moveTo>
                    <a:pt x="48446" y="0"/>
                  </a:moveTo>
                  <a:lnTo>
                    <a:pt x="48446" y="0"/>
                  </a:lnTo>
                  <a:lnTo>
                    <a:pt x="39608" y="0"/>
                  </a:lnTo>
                  <a:lnTo>
                    <a:pt x="30148" y="6742"/>
                  </a:lnTo>
                  <a:lnTo>
                    <a:pt x="14310" y="28143"/>
                  </a:lnTo>
                  <a:lnTo>
                    <a:pt x="3211" y="56395"/>
                  </a:lnTo>
                  <a:lnTo>
                    <a:pt x="0" y="94007"/>
                  </a:lnTo>
                  <a:lnTo>
                    <a:pt x="3910" y="126710"/>
                  </a:lnTo>
                  <a:lnTo>
                    <a:pt x="10072" y="143099"/>
                  </a:lnTo>
                  <a:lnTo>
                    <a:pt x="17515" y="153675"/>
                  </a:lnTo>
                  <a:lnTo>
                    <a:pt x="21475" y="157484"/>
                  </a:lnTo>
                  <a:lnTo>
                    <a:pt x="26232" y="158611"/>
                  </a:lnTo>
                  <a:lnTo>
                    <a:pt x="37162" y="156101"/>
                  </a:lnTo>
                  <a:lnTo>
                    <a:pt x="47194" y="144637"/>
                  </a:lnTo>
                  <a:lnTo>
                    <a:pt x="65132" y="105162"/>
                  </a:lnTo>
                  <a:lnTo>
                    <a:pt x="71264" y="69024"/>
                  </a:lnTo>
                  <a:lnTo>
                    <a:pt x="69710" y="38247"/>
                  </a:lnTo>
                  <a:lnTo>
                    <a:pt x="64717" y="25701"/>
                  </a:lnTo>
                  <a:lnTo>
                    <a:pt x="61410" y="21367"/>
                  </a:lnTo>
                  <a:lnTo>
                    <a:pt x="58500" y="19184"/>
                  </a:lnTo>
                  <a:lnTo>
                    <a:pt x="55854" y="18434"/>
                  </a:lnTo>
                  <a:lnTo>
                    <a:pt x="48446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906">
              <a:extLst>
                <a:ext uri="{FF2B5EF4-FFF2-40B4-BE49-F238E27FC236}">
                  <a16:creationId xmlns:a16="http://schemas.microsoft.com/office/drawing/2014/main" xmlns="" id="{FD8998CD-4E6A-438A-AC7E-B2CC3882A84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582033" y="3022600"/>
              <a:ext cx="126118" cy="56268"/>
            </a:xfrm>
            <a:custGeom>
              <a:avLst/>
              <a:gdLst/>
              <a:ahLst/>
              <a:cxnLst/>
              <a:rect l="0" t="0" r="0" b="0"/>
              <a:pathLst>
                <a:path w="126118" h="56268">
                  <a:moveTo>
                    <a:pt x="5467" y="50800"/>
                  </a:moveTo>
                  <a:lnTo>
                    <a:pt x="5467" y="50800"/>
                  </a:lnTo>
                  <a:lnTo>
                    <a:pt x="0" y="56267"/>
                  </a:lnTo>
                  <a:lnTo>
                    <a:pt x="21550" y="36834"/>
                  </a:lnTo>
                  <a:lnTo>
                    <a:pt x="59653" y="19218"/>
                  </a:lnTo>
                  <a:lnTo>
                    <a:pt x="104365" y="5520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907">
              <a:extLst>
                <a:ext uri="{FF2B5EF4-FFF2-40B4-BE49-F238E27FC236}">
                  <a16:creationId xmlns:a16="http://schemas.microsoft.com/office/drawing/2014/main" xmlns="" id="{9CF083D8-641B-459F-91D4-B645ED48BCC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616325" y="2851150"/>
              <a:ext cx="60076" cy="345497"/>
            </a:xfrm>
            <a:custGeom>
              <a:avLst/>
              <a:gdLst/>
              <a:ahLst/>
              <a:cxnLst/>
              <a:rect l="0" t="0" r="0" b="0"/>
              <a:pathLst>
                <a:path w="60076" h="345497">
                  <a:moveTo>
                    <a:pt x="9275" y="0"/>
                  </a:moveTo>
                  <a:lnTo>
                    <a:pt x="9275" y="0"/>
                  </a:lnTo>
                  <a:lnTo>
                    <a:pt x="9275" y="39999"/>
                  </a:lnTo>
                  <a:lnTo>
                    <a:pt x="12646" y="86876"/>
                  </a:lnTo>
                  <a:lnTo>
                    <a:pt x="10538" y="128217"/>
                  </a:lnTo>
                  <a:lnTo>
                    <a:pt x="6308" y="174813"/>
                  </a:lnTo>
                  <a:lnTo>
                    <a:pt x="5181" y="199092"/>
                  </a:lnTo>
                  <a:lnTo>
                    <a:pt x="3222" y="245825"/>
                  </a:lnTo>
                  <a:lnTo>
                    <a:pt x="0" y="285409"/>
                  </a:lnTo>
                  <a:lnTo>
                    <a:pt x="2321" y="330760"/>
                  </a:lnTo>
                  <a:lnTo>
                    <a:pt x="5714" y="343619"/>
                  </a:lnTo>
                  <a:lnTo>
                    <a:pt x="9723" y="345496"/>
                  </a:lnTo>
                  <a:lnTo>
                    <a:pt x="15218" y="344631"/>
                  </a:lnTo>
                  <a:lnTo>
                    <a:pt x="21704" y="341937"/>
                  </a:lnTo>
                  <a:lnTo>
                    <a:pt x="32673" y="329537"/>
                  </a:lnTo>
                  <a:lnTo>
                    <a:pt x="54167" y="286237"/>
                  </a:lnTo>
                  <a:lnTo>
                    <a:pt x="60075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908">
              <a:extLst>
                <a:ext uri="{FF2B5EF4-FFF2-40B4-BE49-F238E27FC236}">
                  <a16:creationId xmlns:a16="http://schemas.microsoft.com/office/drawing/2014/main" xmlns="" id="{B5E6DA48-35DA-4F21-A6F0-ED70031180B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91533" y="3073545"/>
              <a:ext cx="138818" cy="159957"/>
            </a:xfrm>
            <a:custGeom>
              <a:avLst/>
              <a:gdLst/>
              <a:ahLst/>
              <a:cxnLst/>
              <a:rect l="0" t="0" r="0" b="0"/>
              <a:pathLst>
                <a:path w="138818" h="159957">
                  <a:moveTo>
                    <a:pt x="5467" y="101455"/>
                  </a:moveTo>
                  <a:lnTo>
                    <a:pt x="5467" y="101455"/>
                  </a:lnTo>
                  <a:lnTo>
                    <a:pt x="0" y="106922"/>
                  </a:lnTo>
                  <a:lnTo>
                    <a:pt x="2749" y="104172"/>
                  </a:lnTo>
                  <a:lnTo>
                    <a:pt x="24503" y="94805"/>
                  </a:lnTo>
                  <a:lnTo>
                    <a:pt x="56265" y="60084"/>
                  </a:lnTo>
                  <a:lnTo>
                    <a:pt x="63322" y="38148"/>
                  </a:lnTo>
                  <a:lnTo>
                    <a:pt x="65413" y="9319"/>
                  </a:lnTo>
                  <a:lnTo>
                    <a:pt x="64481" y="4048"/>
                  </a:lnTo>
                  <a:lnTo>
                    <a:pt x="61743" y="1239"/>
                  </a:lnTo>
                  <a:lnTo>
                    <a:pt x="57801" y="72"/>
                  </a:lnTo>
                  <a:lnTo>
                    <a:pt x="53056" y="0"/>
                  </a:lnTo>
                  <a:lnTo>
                    <a:pt x="42140" y="7445"/>
                  </a:lnTo>
                  <a:lnTo>
                    <a:pt x="36266" y="13382"/>
                  </a:lnTo>
                  <a:lnTo>
                    <a:pt x="24627" y="45334"/>
                  </a:lnTo>
                  <a:lnTo>
                    <a:pt x="20081" y="82710"/>
                  </a:lnTo>
                  <a:lnTo>
                    <a:pt x="25476" y="117224"/>
                  </a:lnTo>
                  <a:lnTo>
                    <a:pt x="36012" y="146422"/>
                  </a:lnTo>
                  <a:lnTo>
                    <a:pt x="41352" y="152600"/>
                  </a:lnTo>
                  <a:lnTo>
                    <a:pt x="54812" y="159463"/>
                  </a:lnTo>
                  <a:lnTo>
                    <a:pt x="81628" y="159956"/>
                  </a:lnTo>
                  <a:lnTo>
                    <a:pt x="138817" y="1268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909">
              <a:extLst>
                <a:ext uri="{FF2B5EF4-FFF2-40B4-BE49-F238E27FC236}">
                  <a16:creationId xmlns:a16="http://schemas.microsoft.com/office/drawing/2014/main" xmlns="" id="{E2D95B1B-78B2-4616-93FA-17DC52BDD7C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188773" y="2877293"/>
              <a:ext cx="155563" cy="437634"/>
            </a:xfrm>
            <a:custGeom>
              <a:avLst/>
              <a:gdLst/>
              <a:ahLst/>
              <a:cxnLst/>
              <a:rect l="0" t="0" r="0" b="0"/>
              <a:pathLst>
                <a:path w="155563" h="437634">
                  <a:moveTo>
                    <a:pt x="17727" y="119907"/>
                  </a:moveTo>
                  <a:lnTo>
                    <a:pt x="17727" y="119907"/>
                  </a:lnTo>
                  <a:lnTo>
                    <a:pt x="14356" y="126649"/>
                  </a:lnTo>
                  <a:lnTo>
                    <a:pt x="18677" y="173885"/>
                  </a:lnTo>
                  <a:lnTo>
                    <a:pt x="22382" y="208103"/>
                  </a:lnTo>
                  <a:lnTo>
                    <a:pt x="26381" y="249181"/>
                  </a:lnTo>
                  <a:lnTo>
                    <a:pt x="30510" y="291427"/>
                  </a:lnTo>
                  <a:lnTo>
                    <a:pt x="33286" y="331605"/>
                  </a:lnTo>
                  <a:lnTo>
                    <a:pt x="31588" y="378463"/>
                  </a:lnTo>
                  <a:lnTo>
                    <a:pt x="30065" y="400736"/>
                  </a:lnTo>
                  <a:lnTo>
                    <a:pt x="28775" y="403082"/>
                  </a:lnTo>
                  <a:lnTo>
                    <a:pt x="27209" y="403940"/>
                  </a:lnTo>
                  <a:lnTo>
                    <a:pt x="18263" y="384922"/>
                  </a:lnTo>
                  <a:lnTo>
                    <a:pt x="12556" y="354579"/>
                  </a:lnTo>
                  <a:lnTo>
                    <a:pt x="7668" y="312400"/>
                  </a:lnTo>
                  <a:lnTo>
                    <a:pt x="5376" y="286336"/>
                  </a:lnTo>
                  <a:lnTo>
                    <a:pt x="3143" y="258376"/>
                  </a:lnTo>
                  <a:lnTo>
                    <a:pt x="1654" y="228447"/>
                  </a:lnTo>
                  <a:lnTo>
                    <a:pt x="662" y="197207"/>
                  </a:lnTo>
                  <a:lnTo>
                    <a:pt x="0" y="165090"/>
                  </a:lnTo>
                  <a:lnTo>
                    <a:pt x="970" y="136624"/>
                  </a:lnTo>
                  <a:lnTo>
                    <a:pt x="3028" y="110591"/>
                  </a:lnTo>
                  <a:lnTo>
                    <a:pt x="9077" y="65672"/>
                  </a:lnTo>
                  <a:lnTo>
                    <a:pt x="20417" y="20111"/>
                  </a:lnTo>
                  <a:lnTo>
                    <a:pt x="28565" y="5468"/>
                  </a:lnTo>
                  <a:lnTo>
                    <a:pt x="33419" y="1987"/>
                  </a:lnTo>
                  <a:lnTo>
                    <a:pt x="38772" y="371"/>
                  </a:lnTo>
                  <a:lnTo>
                    <a:pt x="44457" y="0"/>
                  </a:lnTo>
                  <a:lnTo>
                    <a:pt x="60181" y="12757"/>
                  </a:lnTo>
                  <a:lnTo>
                    <a:pt x="88867" y="53351"/>
                  </a:lnTo>
                  <a:lnTo>
                    <a:pt x="108611" y="91737"/>
                  </a:lnTo>
                  <a:lnTo>
                    <a:pt x="126794" y="137021"/>
                  </a:lnTo>
                  <a:lnTo>
                    <a:pt x="134888" y="161655"/>
                  </a:lnTo>
                  <a:lnTo>
                    <a:pt x="142401" y="187250"/>
                  </a:lnTo>
                  <a:lnTo>
                    <a:pt x="149527" y="213486"/>
                  </a:lnTo>
                  <a:lnTo>
                    <a:pt x="155562" y="259569"/>
                  </a:lnTo>
                  <a:lnTo>
                    <a:pt x="154481" y="301218"/>
                  </a:lnTo>
                  <a:lnTo>
                    <a:pt x="146946" y="340895"/>
                  </a:lnTo>
                  <a:lnTo>
                    <a:pt x="132778" y="374052"/>
                  </a:lnTo>
                  <a:lnTo>
                    <a:pt x="104968" y="412755"/>
                  </a:lnTo>
                  <a:lnTo>
                    <a:pt x="84723" y="429978"/>
                  </a:lnTo>
                  <a:lnTo>
                    <a:pt x="63966" y="437633"/>
                  </a:lnTo>
                  <a:lnTo>
                    <a:pt x="54903" y="436852"/>
                  </a:lnTo>
                  <a:lnTo>
                    <a:pt x="39188" y="428459"/>
                  </a:lnTo>
                  <a:lnTo>
                    <a:pt x="34151" y="421564"/>
                  </a:lnTo>
                  <a:lnTo>
                    <a:pt x="24077" y="3866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347">
            <a:extLst>
              <a:ext uri="{FF2B5EF4-FFF2-40B4-BE49-F238E27FC236}">
                <a16:creationId xmlns:a16="http://schemas.microsoft.com/office/drawing/2014/main" xmlns="" id="{7F4BBA51-D313-4031-9DDE-C4B1CEFEF575}"/>
              </a:ext>
            </a:extLst>
          </p:cNvPr>
          <p:cNvGrpSpPr/>
          <p:nvPr/>
        </p:nvGrpSpPr>
        <p:grpSpPr>
          <a:xfrm>
            <a:off x="3092450" y="2741705"/>
            <a:ext cx="1066801" cy="623846"/>
            <a:chOff x="3092450" y="2741705"/>
            <a:chExt cx="1066801" cy="623846"/>
          </a:xfrm>
        </p:grpSpPr>
        <p:sp>
          <p:nvSpPr>
            <p:cNvPr id="178" name="SMARTInkShape-1910">
              <a:extLst>
                <a:ext uri="{FF2B5EF4-FFF2-40B4-BE49-F238E27FC236}">
                  <a16:creationId xmlns:a16="http://schemas.microsoft.com/office/drawing/2014/main" xmlns="" id="{435E4844-7E3E-4F39-9A42-40B6BC04F29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525891" y="2986167"/>
              <a:ext cx="138060" cy="166934"/>
            </a:xfrm>
            <a:custGeom>
              <a:avLst/>
              <a:gdLst/>
              <a:ahLst/>
              <a:cxnLst/>
              <a:rect l="0" t="0" r="0" b="0"/>
              <a:pathLst>
                <a:path w="138060" h="166934">
                  <a:moveTo>
                    <a:pt x="106309" y="23733"/>
                  </a:moveTo>
                  <a:lnTo>
                    <a:pt x="106309" y="23733"/>
                  </a:lnTo>
                  <a:lnTo>
                    <a:pt x="106309" y="3960"/>
                  </a:lnTo>
                  <a:lnTo>
                    <a:pt x="105603" y="2084"/>
                  </a:lnTo>
                  <a:lnTo>
                    <a:pt x="104427" y="834"/>
                  </a:lnTo>
                  <a:lnTo>
                    <a:pt x="102938" y="0"/>
                  </a:lnTo>
                  <a:lnTo>
                    <a:pt x="101945" y="2267"/>
                  </a:lnTo>
                  <a:lnTo>
                    <a:pt x="100220" y="43946"/>
                  </a:lnTo>
                  <a:lnTo>
                    <a:pt x="93295" y="84598"/>
                  </a:lnTo>
                  <a:lnTo>
                    <a:pt x="78934" y="124552"/>
                  </a:lnTo>
                  <a:lnTo>
                    <a:pt x="57903" y="156460"/>
                  </a:lnTo>
                  <a:lnTo>
                    <a:pt x="51460" y="162312"/>
                  </a:lnTo>
                  <a:lnTo>
                    <a:pt x="45754" y="165508"/>
                  </a:lnTo>
                  <a:lnTo>
                    <a:pt x="40539" y="166933"/>
                  </a:lnTo>
                  <a:lnTo>
                    <a:pt x="35651" y="165766"/>
                  </a:lnTo>
                  <a:lnTo>
                    <a:pt x="26457" y="158826"/>
                  </a:lnTo>
                  <a:lnTo>
                    <a:pt x="6667" y="121024"/>
                  </a:lnTo>
                  <a:lnTo>
                    <a:pt x="0" y="100728"/>
                  </a:lnTo>
                  <a:lnTo>
                    <a:pt x="864" y="99052"/>
                  </a:lnTo>
                  <a:lnTo>
                    <a:pt x="2851" y="98640"/>
                  </a:lnTo>
                  <a:lnTo>
                    <a:pt x="5588" y="99071"/>
                  </a:lnTo>
                  <a:lnTo>
                    <a:pt x="51399" y="123001"/>
                  </a:lnTo>
                  <a:lnTo>
                    <a:pt x="98651" y="147499"/>
                  </a:lnTo>
                  <a:lnTo>
                    <a:pt x="114900" y="152118"/>
                  </a:lnTo>
                  <a:lnTo>
                    <a:pt x="138059" y="1507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911">
              <a:extLst>
                <a:ext uri="{FF2B5EF4-FFF2-40B4-BE49-F238E27FC236}">
                  <a16:creationId xmlns:a16="http://schemas.microsoft.com/office/drawing/2014/main" xmlns="" id="{419DA13B-A017-442C-BA3D-2B81694513A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689350" y="2952750"/>
              <a:ext cx="65990" cy="285751"/>
            </a:xfrm>
            <a:custGeom>
              <a:avLst/>
              <a:gdLst/>
              <a:ahLst/>
              <a:cxnLst/>
              <a:rect l="0" t="0" r="0" b="0"/>
              <a:pathLst>
                <a:path w="65990" h="2857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41654" y="46139"/>
                  </a:lnTo>
                  <a:lnTo>
                    <a:pt x="55202" y="76951"/>
                  </a:lnTo>
                  <a:lnTo>
                    <a:pt x="65927" y="114164"/>
                  </a:lnTo>
                  <a:lnTo>
                    <a:pt x="65989" y="150458"/>
                  </a:lnTo>
                  <a:lnTo>
                    <a:pt x="57551" y="185403"/>
                  </a:lnTo>
                  <a:lnTo>
                    <a:pt x="42041" y="219750"/>
                  </a:lnTo>
                  <a:lnTo>
                    <a:pt x="16846" y="26070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912">
              <a:extLst>
                <a:ext uri="{FF2B5EF4-FFF2-40B4-BE49-F238E27FC236}">
                  <a16:creationId xmlns:a16="http://schemas.microsoft.com/office/drawing/2014/main" xmlns="" id="{EE492498-3601-4F27-90E2-52BDD18F43A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406469" y="2993138"/>
              <a:ext cx="92382" cy="196023"/>
            </a:xfrm>
            <a:custGeom>
              <a:avLst/>
              <a:gdLst/>
              <a:ahLst/>
              <a:cxnLst/>
              <a:rect l="0" t="0" r="0" b="0"/>
              <a:pathLst>
                <a:path w="92382" h="196023">
                  <a:moveTo>
                    <a:pt x="92381" y="23112"/>
                  </a:moveTo>
                  <a:lnTo>
                    <a:pt x="92381" y="23112"/>
                  </a:lnTo>
                  <a:lnTo>
                    <a:pt x="74704" y="5435"/>
                  </a:lnTo>
                  <a:lnTo>
                    <a:pt x="64769" y="1145"/>
                  </a:lnTo>
                  <a:lnTo>
                    <a:pt x="59156" y="0"/>
                  </a:lnTo>
                  <a:lnTo>
                    <a:pt x="53298" y="1354"/>
                  </a:lnTo>
                  <a:lnTo>
                    <a:pt x="41144" y="8503"/>
                  </a:lnTo>
                  <a:lnTo>
                    <a:pt x="22401" y="34541"/>
                  </a:lnTo>
                  <a:lnTo>
                    <a:pt x="6813" y="75809"/>
                  </a:lnTo>
                  <a:lnTo>
                    <a:pt x="0" y="120414"/>
                  </a:lnTo>
                  <a:lnTo>
                    <a:pt x="8094" y="164909"/>
                  </a:lnTo>
                  <a:lnTo>
                    <a:pt x="21994" y="185146"/>
                  </a:lnTo>
                  <a:lnTo>
                    <a:pt x="30640" y="192518"/>
                  </a:lnTo>
                  <a:lnTo>
                    <a:pt x="41342" y="196022"/>
                  </a:lnTo>
                  <a:lnTo>
                    <a:pt x="92381" y="1945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913">
              <a:extLst>
                <a:ext uri="{FF2B5EF4-FFF2-40B4-BE49-F238E27FC236}">
                  <a16:creationId xmlns:a16="http://schemas.microsoft.com/office/drawing/2014/main" xmlns="" id="{61A29C15-AA3F-43FB-95E0-0877B688AE3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280673" y="3165279"/>
              <a:ext cx="65778" cy="111322"/>
            </a:xfrm>
            <a:custGeom>
              <a:avLst/>
              <a:gdLst/>
              <a:ahLst/>
              <a:cxnLst/>
              <a:rect l="0" t="0" r="0" b="0"/>
              <a:pathLst>
                <a:path w="65778" h="111322">
                  <a:moveTo>
                    <a:pt x="65777" y="3371"/>
                  </a:moveTo>
                  <a:lnTo>
                    <a:pt x="65777" y="3371"/>
                  </a:lnTo>
                  <a:lnTo>
                    <a:pt x="62406" y="0"/>
                  </a:lnTo>
                  <a:lnTo>
                    <a:pt x="60002" y="418"/>
                  </a:lnTo>
                  <a:lnTo>
                    <a:pt x="49171" y="8454"/>
                  </a:lnTo>
                  <a:lnTo>
                    <a:pt x="20812" y="39161"/>
                  </a:lnTo>
                  <a:lnTo>
                    <a:pt x="858" y="84835"/>
                  </a:lnTo>
                  <a:lnTo>
                    <a:pt x="0" y="96257"/>
                  </a:lnTo>
                  <a:lnTo>
                    <a:pt x="2277" y="111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914">
              <a:extLst>
                <a:ext uri="{FF2B5EF4-FFF2-40B4-BE49-F238E27FC236}">
                  <a16:creationId xmlns:a16="http://schemas.microsoft.com/office/drawing/2014/main" xmlns="" id="{FC782D53-29E1-495F-A916-22D11C217B6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263900" y="318135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5" y="3763"/>
                  </a:lnTo>
                  <a:lnTo>
                    <a:pt x="27612" y="17578"/>
                  </a:lnTo>
                  <a:lnTo>
                    <a:pt x="56787" y="62047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915">
              <a:extLst>
                <a:ext uri="{FF2B5EF4-FFF2-40B4-BE49-F238E27FC236}">
                  <a16:creationId xmlns:a16="http://schemas.microsoft.com/office/drawing/2014/main" xmlns="" id="{CC4D0DD0-66C1-4B44-84E9-0B4FC3B5771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162926" y="2741705"/>
              <a:ext cx="113675" cy="128496"/>
            </a:xfrm>
            <a:custGeom>
              <a:avLst/>
              <a:gdLst/>
              <a:ahLst/>
              <a:cxnLst/>
              <a:rect l="0" t="0" r="0" b="0"/>
              <a:pathLst>
                <a:path w="113675" h="128496">
                  <a:moveTo>
                    <a:pt x="31124" y="26895"/>
                  </a:moveTo>
                  <a:lnTo>
                    <a:pt x="31124" y="26895"/>
                  </a:lnTo>
                  <a:lnTo>
                    <a:pt x="27753" y="26895"/>
                  </a:lnTo>
                  <a:lnTo>
                    <a:pt x="26760" y="27601"/>
                  </a:lnTo>
                  <a:lnTo>
                    <a:pt x="26098" y="28776"/>
                  </a:lnTo>
                  <a:lnTo>
                    <a:pt x="13289" y="68517"/>
                  </a:lnTo>
                  <a:lnTo>
                    <a:pt x="1485" y="81861"/>
                  </a:lnTo>
                  <a:lnTo>
                    <a:pt x="781" y="81883"/>
                  </a:lnTo>
                  <a:lnTo>
                    <a:pt x="313" y="81193"/>
                  </a:lnTo>
                  <a:lnTo>
                    <a:pt x="0" y="80027"/>
                  </a:lnTo>
                  <a:lnTo>
                    <a:pt x="2930" y="64902"/>
                  </a:lnTo>
                  <a:lnTo>
                    <a:pt x="24197" y="21299"/>
                  </a:lnTo>
                  <a:lnTo>
                    <a:pt x="35422" y="2894"/>
                  </a:lnTo>
                  <a:lnTo>
                    <a:pt x="38222" y="311"/>
                  </a:lnTo>
                  <a:lnTo>
                    <a:pt x="40795" y="0"/>
                  </a:lnTo>
                  <a:lnTo>
                    <a:pt x="43216" y="1204"/>
                  </a:lnTo>
                  <a:lnTo>
                    <a:pt x="45535" y="3418"/>
                  </a:lnTo>
                  <a:lnTo>
                    <a:pt x="56471" y="41799"/>
                  </a:lnTo>
                  <a:lnTo>
                    <a:pt x="68351" y="78993"/>
                  </a:lnTo>
                  <a:lnTo>
                    <a:pt x="80176" y="101598"/>
                  </a:lnTo>
                  <a:lnTo>
                    <a:pt x="113674" y="1284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916">
              <a:extLst>
                <a:ext uri="{FF2B5EF4-FFF2-40B4-BE49-F238E27FC236}">
                  <a16:creationId xmlns:a16="http://schemas.microsoft.com/office/drawing/2014/main" xmlns="" id="{A11B1534-01DB-4543-B509-B9790FD3860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092450" y="2949677"/>
              <a:ext cx="176860" cy="415874"/>
            </a:xfrm>
            <a:custGeom>
              <a:avLst/>
              <a:gdLst/>
              <a:ahLst/>
              <a:cxnLst/>
              <a:rect l="0" t="0" r="0" b="0"/>
              <a:pathLst>
                <a:path w="176860" h="415874">
                  <a:moveTo>
                    <a:pt x="63500" y="212623"/>
                  </a:moveTo>
                  <a:lnTo>
                    <a:pt x="63500" y="212623"/>
                  </a:lnTo>
                  <a:lnTo>
                    <a:pt x="62794" y="198826"/>
                  </a:lnTo>
                  <a:lnTo>
                    <a:pt x="58033" y="188890"/>
                  </a:lnTo>
                  <a:lnTo>
                    <a:pt x="57411" y="197830"/>
                  </a:lnTo>
                  <a:lnTo>
                    <a:pt x="61566" y="235728"/>
                  </a:lnTo>
                  <a:lnTo>
                    <a:pt x="63632" y="276541"/>
                  </a:lnTo>
                  <a:lnTo>
                    <a:pt x="67694" y="324067"/>
                  </a:lnTo>
                  <a:lnTo>
                    <a:pt x="68892" y="357169"/>
                  </a:lnTo>
                  <a:lnTo>
                    <a:pt x="66195" y="397425"/>
                  </a:lnTo>
                  <a:lnTo>
                    <a:pt x="64299" y="414841"/>
                  </a:lnTo>
                  <a:lnTo>
                    <a:pt x="63327" y="415873"/>
                  </a:lnTo>
                  <a:lnTo>
                    <a:pt x="61974" y="415151"/>
                  </a:lnTo>
                  <a:lnTo>
                    <a:pt x="60366" y="413258"/>
                  </a:lnTo>
                  <a:lnTo>
                    <a:pt x="53421" y="366842"/>
                  </a:lnTo>
                  <a:lnTo>
                    <a:pt x="51965" y="325615"/>
                  </a:lnTo>
                  <a:lnTo>
                    <a:pt x="52282" y="298534"/>
                  </a:lnTo>
                  <a:lnTo>
                    <a:pt x="53199" y="267780"/>
                  </a:lnTo>
                  <a:lnTo>
                    <a:pt x="54516" y="234577"/>
                  </a:lnTo>
                  <a:lnTo>
                    <a:pt x="56805" y="203271"/>
                  </a:lnTo>
                  <a:lnTo>
                    <a:pt x="59742" y="173227"/>
                  </a:lnTo>
                  <a:lnTo>
                    <a:pt x="63112" y="144026"/>
                  </a:lnTo>
                  <a:lnTo>
                    <a:pt x="67475" y="118208"/>
                  </a:lnTo>
                  <a:lnTo>
                    <a:pt x="77966" y="72589"/>
                  </a:lnTo>
                  <a:lnTo>
                    <a:pt x="87803" y="38673"/>
                  </a:lnTo>
                  <a:lnTo>
                    <a:pt x="98290" y="14662"/>
                  </a:lnTo>
                  <a:lnTo>
                    <a:pt x="112359" y="1638"/>
                  </a:lnTo>
                  <a:lnTo>
                    <a:pt x="120062" y="0"/>
                  </a:lnTo>
                  <a:lnTo>
                    <a:pt x="136146" y="3824"/>
                  </a:lnTo>
                  <a:lnTo>
                    <a:pt x="152702" y="20105"/>
                  </a:lnTo>
                  <a:lnTo>
                    <a:pt x="167351" y="45215"/>
                  </a:lnTo>
                  <a:lnTo>
                    <a:pt x="176213" y="77542"/>
                  </a:lnTo>
                  <a:lnTo>
                    <a:pt x="176859" y="111195"/>
                  </a:lnTo>
                  <a:lnTo>
                    <a:pt x="170326" y="144260"/>
                  </a:lnTo>
                  <a:lnTo>
                    <a:pt x="155664" y="175419"/>
                  </a:lnTo>
                  <a:lnTo>
                    <a:pt x="120833" y="210615"/>
                  </a:lnTo>
                  <a:lnTo>
                    <a:pt x="75862" y="228805"/>
                  </a:lnTo>
                  <a:lnTo>
                    <a:pt x="47122" y="230163"/>
                  </a:lnTo>
                  <a:lnTo>
                    <a:pt x="33531" y="228550"/>
                  </a:lnTo>
                  <a:lnTo>
                    <a:pt x="23765" y="224652"/>
                  </a:lnTo>
                  <a:lnTo>
                    <a:pt x="0" y="1999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917">
              <a:extLst>
                <a:ext uri="{FF2B5EF4-FFF2-40B4-BE49-F238E27FC236}">
                  <a16:creationId xmlns:a16="http://schemas.microsoft.com/office/drawing/2014/main" xmlns="" id="{B99EBD82-4BEB-4CA8-A4E5-A59C161DB42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952392" y="3035300"/>
              <a:ext cx="175109" cy="19051"/>
            </a:xfrm>
            <a:custGeom>
              <a:avLst/>
              <a:gdLst/>
              <a:ahLst/>
              <a:cxnLst/>
              <a:rect l="0" t="0" r="0" b="0"/>
              <a:pathLst>
                <a:path w="17510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46708" y="12143"/>
                  </a:lnTo>
                  <a:lnTo>
                    <a:pt x="89556" y="6185"/>
                  </a:lnTo>
                  <a:lnTo>
                    <a:pt x="134237" y="1832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918">
              <a:extLst>
                <a:ext uri="{FF2B5EF4-FFF2-40B4-BE49-F238E27FC236}">
                  <a16:creationId xmlns:a16="http://schemas.microsoft.com/office/drawing/2014/main" xmlns="" id="{4E21E5A6-B3C3-4444-8CF1-3EFA9C4CCBA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967783" y="3111500"/>
              <a:ext cx="191468" cy="30868"/>
            </a:xfrm>
            <a:custGeom>
              <a:avLst/>
              <a:gdLst/>
              <a:ahLst/>
              <a:cxnLst/>
              <a:rect l="0" t="0" r="0" b="0"/>
              <a:pathLst>
                <a:path w="191468" h="30868">
                  <a:moveTo>
                    <a:pt x="7317" y="25400"/>
                  </a:moveTo>
                  <a:lnTo>
                    <a:pt x="7317" y="25400"/>
                  </a:lnTo>
                  <a:lnTo>
                    <a:pt x="575" y="28771"/>
                  </a:lnTo>
                  <a:lnTo>
                    <a:pt x="0" y="29764"/>
                  </a:lnTo>
                  <a:lnTo>
                    <a:pt x="1028" y="30426"/>
                  </a:lnTo>
                  <a:lnTo>
                    <a:pt x="3124" y="30867"/>
                  </a:lnTo>
                  <a:lnTo>
                    <a:pt x="44798" y="25801"/>
                  </a:lnTo>
                  <a:lnTo>
                    <a:pt x="82301" y="19463"/>
                  </a:lnTo>
                  <a:lnTo>
                    <a:pt x="124839" y="11943"/>
                  </a:lnTo>
                  <a:lnTo>
                    <a:pt x="1914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348">
            <a:extLst>
              <a:ext uri="{FF2B5EF4-FFF2-40B4-BE49-F238E27FC236}">
                <a16:creationId xmlns:a16="http://schemas.microsoft.com/office/drawing/2014/main" xmlns="" id="{E7B34AD6-9149-49E4-AE94-9E3E67E1ABDA}"/>
              </a:ext>
            </a:extLst>
          </p:cNvPr>
          <p:cNvGrpSpPr/>
          <p:nvPr/>
        </p:nvGrpSpPr>
        <p:grpSpPr>
          <a:xfrm>
            <a:off x="4621091" y="2743200"/>
            <a:ext cx="1829366" cy="774701"/>
            <a:chOff x="4621091" y="2743200"/>
            <a:chExt cx="1829366" cy="774701"/>
          </a:xfrm>
        </p:grpSpPr>
        <p:sp>
          <p:nvSpPr>
            <p:cNvPr id="188" name="SMARTInkShape-1919">
              <a:extLst>
                <a:ext uri="{FF2B5EF4-FFF2-40B4-BE49-F238E27FC236}">
                  <a16:creationId xmlns:a16="http://schemas.microsoft.com/office/drawing/2014/main" xmlns="" id="{2A1FD77D-0EB7-447B-BFAF-94BC4B4A803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621091" y="2749628"/>
              <a:ext cx="274760" cy="308294"/>
            </a:xfrm>
            <a:custGeom>
              <a:avLst/>
              <a:gdLst/>
              <a:ahLst/>
              <a:cxnLst/>
              <a:rect l="0" t="0" r="0" b="0"/>
              <a:pathLst>
                <a:path w="274760" h="308294">
                  <a:moveTo>
                    <a:pt x="204909" y="6272"/>
                  </a:moveTo>
                  <a:lnTo>
                    <a:pt x="204909" y="6272"/>
                  </a:lnTo>
                  <a:lnTo>
                    <a:pt x="215844" y="805"/>
                  </a:lnTo>
                  <a:lnTo>
                    <a:pt x="215727" y="511"/>
                  </a:lnTo>
                  <a:lnTo>
                    <a:pt x="211485" y="96"/>
                  </a:lnTo>
                  <a:lnTo>
                    <a:pt x="205245" y="0"/>
                  </a:lnTo>
                  <a:lnTo>
                    <a:pt x="166165" y="15628"/>
                  </a:lnTo>
                  <a:lnTo>
                    <a:pt x="122874" y="38207"/>
                  </a:lnTo>
                  <a:lnTo>
                    <a:pt x="77356" y="67945"/>
                  </a:lnTo>
                  <a:lnTo>
                    <a:pt x="33742" y="99907"/>
                  </a:lnTo>
                  <a:lnTo>
                    <a:pt x="16766" y="120093"/>
                  </a:lnTo>
                  <a:lnTo>
                    <a:pt x="18803" y="125897"/>
                  </a:lnTo>
                  <a:lnTo>
                    <a:pt x="34236" y="136109"/>
                  </a:lnTo>
                  <a:lnTo>
                    <a:pt x="70692" y="143050"/>
                  </a:lnTo>
                  <a:lnTo>
                    <a:pt x="115001" y="151170"/>
                  </a:lnTo>
                  <a:lnTo>
                    <a:pt x="128732" y="157925"/>
                  </a:lnTo>
                  <a:lnTo>
                    <a:pt x="131546" y="163113"/>
                  </a:lnTo>
                  <a:lnTo>
                    <a:pt x="132012" y="169394"/>
                  </a:lnTo>
                  <a:lnTo>
                    <a:pt x="130911" y="176403"/>
                  </a:lnTo>
                  <a:lnTo>
                    <a:pt x="118399" y="193599"/>
                  </a:lnTo>
                  <a:lnTo>
                    <a:pt x="72501" y="236754"/>
                  </a:lnTo>
                  <a:lnTo>
                    <a:pt x="27426" y="274493"/>
                  </a:lnTo>
                  <a:lnTo>
                    <a:pt x="5801" y="292081"/>
                  </a:lnTo>
                  <a:lnTo>
                    <a:pt x="0" y="301691"/>
                  </a:lnTo>
                  <a:lnTo>
                    <a:pt x="1275" y="304818"/>
                  </a:lnTo>
                  <a:lnTo>
                    <a:pt x="4948" y="306902"/>
                  </a:lnTo>
                  <a:lnTo>
                    <a:pt x="10218" y="308293"/>
                  </a:lnTo>
                  <a:lnTo>
                    <a:pt x="44604" y="306877"/>
                  </a:lnTo>
                  <a:lnTo>
                    <a:pt x="82157" y="301917"/>
                  </a:lnTo>
                  <a:lnTo>
                    <a:pt x="126363" y="295714"/>
                  </a:lnTo>
                  <a:lnTo>
                    <a:pt x="171882" y="290605"/>
                  </a:lnTo>
                  <a:lnTo>
                    <a:pt x="214219" y="285983"/>
                  </a:lnTo>
                  <a:lnTo>
                    <a:pt x="274759" y="2793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920">
              <a:extLst>
                <a:ext uri="{FF2B5EF4-FFF2-40B4-BE49-F238E27FC236}">
                  <a16:creationId xmlns:a16="http://schemas.microsoft.com/office/drawing/2014/main" xmlns="" id="{8BEFA90F-9461-41B8-BFAC-727EBE96EC9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030965" y="2749558"/>
              <a:ext cx="239536" cy="25393"/>
            </a:xfrm>
            <a:custGeom>
              <a:avLst/>
              <a:gdLst/>
              <a:ahLst/>
              <a:cxnLst/>
              <a:rect l="0" t="0" r="0" b="0"/>
              <a:pathLst>
                <a:path w="239536" h="25393">
                  <a:moveTo>
                    <a:pt x="10935" y="25392"/>
                  </a:moveTo>
                  <a:lnTo>
                    <a:pt x="10935" y="25392"/>
                  </a:lnTo>
                  <a:lnTo>
                    <a:pt x="0" y="25392"/>
                  </a:lnTo>
                  <a:lnTo>
                    <a:pt x="8871" y="22021"/>
                  </a:lnTo>
                  <a:lnTo>
                    <a:pt x="48502" y="16554"/>
                  </a:lnTo>
                  <a:lnTo>
                    <a:pt x="90896" y="8764"/>
                  </a:lnTo>
                  <a:lnTo>
                    <a:pt x="136784" y="1068"/>
                  </a:lnTo>
                  <a:lnTo>
                    <a:pt x="175994" y="0"/>
                  </a:lnTo>
                  <a:lnTo>
                    <a:pt x="216317" y="6737"/>
                  </a:lnTo>
                  <a:lnTo>
                    <a:pt x="239535" y="126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921">
              <a:extLst>
                <a:ext uri="{FF2B5EF4-FFF2-40B4-BE49-F238E27FC236}">
                  <a16:creationId xmlns:a16="http://schemas.microsoft.com/office/drawing/2014/main" xmlns="" id="{FE70CE03-0800-4310-9D46-71AE6527BE0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038242" y="3022600"/>
              <a:ext cx="200509" cy="33716"/>
            </a:xfrm>
            <a:custGeom>
              <a:avLst/>
              <a:gdLst/>
              <a:ahLst/>
              <a:cxnLst/>
              <a:rect l="0" t="0" r="0" b="0"/>
              <a:pathLst>
                <a:path w="200509" h="33716">
                  <a:moveTo>
                    <a:pt x="3658" y="12700"/>
                  </a:moveTo>
                  <a:lnTo>
                    <a:pt x="3658" y="12700"/>
                  </a:lnTo>
                  <a:lnTo>
                    <a:pt x="287" y="19442"/>
                  </a:lnTo>
                  <a:lnTo>
                    <a:pt x="0" y="22133"/>
                  </a:lnTo>
                  <a:lnTo>
                    <a:pt x="1561" y="27005"/>
                  </a:lnTo>
                  <a:lnTo>
                    <a:pt x="6490" y="31523"/>
                  </a:lnTo>
                  <a:lnTo>
                    <a:pt x="9779" y="33715"/>
                  </a:lnTo>
                  <a:lnTo>
                    <a:pt x="34634" y="33430"/>
                  </a:lnTo>
                  <a:lnTo>
                    <a:pt x="75552" y="25506"/>
                  </a:lnTo>
                  <a:lnTo>
                    <a:pt x="120053" y="17592"/>
                  </a:lnTo>
                  <a:lnTo>
                    <a:pt x="151580" y="11112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922">
              <a:extLst>
                <a:ext uri="{FF2B5EF4-FFF2-40B4-BE49-F238E27FC236}">
                  <a16:creationId xmlns:a16="http://schemas.microsoft.com/office/drawing/2014/main" xmlns="" id="{26771B94-5569-4818-A1BE-7521A299A09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354398" y="2743200"/>
              <a:ext cx="138353" cy="279401"/>
            </a:xfrm>
            <a:custGeom>
              <a:avLst/>
              <a:gdLst/>
              <a:ahLst/>
              <a:cxnLst/>
              <a:rect l="0" t="0" r="0" b="0"/>
              <a:pathLst>
                <a:path w="138353" h="279401">
                  <a:moveTo>
                    <a:pt x="138352" y="0"/>
                  </a:moveTo>
                  <a:lnTo>
                    <a:pt x="138352" y="0"/>
                  </a:lnTo>
                  <a:lnTo>
                    <a:pt x="122772" y="0"/>
                  </a:lnTo>
                  <a:lnTo>
                    <a:pt x="102377" y="6742"/>
                  </a:lnTo>
                  <a:lnTo>
                    <a:pt x="75090" y="24418"/>
                  </a:lnTo>
                  <a:lnTo>
                    <a:pt x="41290" y="64385"/>
                  </a:lnTo>
                  <a:lnTo>
                    <a:pt x="22541" y="100347"/>
                  </a:lnTo>
                  <a:lnTo>
                    <a:pt x="8563" y="137732"/>
                  </a:lnTo>
                  <a:lnTo>
                    <a:pt x="0" y="170811"/>
                  </a:lnTo>
                  <a:lnTo>
                    <a:pt x="1367" y="201975"/>
                  </a:lnTo>
                  <a:lnTo>
                    <a:pt x="9737" y="230172"/>
                  </a:lnTo>
                  <a:lnTo>
                    <a:pt x="22864" y="252111"/>
                  </a:lnTo>
                  <a:lnTo>
                    <a:pt x="41868" y="267507"/>
                  </a:lnTo>
                  <a:lnTo>
                    <a:pt x="52863" y="273588"/>
                  </a:lnTo>
                  <a:lnTo>
                    <a:pt x="80131" y="278463"/>
                  </a:lnTo>
                  <a:lnTo>
                    <a:pt x="125652" y="279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923">
              <a:extLst>
                <a:ext uri="{FF2B5EF4-FFF2-40B4-BE49-F238E27FC236}">
                  <a16:creationId xmlns:a16="http://schemas.microsoft.com/office/drawing/2014/main" xmlns="" id="{B4ECE603-8140-4403-B5F4-4F93E8E3696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556250" y="2788533"/>
              <a:ext cx="133351" cy="189618"/>
            </a:xfrm>
            <a:custGeom>
              <a:avLst/>
              <a:gdLst/>
              <a:ahLst/>
              <a:cxnLst/>
              <a:rect l="0" t="0" r="0" b="0"/>
              <a:pathLst>
                <a:path w="133351" h="189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5696" y="27482"/>
                  </a:lnTo>
                  <a:lnTo>
                    <a:pt x="36401" y="63495"/>
                  </a:lnTo>
                  <a:lnTo>
                    <a:pt x="61115" y="100977"/>
                  </a:lnTo>
                  <a:lnTo>
                    <a:pt x="83724" y="138894"/>
                  </a:lnTo>
                  <a:lnTo>
                    <a:pt x="100005" y="161429"/>
                  </a:lnTo>
                  <a:lnTo>
                    <a:pt x="133350" y="189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924">
              <a:extLst>
                <a:ext uri="{FF2B5EF4-FFF2-40B4-BE49-F238E27FC236}">
                  <a16:creationId xmlns:a16="http://schemas.microsoft.com/office/drawing/2014/main" xmlns="" id="{C7381944-4D76-4EB4-8361-18D6D7B39A8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574718" y="2776715"/>
              <a:ext cx="172033" cy="226836"/>
            </a:xfrm>
            <a:custGeom>
              <a:avLst/>
              <a:gdLst/>
              <a:ahLst/>
              <a:cxnLst/>
              <a:rect l="0" t="0" r="0" b="0"/>
              <a:pathLst>
                <a:path w="172033" h="226836">
                  <a:moveTo>
                    <a:pt x="172032" y="10935"/>
                  </a:moveTo>
                  <a:lnTo>
                    <a:pt x="172032" y="10935"/>
                  </a:lnTo>
                  <a:lnTo>
                    <a:pt x="157529" y="2207"/>
                  </a:lnTo>
                  <a:lnTo>
                    <a:pt x="148888" y="0"/>
                  </a:lnTo>
                  <a:lnTo>
                    <a:pt x="136581" y="6546"/>
                  </a:lnTo>
                  <a:lnTo>
                    <a:pt x="92392" y="52507"/>
                  </a:lnTo>
                  <a:lnTo>
                    <a:pt x="62279" y="93730"/>
                  </a:lnTo>
                  <a:lnTo>
                    <a:pt x="35169" y="139968"/>
                  </a:lnTo>
                  <a:lnTo>
                    <a:pt x="11378" y="178989"/>
                  </a:lnTo>
                  <a:lnTo>
                    <a:pt x="332" y="204192"/>
                  </a:lnTo>
                  <a:lnTo>
                    <a:pt x="0" y="215830"/>
                  </a:lnTo>
                  <a:lnTo>
                    <a:pt x="2311" y="219499"/>
                  </a:lnTo>
                  <a:lnTo>
                    <a:pt x="5968" y="221944"/>
                  </a:lnTo>
                  <a:lnTo>
                    <a:pt x="19632" y="2268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925">
              <a:extLst>
                <a:ext uri="{FF2B5EF4-FFF2-40B4-BE49-F238E27FC236}">
                  <a16:creationId xmlns:a16="http://schemas.microsoft.com/office/drawing/2014/main" xmlns="" id="{6C22B527-ACCC-4B26-AE97-21545B56837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759973" y="2971800"/>
              <a:ext cx="12178" cy="76201"/>
            </a:xfrm>
            <a:custGeom>
              <a:avLst/>
              <a:gdLst/>
              <a:ahLst/>
              <a:cxnLst/>
              <a:rect l="0" t="0" r="0" b="0"/>
              <a:pathLst>
                <a:path w="12178" h="76201">
                  <a:moveTo>
                    <a:pt x="12177" y="0"/>
                  </a:moveTo>
                  <a:lnTo>
                    <a:pt x="12177" y="0"/>
                  </a:lnTo>
                  <a:lnTo>
                    <a:pt x="12177" y="3371"/>
                  </a:lnTo>
                  <a:lnTo>
                    <a:pt x="2125" y="26680"/>
                  </a:lnTo>
                  <a:lnTo>
                    <a:pt x="0" y="54424"/>
                  </a:lnTo>
                  <a:lnTo>
                    <a:pt x="1591" y="64875"/>
                  </a:lnTo>
                  <a:lnTo>
                    <a:pt x="5827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926">
              <a:extLst>
                <a:ext uri="{FF2B5EF4-FFF2-40B4-BE49-F238E27FC236}">
                  <a16:creationId xmlns:a16="http://schemas.microsoft.com/office/drawing/2014/main" xmlns="" id="{50C883B8-8BAE-45CE-A2D0-0C5E2958A8A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769669" y="2878898"/>
              <a:ext cx="62664" cy="40697"/>
            </a:xfrm>
            <a:custGeom>
              <a:avLst/>
              <a:gdLst/>
              <a:ahLst/>
              <a:cxnLst/>
              <a:rect l="0" t="0" r="0" b="0"/>
              <a:pathLst>
                <a:path w="62664" h="40697">
                  <a:moveTo>
                    <a:pt x="15181" y="23052"/>
                  </a:moveTo>
                  <a:lnTo>
                    <a:pt x="15181" y="23052"/>
                  </a:lnTo>
                  <a:lnTo>
                    <a:pt x="8439" y="23052"/>
                  </a:lnTo>
                  <a:lnTo>
                    <a:pt x="5747" y="24463"/>
                  </a:lnTo>
                  <a:lnTo>
                    <a:pt x="876" y="29794"/>
                  </a:lnTo>
                  <a:lnTo>
                    <a:pt x="0" y="32485"/>
                  </a:lnTo>
                  <a:lnTo>
                    <a:pt x="121" y="34985"/>
                  </a:lnTo>
                  <a:lnTo>
                    <a:pt x="908" y="37357"/>
                  </a:lnTo>
                  <a:lnTo>
                    <a:pt x="3548" y="38939"/>
                  </a:lnTo>
                  <a:lnTo>
                    <a:pt x="12127" y="40696"/>
                  </a:lnTo>
                  <a:lnTo>
                    <a:pt x="35600" y="38314"/>
                  </a:lnTo>
                  <a:lnTo>
                    <a:pt x="49186" y="33128"/>
                  </a:lnTo>
                  <a:lnTo>
                    <a:pt x="54784" y="29769"/>
                  </a:lnTo>
                  <a:lnTo>
                    <a:pt x="61005" y="22275"/>
                  </a:lnTo>
                  <a:lnTo>
                    <a:pt x="62663" y="18301"/>
                  </a:lnTo>
                  <a:lnTo>
                    <a:pt x="61652" y="14240"/>
                  </a:lnTo>
                  <a:lnTo>
                    <a:pt x="54885" y="5965"/>
                  </a:lnTo>
                  <a:lnTo>
                    <a:pt x="42940" y="1347"/>
                  </a:lnTo>
                  <a:lnTo>
                    <a:pt x="30340" y="0"/>
                  </a:lnTo>
                  <a:lnTo>
                    <a:pt x="15181" y="40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927">
              <a:extLst>
                <a:ext uri="{FF2B5EF4-FFF2-40B4-BE49-F238E27FC236}">
                  <a16:creationId xmlns:a16="http://schemas.microsoft.com/office/drawing/2014/main" xmlns="" id="{E63BBE76-4644-435B-BC5F-B93C8E43EEF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922730" y="2908300"/>
              <a:ext cx="116121" cy="12701"/>
            </a:xfrm>
            <a:custGeom>
              <a:avLst/>
              <a:gdLst/>
              <a:ahLst/>
              <a:cxnLst/>
              <a:rect l="0" t="0" r="0" b="0"/>
              <a:pathLst>
                <a:path w="116121" h="12701">
                  <a:moveTo>
                    <a:pt x="8170" y="12700"/>
                  </a:moveTo>
                  <a:lnTo>
                    <a:pt x="8170" y="12700"/>
                  </a:lnTo>
                  <a:lnTo>
                    <a:pt x="0" y="12700"/>
                  </a:lnTo>
                  <a:lnTo>
                    <a:pt x="3833" y="11994"/>
                  </a:lnTo>
                  <a:lnTo>
                    <a:pt x="50550" y="3862"/>
                  </a:lnTo>
                  <a:lnTo>
                    <a:pt x="90107" y="1145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928">
              <a:extLst>
                <a:ext uri="{FF2B5EF4-FFF2-40B4-BE49-F238E27FC236}">
                  <a16:creationId xmlns:a16="http://schemas.microsoft.com/office/drawing/2014/main" xmlns="" id="{CE304EC4-C8DC-49FF-8286-404905444A4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952642" y="2959100"/>
              <a:ext cx="200509" cy="24518"/>
            </a:xfrm>
            <a:custGeom>
              <a:avLst/>
              <a:gdLst/>
              <a:ahLst/>
              <a:cxnLst/>
              <a:rect l="0" t="0" r="0" b="0"/>
              <a:pathLst>
                <a:path w="200509" h="24518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3414"/>
                  </a:lnTo>
                  <a:lnTo>
                    <a:pt x="513" y="24076"/>
                  </a:lnTo>
                  <a:lnTo>
                    <a:pt x="1562" y="24517"/>
                  </a:lnTo>
                  <a:lnTo>
                    <a:pt x="48941" y="21951"/>
                  </a:lnTo>
                  <a:lnTo>
                    <a:pt x="81404" y="16577"/>
                  </a:lnTo>
                  <a:lnTo>
                    <a:pt x="119351" y="10189"/>
                  </a:lnTo>
                  <a:lnTo>
                    <a:pt x="159734" y="4999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929">
              <a:extLst>
                <a:ext uri="{FF2B5EF4-FFF2-40B4-BE49-F238E27FC236}">
                  <a16:creationId xmlns:a16="http://schemas.microsoft.com/office/drawing/2014/main" xmlns="" id="{413DD667-35D0-4C9D-8D44-9CE54734656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197697" y="2814815"/>
              <a:ext cx="158654" cy="132214"/>
            </a:xfrm>
            <a:custGeom>
              <a:avLst/>
              <a:gdLst/>
              <a:ahLst/>
              <a:cxnLst/>
              <a:rect l="0" t="0" r="0" b="0"/>
              <a:pathLst>
                <a:path w="158654" h="132214">
                  <a:moveTo>
                    <a:pt x="145953" y="10935"/>
                  </a:moveTo>
                  <a:lnTo>
                    <a:pt x="145953" y="10935"/>
                  </a:lnTo>
                  <a:lnTo>
                    <a:pt x="140486" y="0"/>
                  </a:lnTo>
                  <a:lnTo>
                    <a:pt x="140897" y="117"/>
                  </a:lnTo>
                  <a:lnTo>
                    <a:pt x="143235" y="2129"/>
                  </a:lnTo>
                  <a:lnTo>
                    <a:pt x="142863" y="11019"/>
                  </a:lnTo>
                  <a:lnTo>
                    <a:pt x="133505" y="46465"/>
                  </a:lnTo>
                  <a:lnTo>
                    <a:pt x="108633" y="81905"/>
                  </a:lnTo>
                  <a:lnTo>
                    <a:pt x="74452" y="112475"/>
                  </a:lnTo>
                  <a:lnTo>
                    <a:pt x="40885" y="129294"/>
                  </a:lnTo>
                  <a:lnTo>
                    <a:pt x="23056" y="132213"/>
                  </a:lnTo>
                  <a:lnTo>
                    <a:pt x="15338" y="132004"/>
                  </a:lnTo>
                  <a:lnTo>
                    <a:pt x="9487" y="129042"/>
                  </a:lnTo>
                  <a:lnTo>
                    <a:pt x="1105" y="118225"/>
                  </a:lnTo>
                  <a:lnTo>
                    <a:pt x="0" y="112095"/>
                  </a:lnTo>
                  <a:lnTo>
                    <a:pt x="2532" y="99639"/>
                  </a:lnTo>
                  <a:lnTo>
                    <a:pt x="6595" y="94766"/>
                  </a:lnTo>
                  <a:lnTo>
                    <a:pt x="18635" y="87469"/>
                  </a:lnTo>
                  <a:lnTo>
                    <a:pt x="44650" y="82765"/>
                  </a:lnTo>
                  <a:lnTo>
                    <a:pt x="78072" y="84742"/>
                  </a:lnTo>
                  <a:lnTo>
                    <a:pt x="111414" y="96539"/>
                  </a:lnTo>
                  <a:lnTo>
                    <a:pt x="158653" y="1252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930">
              <a:extLst>
                <a:ext uri="{FF2B5EF4-FFF2-40B4-BE49-F238E27FC236}">
                  <a16:creationId xmlns:a16="http://schemas.microsoft.com/office/drawing/2014/main" xmlns="" id="{849F48DA-B044-4CA4-9FA7-E02C76A0AA8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394450" y="2771292"/>
              <a:ext cx="56007" cy="251309"/>
            </a:xfrm>
            <a:custGeom>
              <a:avLst/>
              <a:gdLst/>
              <a:ahLst/>
              <a:cxnLst/>
              <a:rect l="0" t="0" r="0" b="0"/>
              <a:pathLst>
                <a:path w="56007" h="251309">
                  <a:moveTo>
                    <a:pt x="44450" y="3658"/>
                  </a:moveTo>
                  <a:lnTo>
                    <a:pt x="44450" y="3658"/>
                  </a:lnTo>
                  <a:lnTo>
                    <a:pt x="44450" y="287"/>
                  </a:lnTo>
                  <a:lnTo>
                    <a:pt x="45155" y="0"/>
                  </a:lnTo>
                  <a:lnTo>
                    <a:pt x="47821" y="1562"/>
                  </a:lnTo>
                  <a:lnTo>
                    <a:pt x="53289" y="16521"/>
                  </a:lnTo>
                  <a:lnTo>
                    <a:pt x="56006" y="52311"/>
                  </a:lnTo>
                  <a:lnTo>
                    <a:pt x="54760" y="86430"/>
                  </a:lnTo>
                  <a:lnTo>
                    <a:pt x="51149" y="124406"/>
                  </a:lnTo>
                  <a:lnTo>
                    <a:pt x="44840" y="162452"/>
                  </a:lnTo>
                  <a:lnTo>
                    <a:pt x="29984" y="206087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931">
              <a:extLst>
                <a:ext uri="{FF2B5EF4-FFF2-40B4-BE49-F238E27FC236}">
                  <a16:creationId xmlns:a16="http://schemas.microsoft.com/office/drawing/2014/main" xmlns="" id="{DF3487C1-440D-46E5-8253-24084C071B9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787900" y="3216222"/>
              <a:ext cx="1244601" cy="40446"/>
            </a:xfrm>
            <a:custGeom>
              <a:avLst/>
              <a:gdLst/>
              <a:ahLst/>
              <a:cxnLst/>
              <a:rect l="0" t="0" r="0" b="0"/>
              <a:pathLst>
                <a:path w="1244601" h="40446">
                  <a:moveTo>
                    <a:pt x="0" y="34978"/>
                  </a:moveTo>
                  <a:lnTo>
                    <a:pt x="0" y="34978"/>
                  </a:lnTo>
                  <a:lnTo>
                    <a:pt x="31698" y="39342"/>
                  </a:lnTo>
                  <a:lnTo>
                    <a:pt x="74530" y="40445"/>
                  </a:lnTo>
                  <a:lnTo>
                    <a:pt x="108248" y="38623"/>
                  </a:lnTo>
                  <a:lnTo>
                    <a:pt x="149071" y="35291"/>
                  </a:lnTo>
                  <a:lnTo>
                    <a:pt x="194631" y="30953"/>
                  </a:lnTo>
                  <a:lnTo>
                    <a:pt x="251109" y="26651"/>
                  </a:lnTo>
                  <a:lnTo>
                    <a:pt x="314867" y="22371"/>
                  </a:lnTo>
                  <a:lnTo>
                    <a:pt x="383478" y="18107"/>
                  </a:lnTo>
                  <a:lnTo>
                    <a:pt x="458852" y="14558"/>
                  </a:lnTo>
                  <a:lnTo>
                    <a:pt x="538735" y="11487"/>
                  </a:lnTo>
                  <a:lnTo>
                    <a:pt x="621623" y="8734"/>
                  </a:lnTo>
                  <a:lnTo>
                    <a:pt x="705810" y="6899"/>
                  </a:lnTo>
                  <a:lnTo>
                    <a:pt x="790862" y="5675"/>
                  </a:lnTo>
                  <a:lnTo>
                    <a:pt x="876491" y="4860"/>
                  </a:lnTo>
                  <a:lnTo>
                    <a:pt x="950511" y="4316"/>
                  </a:lnTo>
                  <a:lnTo>
                    <a:pt x="1016790" y="3953"/>
                  </a:lnTo>
                  <a:lnTo>
                    <a:pt x="1077911" y="3712"/>
                  </a:lnTo>
                  <a:lnTo>
                    <a:pt x="1124302" y="2845"/>
                  </a:lnTo>
                  <a:lnTo>
                    <a:pt x="1160873" y="1561"/>
                  </a:lnTo>
                  <a:lnTo>
                    <a:pt x="1190899" y="0"/>
                  </a:lnTo>
                  <a:lnTo>
                    <a:pt x="1244600" y="32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932">
              <a:extLst>
                <a:ext uri="{FF2B5EF4-FFF2-40B4-BE49-F238E27FC236}">
                  <a16:creationId xmlns:a16="http://schemas.microsoft.com/office/drawing/2014/main" xmlns="" id="{11F0352F-7AA6-41B0-8061-E08F1ACABD7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449261" y="3378623"/>
              <a:ext cx="124202" cy="139278"/>
            </a:xfrm>
            <a:custGeom>
              <a:avLst/>
              <a:gdLst/>
              <a:ahLst/>
              <a:cxnLst/>
              <a:rect l="0" t="0" r="0" b="0"/>
              <a:pathLst>
                <a:path w="124202" h="139278">
                  <a:moveTo>
                    <a:pt x="18089" y="5927"/>
                  </a:moveTo>
                  <a:lnTo>
                    <a:pt x="18089" y="5927"/>
                  </a:lnTo>
                  <a:lnTo>
                    <a:pt x="12622" y="5927"/>
                  </a:lnTo>
                  <a:lnTo>
                    <a:pt x="12327" y="6632"/>
                  </a:lnTo>
                  <a:lnTo>
                    <a:pt x="8391" y="50739"/>
                  </a:lnTo>
                  <a:lnTo>
                    <a:pt x="3903" y="92715"/>
                  </a:lnTo>
                  <a:lnTo>
                    <a:pt x="0" y="109697"/>
                  </a:lnTo>
                  <a:lnTo>
                    <a:pt x="385" y="109679"/>
                  </a:lnTo>
                  <a:lnTo>
                    <a:pt x="2695" y="105896"/>
                  </a:lnTo>
                  <a:lnTo>
                    <a:pt x="13823" y="65380"/>
                  </a:lnTo>
                  <a:lnTo>
                    <a:pt x="26938" y="33891"/>
                  </a:lnTo>
                  <a:lnTo>
                    <a:pt x="46962" y="4709"/>
                  </a:lnTo>
                  <a:lnTo>
                    <a:pt x="52154" y="1587"/>
                  </a:lnTo>
                  <a:lnTo>
                    <a:pt x="63568" y="0"/>
                  </a:lnTo>
                  <a:lnTo>
                    <a:pt x="77578" y="5409"/>
                  </a:lnTo>
                  <a:lnTo>
                    <a:pt x="92507" y="15574"/>
                  </a:lnTo>
                  <a:lnTo>
                    <a:pt x="112105" y="37870"/>
                  </a:lnTo>
                  <a:lnTo>
                    <a:pt x="122433" y="56577"/>
                  </a:lnTo>
                  <a:lnTo>
                    <a:pt x="124201" y="78532"/>
                  </a:lnTo>
                  <a:lnTo>
                    <a:pt x="117209" y="120379"/>
                  </a:lnTo>
                  <a:lnTo>
                    <a:pt x="113339" y="1392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SMARTInkShape-1933">
            <a:extLst>
              <a:ext uri="{FF2B5EF4-FFF2-40B4-BE49-F238E27FC236}">
                <a16:creationId xmlns:a16="http://schemas.microsoft.com/office/drawing/2014/main" xmlns="" id="{95D92B2F-F70A-4737-A3A1-1BC260A48C6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37150" y="2747774"/>
            <a:ext cx="19051" cy="287527"/>
          </a:xfrm>
          <a:custGeom>
            <a:avLst/>
            <a:gdLst/>
            <a:ahLst/>
            <a:cxnLst/>
            <a:rect l="0" t="0" r="0" b="0"/>
            <a:pathLst>
              <a:path w="19051" h="287527">
                <a:moveTo>
                  <a:pt x="19050" y="14476"/>
                </a:moveTo>
                <a:lnTo>
                  <a:pt x="19050" y="14476"/>
                </a:lnTo>
                <a:lnTo>
                  <a:pt x="14024" y="2543"/>
                </a:lnTo>
                <a:lnTo>
                  <a:pt x="13583" y="170"/>
                </a:lnTo>
                <a:lnTo>
                  <a:pt x="13994" y="0"/>
                </a:lnTo>
                <a:lnTo>
                  <a:pt x="16332" y="3574"/>
                </a:lnTo>
                <a:lnTo>
                  <a:pt x="18513" y="39761"/>
                </a:lnTo>
                <a:lnTo>
                  <a:pt x="18811" y="70869"/>
                </a:lnTo>
                <a:lnTo>
                  <a:pt x="17063" y="107744"/>
                </a:lnTo>
                <a:lnTo>
                  <a:pt x="13933" y="146945"/>
                </a:lnTo>
                <a:lnTo>
                  <a:pt x="10190" y="185535"/>
                </a:lnTo>
                <a:lnTo>
                  <a:pt x="8057" y="221971"/>
                </a:lnTo>
                <a:lnTo>
                  <a:pt x="4975" y="264810"/>
                </a:lnTo>
                <a:lnTo>
                  <a:pt x="0" y="28752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SMARTInkShape-Group350">
            <a:extLst>
              <a:ext uri="{FF2B5EF4-FFF2-40B4-BE49-F238E27FC236}">
                <a16:creationId xmlns:a16="http://schemas.microsoft.com/office/drawing/2014/main" xmlns="" id="{425CD14A-7F16-4675-99B8-DC73A278BC7B}"/>
              </a:ext>
            </a:extLst>
          </p:cNvPr>
          <p:cNvGrpSpPr/>
          <p:nvPr/>
        </p:nvGrpSpPr>
        <p:grpSpPr>
          <a:xfrm>
            <a:off x="7931150" y="2800350"/>
            <a:ext cx="736601" cy="520701"/>
            <a:chOff x="7931150" y="2800350"/>
            <a:chExt cx="736601" cy="520701"/>
          </a:xfrm>
        </p:grpSpPr>
        <p:sp>
          <p:nvSpPr>
            <p:cNvPr id="204" name="SMARTInkShape-1934">
              <a:extLst>
                <a:ext uri="{FF2B5EF4-FFF2-40B4-BE49-F238E27FC236}">
                  <a16:creationId xmlns:a16="http://schemas.microsoft.com/office/drawing/2014/main" xmlns="" id="{86C0DB2D-458F-44AC-881A-05567033B64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058150" y="2922406"/>
              <a:ext cx="177801" cy="360733"/>
            </a:xfrm>
            <a:custGeom>
              <a:avLst/>
              <a:gdLst/>
              <a:ahLst/>
              <a:cxnLst/>
              <a:rect l="0" t="0" r="0" b="0"/>
              <a:pathLst>
                <a:path w="177801" h="360733">
                  <a:moveTo>
                    <a:pt x="0" y="17644"/>
                  </a:moveTo>
                  <a:lnTo>
                    <a:pt x="0" y="17644"/>
                  </a:lnTo>
                  <a:lnTo>
                    <a:pt x="0" y="3339"/>
                  </a:lnTo>
                  <a:lnTo>
                    <a:pt x="705" y="1757"/>
                  </a:lnTo>
                  <a:lnTo>
                    <a:pt x="1881" y="703"/>
                  </a:lnTo>
                  <a:lnTo>
                    <a:pt x="3370" y="0"/>
                  </a:lnTo>
                  <a:lnTo>
                    <a:pt x="15580" y="15865"/>
                  </a:lnTo>
                  <a:lnTo>
                    <a:pt x="39346" y="56393"/>
                  </a:lnTo>
                  <a:lnTo>
                    <a:pt x="56762" y="96249"/>
                  </a:lnTo>
                  <a:lnTo>
                    <a:pt x="73912" y="140774"/>
                  </a:lnTo>
                  <a:lnTo>
                    <a:pt x="90940" y="184081"/>
                  </a:lnTo>
                  <a:lnTo>
                    <a:pt x="109797" y="224966"/>
                  </a:lnTo>
                  <a:lnTo>
                    <a:pt x="127821" y="263598"/>
                  </a:lnTo>
                  <a:lnTo>
                    <a:pt x="140535" y="299583"/>
                  </a:lnTo>
                  <a:lnTo>
                    <a:pt x="163148" y="346281"/>
                  </a:lnTo>
                  <a:lnTo>
                    <a:pt x="167761" y="357262"/>
                  </a:lnTo>
                  <a:lnTo>
                    <a:pt x="169696" y="359767"/>
                  </a:lnTo>
                  <a:lnTo>
                    <a:pt x="171692" y="360732"/>
                  </a:lnTo>
                  <a:lnTo>
                    <a:pt x="177800" y="3605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935">
              <a:extLst>
                <a:ext uri="{FF2B5EF4-FFF2-40B4-BE49-F238E27FC236}">
                  <a16:creationId xmlns:a16="http://schemas.microsoft.com/office/drawing/2014/main" xmlns="" id="{15A9C590-162F-4C5D-A9E8-EC27E950ACE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931150" y="2946400"/>
              <a:ext cx="368301" cy="374651"/>
            </a:xfrm>
            <a:custGeom>
              <a:avLst/>
              <a:gdLst/>
              <a:ahLst/>
              <a:cxnLst/>
              <a:rect l="0" t="0" r="0" b="0"/>
              <a:pathLst>
                <a:path w="368301" h="374651">
                  <a:moveTo>
                    <a:pt x="368300" y="0"/>
                  </a:moveTo>
                  <a:lnTo>
                    <a:pt x="368300" y="0"/>
                  </a:lnTo>
                  <a:lnTo>
                    <a:pt x="358186" y="0"/>
                  </a:lnTo>
                  <a:lnTo>
                    <a:pt x="345696" y="7526"/>
                  </a:lnTo>
                  <a:lnTo>
                    <a:pt x="301196" y="48837"/>
                  </a:lnTo>
                  <a:lnTo>
                    <a:pt x="268626" y="84735"/>
                  </a:lnTo>
                  <a:lnTo>
                    <a:pt x="232278" y="127266"/>
                  </a:lnTo>
                  <a:lnTo>
                    <a:pt x="192605" y="174390"/>
                  </a:lnTo>
                  <a:lnTo>
                    <a:pt x="151454" y="219794"/>
                  </a:lnTo>
                  <a:lnTo>
                    <a:pt x="111057" y="262786"/>
                  </a:lnTo>
                  <a:lnTo>
                    <a:pt x="74288" y="303061"/>
                  </a:lnTo>
                  <a:lnTo>
                    <a:pt x="35338" y="347950"/>
                  </a:lnTo>
                  <a:lnTo>
                    <a:pt x="8444" y="373035"/>
                  </a:lnTo>
                  <a:lnTo>
                    <a:pt x="5628" y="374278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936">
              <a:extLst>
                <a:ext uri="{FF2B5EF4-FFF2-40B4-BE49-F238E27FC236}">
                  <a16:creationId xmlns:a16="http://schemas.microsoft.com/office/drawing/2014/main" xmlns="" id="{1CCFF2BE-6AA0-42B7-AC6E-0638A2BEA12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37499" y="2800350"/>
              <a:ext cx="374652" cy="82551"/>
            </a:xfrm>
            <a:custGeom>
              <a:avLst/>
              <a:gdLst/>
              <a:ahLst/>
              <a:cxnLst/>
              <a:rect l="0" t="0" r="0" b="0"/>
              <a:pathLst>
                <a:path w="374652" h="82551">
                  <a:moveTo>
                    <a:pt x="1" y="82550"/>
                  </a:moveTo>
                  <a:lnTo>
                    <a:pt x="1" y="82550"/>
                  </a:lnTo>
                  <a:lnTo>
                    <a:pt x="0" y="79179"/>
                  </a:lnTo>
                  <a:lnTo>
                    <a:pt x="10114" y="70341"/>
                  </a:lnTo>
                  <a:lnTo>
                    <a:pt x="46742" y="55414"/>
                  </a:lnTo>
                  <a:lnTo>
                    <a:pt x="91330" y="41797"/>
                  </a:lnTo>
                  <a:lnTo>
                    <a:pt x="118036" y="34214"/>
                  </a:lnTo>
                  <a:lnTo>
                    <a:pt x="149247" y="27043"/>
                  </a:lnTo>
                  <a:lnTo>
                    <a:pt x="183459" y="20145"/>
                  </a:lnTo>
                  <a:lnTo>
                    <a:pt x="219673" y="13430"/>
                  </a:lnTo>
                  <a:lnTo>
                    <a:pt x="252989" y="8954"/>
                  </a:lnTo>
                  <a:lnTo>
                    <a:pt x="284370" y="5969"/>
                  </a:lnTo>
                  <a:lnTo>
                    <a:pt x="314463" y="3979"/>
                  </a:lnTo>
                  <a:lnTo>
                    <a:pt x="3746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937">
              <a:extLst>
                <a:ext uri="{FF2B5EF4-FFF2-40B4-BE49-F238E27FC236}">
                  <a16:creationId xmlns:a16="http://schemas.microsoft.com/office/drawing/2014/main" xmlns="" id="{23AC29F7-9C30-4A3A-BC79-59987E897AD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496300" y="3144395"/>
              <a:ext cx="133351" cy="11556"/>
            </a:xfrm>
            <a:custGeom>
              <a:avLst/>
              <a:gdLst/>
              <a:ahLst/>
              <a:cxnLst/>
              <a:rect l="0" t="0" r="0" b="0"/>
              <a:pathLst>
                <a:path w="133351" h="11556">
                  <a:moveTo>
                    <a:pt x="0" y="11555"/>
                  </a:moveTo>
                  <a:lnTo>
                    <a:pt x="0" y="11555"/>
                  </a:lnTo>
                  <a:lnTo>
                    <a:pt x="10844" y="10849"/>
                  </a:lnTo>
                  <a:lnTo>
                    <a:pt x="48804" y="2717"/>
                  </a:lnTo>
                  <a:lnTo>
                    <a:pt x="87211" y="0"/>
                  </a:lnTo>
                  <a:lnTo>
                    <a:pt x="133350" y="52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938">
              <a:extLst>
                <a:ext uri="{FF2B5EF4-FFF2-40B4-BE49-F238E27FC236}">
                  <a16:creationId xmlns:a16="http://schemas.microsoft.com/office/drawing/2014/main" xmlns="" id="{EA0EAC05-93E6-44B4-826A-DDD3F63E4A0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480229" y="3251200"/>
              <a:ext cx="187522" cy="17645"/>
            </a:xfrm>
            <a:custGeom>
              <a:avLst/>
              <a:gdLst/>
              <a:ahLst/>
              <a:cxnLst/>
              <a:rect l="0" t="0" r="0" b="0"/>
              <a:pathLst>
                <a:path w="187522" h="17645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123" y="9434"/>
                  </a:lnTo>
                  <a:lnTo>
                    <a:pt x="8016" y="14305"/>
                  </a:lnTo>
                  <a:lnTo>
                    <a:pt x="33910" y="17644"/>
                  </a:lnTo>
                  <a:lnTo>
                    <a:pt x="65863" y="16544"/>
                  </a:lnTo>
                  <a:lnTo>
                    <a:pt x="105228" y="12997"/>
                  </a:lnTo>
                  <a:lnTo>
                    <a:pt x="146243" y="6717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351">
            <a:extLst>
              <a:ext uri="{FF2B5EF4-FFF2-40B4-BE49-F238E27FC236}">
                <a16:creationId xmlns:a16="http://schemas.microsoft.com/office/drawing/2014/main" xmlns="" id="{3F9153DE-12CC-4E36-8A3D-C6BC53194AB8}"/>
              </a:ext>
            </a:extLst>
          </p:cNvPr>
          <p:cNvGrpSpPr/>
          <p:nvPr/>
        </p:nvGrpSpPr>
        <p:grpSpPr>
          <a:xfrm>
            <a:off x="9103119" y="2769016"/>
            <a:ext cx="790421" cy="761585"/>
            <a:chOff x="9103119" y="2769016"/>
            <a:chExt cx="790421" cy="761585"/>
          </a:xfrm>
        </p:grpSpPr>
        <p:sp>
          <p:nvSpPr>
            <p:cNvPr id="210" name="SMARTInkShape-1939">
              <a:extLst>
                <a:ext uri="{FF2B5EF4-FFF2-40B4-BE49-F238E27FC236}">
                  <a16:creationId xmlns:a16="http://schemas.microsoft.com/office/drawing/2014/main" xmlns="" id="{12E90F0B-28E7-4643-97CA-85AC07646C4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103119" y="2769016"/>
              <a:ext cx="317577" cy="301273"/>
            </a:xfrm>
            <a:custGeom>
              <a:avLst/>
              <a:gdLst/>
              <a:ahLst/>
              <a:cxnLst/>
              <a:rect l="0" t="0" r="0" b="0"/>
              <a:pathLst>
                <a:path w="317577" h="301273">
                  <a:moveTo>
                    <a:pt x="275831" y="18634"/>
                  </a:moveTo>
                  <a:lnTo>
                    <a:pt x="275831" y="18634"/>
                  </a:lnTo>
                  <a:lnTo>
                    <a:pt x="286675" y="9200"/>
                  </a:lnTo>
                  <a:lnTo>
                    <a:pt x="301857" y="2747"/>
                  </a:lnTo>
                  <a:lnTo>
                    <a:pt x="317576" y="0"/>
                  </a:lnTo>
                  <a:lnTo>
                    <a:pt x="276674" y="15201"/>
                  </a:lnTo>
                  <a:lnTo>
                    <a:pt x="245161" y="26280"/>
                  </a:lnTo>
                  <a:lnTo>
                    <a:pt x="209988" y="38260"/>
                  </a:lnTo>
                  <a:lnTo>
                    <a:pt x="173189" y="50640"/>
                  </a:lnTo>
                  <a:lnTo>
                    <a:pt x="139431" y="63198"/>
                  </a:lnTo>
                  <a:lnTo>
                    <a:pt x="100184" y="80286"/>
                  </a:lnTo>
                  <a:lnTo>
                    <a:pt x="71331" y="98702"/>
                  </a:lnTo>
                  <a:lnTo>
                    <a:pt x="68942" y="103057"/>
                  </a:lnTo>
                  <a:lnTo>
                    <a:pt x="68761" y="107372"/>
                  </a:lnTo>
                  <a:lnTo>
                    <a:pt x="70051" y="111659"/>
                  </a:lnTo>
                  <a:lnTo>
                    <a:pt x="84655" y="118304"/>
                  </a:lnTo>
                  <a:lnTo>
                    <a:pt x="120644" y="127894"/>
                  </a:lnTo>
                  <a:lnTo>
                    <a:pt x="166938" y="143776"/>
                  </a:lnTo>
                  <a:lnTo>
                    <a:pt x="173602" y="148628"/>
                  </a:lnTo>
                  <a:lnTo>
                    <a:pt x="181007" y="159665"/>
                  </a:lnTo>
                  <a:lnTo>
                    <a:pt x="178749" y="166277"/>
                  </a:lnTo>
                  <a:lnTo>
                    <a:pt x="164950" y="181149"/>
                  </a:lnTo>
                  <a:lnTo>
                    <a:pt x="119897" y="205389"/>
                  </a:lnTo>
                  <a:lnTo>
                    <a:pt x="83761" y="222051"/>
                  </a:lnTo>
                  <a:lnTo>
                    <a:pt x="49355" y="238864"/>
                  </a:lnTo>
                  <a:lnTo>
                    <a:pt x="6048" y="268890"/>
                  </a:lnTo>
                  <a:lnTo>
                    <a:pt x="726" y="274371"/>
                  </a:lnTo>
                  <a:lnTo>
                    <a:pt x="0" y="280142"/>
                  </a:lnTo>
                  <a:lnTo>
                    <a:pt x="2338" y="286106"/>
                  </a:lnTo>
                  <a:lnTo>
                    <a:pt x="6720" y="292198"/>
                  </a:lnTo>
                  <a:lnTo>
                    <a:pt x="28520" y="298968"/>
                  </a:lnTo>
                  <a:lnTo>
                    <a:pt x="62198" y="301272"/>
                  </a:lnTo>
                  <a:lnTo>
                    <a:pt x="107740" y="299943"/>
                  </a:lnTo>
                  <a:lnTo>
                    <a:pt x="133431" y="297895"/>
                  </a:lnTo>
                  <a:lnTo>
                    <a:pt x="160437" y="295120"/>
                  </a:lnTo>
                  <a:lnTo>
                    <a:pt x="188319" y="291858"/>
                  </a:lnTo>
                  <a:lnTo>
                    <a:pt x="214667" y="288978"/>
                  </a:lnTo>
                  <a:lnTo>
                    <a:pt x="239994" y="286352"/>
                  </a:lnTo>
                  <a:lnTo>
                    <a:pt x="281070" y="282259"/>
                  </a:lnTo>
                  <a:lnTo>
                    <a:pt x="313931" y="2789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940">
              <a:extLst>
                <a:ext uri="{FF2B5EF4-FFF2-40B4-BE49-F238E27FC236}">
                  <a16:creationId xmlns:a16="http://schemas.microsoft.com/office/drawing/2014/main" xmlns="" id="{5B138DE6-1E3F-4415-B156-2F10DD06C44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557633" y="2827515"/>
              <a:ext cx="202318" cy="239536"/>
            </a:xfrm>
            <a:custGeom>
              <a:avLst/>
              <a:gdLst/>
              <a:ahLst/>
              <a:cxnLst/>
              <a:rect l="0" t="0" r="0" b="0"/>
              <a:pathLst>
                <a:path w="202318" h="2395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26984" y="26179"/>
                  </a:lnTo>
                  <a:lnTo>
                    <a:pt x="61981" y="71253"/>
                  </a:lnTo>
                  <a:lnTo>
                    <a:pt x="96060" y="116139"/>
                  </a:lnTo>
                  <a:lnTo>
                    <a:pt x="132969" y="160326"/>
                  </a:lnTo>
                  <a:lnTo>
                    <a:pt x="177722" y="207896"/>
                  </a:lnTo>
                  <a:lnTo>
                    <a:pt x="195030" y="227574"/>
                  </a:lnTo>
                  <a:lnTo>
                    <a:pt x="202317" y="2395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941">
              <a:extLst>
                <a:ext uri="{FF2B5EF4-FFF2-40B4-BE49-F238E27FC236}">
                  <a16:creationId xmlns:a16="http://schemas.microsoft.com/office/drawing/2014/main" xmlns="" id="{650D1B83-8757-4541-AA32-77BA4F6D192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575800" y="2837483"/>
              <a:ext cx="215901" cy="254968"/>
            </a:xfrm>
            <a:custGeom>
              <a:avLst/>
              <a:gdLst/>
              <a:ahLst/>
              <a:cxnLst/>
              <a:rect l="0" t="0" r="0" b="0"/>
              <a:pathLst>
                <a:path w="215901" h="254968">
                  <a:moveTo>
                    <a:pt x="215900" y="7317"/>
                  </a:moveTo>
                  <a:lnTo>
                    <a:pt x="215900" y="7317"/>
                  </a:lnTo>
                  <a:lnTo>
                    <a:pt x="209157" y="575"/>
                  </a:lnTo>
                  <a:lnTo>
                    <a:pt x="204350" y="0"/>
                  </a:lnTo>
                  <a:lnTo>
                    <a:pt x="191481" y="3124"/>
                  </a:lnTo>
                  <a:lnTo>
                    <a:pt x="161628" y="22930"/>
                  </a:lnTo>
                  <a:lnTo>
                    <a:pt x="125971" y="61253"/>
                  </a:lnTo>
                  <a:lnTo>
                    <a:pt x="91966" y="104986"/>
                  </a:lnTo>
                  <a:lnTo>
                    <a:pt x="59548" y="152594"/>
                  </a:lnTo>
                  <a:lnTo>
                    <a:pt x="27600" y="195706"/>
                  </a:lnTo>
                  <a:lnTo>
                    <a:pt x="2525" y="232285"/>
                  </a:lnTo>
                  <a:lnTo>
                    <a:pt x="0" y="254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942">
              <a:extLst>
                <a:ext uri="{FF2B5EF4-FFF2-40B4-BE49-F238E27FC236}">
                  <a16:creationId xmlns:a16="http://schemas.microsoft.com/office/drawing/2014/main" xmlns="" id="{54C1622A-5D0B-4C0A-8C58-F5509CEA9C4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789456" y="3060700"/>
              <a:ext cx="21295" cy="88901"/>
            </a:xfrm>
            <a:custGeom>
              <a:avLst/>
              <a:gdLst/>
              <a:ahLst/>
              <a:cxnLst/>
              <a:rect l="0" t="0" r="0" b="0"/>
              <a:pathLst>
                <a:path w="21295" h="88901">
                  <a:moveTo>
                    <a:pt x="21294" y="0"/>
                  </a:moveTo>
                  <a:lnTo>
                    <a:pt x="21294" y="0"/>
                  </a:lnTo>
                  <a:lnTo>
                    <a:pt x="9084" y="15580"/>
                  </a:lnTo>
                  <a:lnTo>
                    <a:pt x="900" y="32603"/>
                  </a:lnTo>
                  <a:lnTo>
                    <a:pt x="0" y="46711"/>
                  </a:lnTo>
                  <a:lnTo>
                    <a:pt x="2653" y="76236"/>
                  </a:lnTo>
                  <a:lnTo>
                    <a:pt x="8594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943">
              <a:extLst>
                <a:ext uri="{FF2B5EF4-FFF2-40B4-BE49-F238E27FC236}">
                  <a16:creationId xmlns:a16="http://schemas.microsoft.com/office/drawing/2014/main" xmlns="" id="{E423342C-523F-4E5E-86FB-16B754A5127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827840" y="2940050"/>
              <a:ext cx="65700" cy="52894"/>
            </a:xfrm>
            <a:custGeom>
              <a:avLst/>
              <a:gdLst/>
              <a:ahLst/>
              <a:cxnLst/>
              <a:rect l="0" t="0" r="0" b="0"/>
              <a:pathLst>
                <a:path w="65700" h="52894">
                  <a:moveTo>
                    <a:pt x="33710" y="19050"/>
                  </a:moveTo>
                  <a:lnTo>
                    <a:pt x="33710" y="19050"/>
                  </a:lnTo>
                  <a:lnTo>
                    <a:pt x="19208" y="19756"/>
                  </a:lnTo>
                  <a:lnTo>
                    <a:pt x="10566" y="22421"/>
                  </a:lnTo>
                  <a:lnTo>
                    <a:pt x="3904" y="27839"/>
                  </a:lnTo>
                  <a:lnTo>
                    <a:pt x="1139" y="31259"/>
                  </a:lnTo>
                  <a:lnTo>
                    <a:pt x="0" y="34951"/>
                  </a:lnTo>
                  <a:lnTo>
                    <a:pt x="619" y="42815"/>
                  </a:lnTo>
                  <a:lnTo>
                    <a:pt x="3888" y="46182"/>
                  </a:lnTo>
                  <a:lnTo>
                    <a:pt x="15046" y="51805"/>
                  </a:lnTo>
                  <a:lnTo>
                    <a:pt x="29413" y="52893"/>
                  </a:lnTo>
                  <a:lnTo>
                    <a:pt x="37195" y="52195"/>
                  </a:lnTo>
                  <a:lnTo>
                    <a:pt x="49606" y="45776"/>
                  </a:lnTo>
                  <a:lnTo>
                    <a:pt x="59119" y="35867"/>
                  </a:lnTo>
                  <a:lnTo>
                    <a:pt x="65699" y="24407"/>
                  </a:lnTo>
                  <a:lnTo>
                    <a:pt x="65620" y="19094"/>
                  </a:lnTo>
                  <a:lnTo>
                    <a:pt x="63449" y="14141"/>
                  </a:lnTo>
                  <a:lnTo>
                    <a:pt x="59887" y="9427"/>
                  </a:lnTo>
                  <a:lnTo>
                    <a:pt x="50283" y="4190"/>
                  </a:lnTo>
                  <a:lnTo>
                    <a:pt x="3371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944">
              <a:extLst>
                <a:ext uri="{FF2B5EF4-FFF2-40B4-BE49-F238E27FC236}">
                  <a16:creationId xmlns:a16="http://schemas.microsoft.com/office/drawing/2014/main" xmlns="" id="{DFBB8FB1-3015-4AA0-9567-4C0D8095E54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143504" y="3251200"/>
              <a:ext cx="724397" cy="82551"/>
            </a:xfrm>
            <a:custGeom>
              <a:avLst/>
              <a:gdLst/>
              <a:ahLst/>
              <a:cxnLst/>
              <a:rect l="0" t="0" r="0" b="0"/>
              <a:pathLst>
                <a:path w="724397" h="82551">
                  <a:moveTo>
                    <a:pt x="13196" y="82550"/>
                  </a:moveTo>
                  <a:lnTo>
                    <a:pt x="13196" y="82550"/>
                  </a:lnTo>
                  <a:lnTo>
                    <a:pt x="3083" y="75808"/>
                  </a:lnTo>
                  <a:lnTo>
                    <a:pt x="810" y="72411"/>
                  </a:lnTo>
                  <a:lnTo>
                    <a:pt x="0" y="68735"/>
                  </a:lnTo>
                  <a:lnTo>
                    <a:pt x="165" y="64873"/>
                  </a:lnTo>
                  <a:lnTo>
                    <a:pt x="13519" y="56819"/>
                  </a:lnTo>
                  <a:lnTo>
                    <a:pt x="45089" y="48536"/>
                  </a:lnTo>
                  <a:lnTo>
                    <a:pt x="73264" y="44352"/>
                  </a:lnTo>
                  <a:lnTo>
                    <a:pt x="106157" y="40151"/>
                  </a:lnTo>
                  <a:lnTo>
                    <a:pt x="147137" y="36645"/>
                  </a:lnTo>
                  <a:lnTo>
                    <a:pt x="193507" y="33602"/>
                  </a:lnTo>
                  <a:lnTo>
                    <a:pt x="243470" y="30868"/>
                  </a:lnTo>
                  <a:lnTo>
                    <a:pt x="297240" y="27634"/>
                  </a:lnTo>
                  <a:lnTo>
                    <a:pt x="353547" y="24067"/>
                  </a:lnTo>
                  <a:lnTo>
                    <a:pt x="411547" y="20278"/>
                  </a:lnTo>
                  <a:lnTo>
                    <a:pt x="465030" y="17046"/>
                  </a:lnTo>
                  <a:lnTo>
                    <a:pt x="515502" y="14186"/>
                  </a:lnTo>
                  <a:lnTo>
                    <a:pt x="563966" y="11574"/>
                  </a:lnTo>
                  <a:lnTo>
                    <a:pt x="603332" y="9127"/>
                  </a:lnTo>
                  <a:lnTo>
                    <a:pt x="636632" y="6790"/>
                  </a:lnTo>
                  <a:lnTo>
                    <a:pt x="665886" y="4527"/>
                  </a:lnTo>
                  <a:lnTo>
                    <a:pt x="72439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945">
              <a:extLst>
                <a:ext uri="{FF2B5EF4-FFF2-40B4-BE49-F238E27FC236}">
                  <a16:creationId xmlns:a16="http://schemas.microsoft.com/office/drawing/2014/main" xmlns="" id="{A7E079F9-743C-46EA-98F3-37AF5FD68E6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525639" y="3347360"/>
              <a:ext cx="174149" cy="183241"/>
            </a:xfrm>
            <a:custGeom>
              <a:avLst/>
              <a:gdLst/>
              <a:ahLst/>
              <a:cxnLst/>
              <a:rect l="0" t="0" r="0" b="0"/>
              <a:pathLst>
                <a:path w="174149" h="183241">
                  <a:moveTo>
                    <a:pt x="43811" y="30840"/>
                  </a:moveTo>
                  <a:lnTo>
                    <a:pt x="43811" y="30840"/>
                  </a:lnTo>
                  <a:lnTo>
                    <a:pt x="38035" y="38026"/>
                  </a:lnTo>
                  <a:lnTo>
                    <a:pt x="23416" y="72282"/>
                  </a:lnTo>
                  <a:lnTo>
                    <a:pt x="13624" y="110235"/>
                  </a:lnTo>
                  <a:lnTo>
                    <a:pt x="1518" y="155473"/>
                  </a:lnTo>
                  <a:lnTo>
                    <a:pt x="0" y="166076"/>
                  </a:lnTo>
                  <a:lnTo>
                    <a:pt x="493" y="166858"/>
                  </a:lnTo>
                  <a:lnTo>
                    <a:pt x="1526" y="166674"/>
                  </a:lnTo>
                  <a:lnTo>
                    <a:pt x="2921" y="165846"/>
                  </a:lnTo>
                  <a:lnTo>
                    <a:pt x="21039" y="126108"/>
                  </a:lnTo>
                  <a:lnTo>
                    <a:pt x="40121" y="84232"/>
                  </a:lnTo>
                  <a:lnTo>
                    <a:pt x="63649" y="41721"/>
                  </a:lnTo>
                  <a:lnTo>
                    <a:pt x="80851" y="20153"/>
                  </a:lnTo>
                  <a:lnTo>
                    <a:pt x="100255" y="5864"/>
                  </a:lnTo>
                  <a:lnTo>
                    <a:pt x="118756" y="454"/>
                  </a:lnTo>
                  <a:lnTo>
                    <a:pt x="127641" y="0"/>
                  </a:lnTo>
                  <a:lnTo>
                    <a:pt x="135681" y="2518"/>
                  </a:lnTo>
                  <a:lnTo>
                    <a:pt x="150259" y="12843"/>
                  </a:lnTo>
                  <a:lnTo>
                    <a:pt x="166995" y="41265"/>
                  </a:lnTo>
                  <a:lnTo>
                    <a:pt x="174148" y="76497"/>
                  </a:lnTo>
                  <a:lnTo>
                    <a:pt x="169527" y="113747"/>
                  </a:lnTo>
                  <a:lnTo>
                    <a:pt x="158220" y="161241"/>
                  </a:lnTo>
                  <a:lnTo>
                    <a:pt x="151761" y="1832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352">
            <a:extLst>
              <a:ext uri="{FF2B5EF4-FFF2-40B4-BE49-F238E27FC236}">
                <a16:creationId xmlns:a16="http://schemas.microsoft.com/office/drawing/2014/main" xmlns="" id="{9DC49233-3C52-4023-92FA-0F485F6C9A5C}"/>
              </a:ext>
            </a:extLst>
          </p:cNvPr>
          <p:cNvGrpSpPr/>
          <p:nvPr/>
        </p:nvGrpSpPr>
        <p:grpSpPr>
          <a:xfrm>
            <a:off x="2470150" y="4366667"/>
            <a:ext cx="853730" cy="413641"/>
            <a:chOff x="2470150" y="4366667"/>
            <a:chExt cx="853730" cy="413641"/>
          </a:xfrm>
        </p:grpSpPr>
        <p:sp>
          <p:nvSpPr>
            <p:cNvPr id="218" name="SMARTInkShape-1946">
              <a:extLst>
                <a:ext uri="{FF2B5EF4-FFF2-40B4-BE49-F238E27FC236}">
                  <a16:creationId xmlns:a16="http://schemas.microsoft.com/office/drawing/2014/main" xmlns="" id="{4B77F414-1477-4B78-9927-9A04C464317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504172" y="4397857"/>
              <a:ext cx="194579" cy="382451"/>
            </a:xfrm>
            <a:custGeom>
              <a:avLst/>
              <a:gdLst/>
              <a:ahLst/>
              <a:cxnLst/>
              <a:rect l="0" t="0" r="0" b="0"/>
              <a:pathLst>
                <a:path w="194579" h="382451">
                  <a:moveTo>
                    <a:pt x="188228" y="28093"/>
                  </a:moveTo>
                  <a:lnTo>
                    <a:pt x="188228" y="28093"/>
                  </a:lnTo>
                  <a:lnTo>
                    <a:pt x="192592" y="17954"/>
                  </a:lnTo>
                  <a:lnTo>
                    <a:pt x="193695" y="10416"/>
                  </a:lnTo>
                  <a:lnTo>
                    <a:pt x="193284" y="7842"/>
                  </a:lnTo>
                  <a:lnTo>
                    <a:pt x="192304" y="6125"/>
                  </a:lnTo>
                  <a:lnTo>
                    <a:pt x="182291" y="0"/>
                  </a:lnTo>
                  <a:lnTo>
                    <a:pt x="145741" y="6499"/>
                  </a:lnTo>
                  <a:lnTo>
                    <a:pt x="107279" y="13855"/>
                  </a:lnTo>
                  <a:lnTo>
                    <a:pt x="61962" y="28625"/>
                  </a:lnTo>
                  <a:lnTo>
                    <a:pt x="33459" y="42832"/>
                  </a:lnTo>
                  <a:lnTo>
                    <a:pt x="19253" y="55105"/>
                  </a:lnTo>
                  <a:lnTo>
                    <a:pt x="8235" y="69967"/>
                  </a:lnTo>
                  <a:lnTo>
                    <a:pt x="2398" y="87861"/>
                  </a:lnTo>
                  <a:lnTo>
                    <a:pt x="993" y="119650"/>
                  </a:lnTo>
                  <a:lnTo>
                    <a:pt x="3164" y="159643"/>
                  </a:lnTo>
                  <a:lnTo>
                    <a:pt x="3672" y="191687"/>
                  </a:lnTo>
                  <a:lnTo>
                    <a:pt x="3898" y="227096"/>
                  </a:lnTo>
                  <a:lnTo>
                    <a:pt x="4024" y="272618"/>
                  </a:lnTo>
                  <a:lnTo>
                    <a:pt x="691" y="316288"/>
                  </a:lnTo>
                  <a:lnTo>
                    <a:pt x="0" y="362456"/>
                  </a:lnTo>
                  <a:lnTo>
                    <a:pt x="1359" y="369535"/>
                  </a:lnTo>
                  <a:lnTo>
                    <a:pt x="5088" y="374254"/>
                  </a:lnTo>
                  <a:lnTo>
                    <a:pt x="16756" y="379498"/>
                  </a:lnTo>
                  <a:lnTo>
                    <a:pt x="45935" y="382450"/>
                  </a:lnTo>
                  <a:lnTo>
                    <a:pt x="84762" y="373211"/>
                  </a:lnTo>
                  <a:lnTo>
                    <a:pt x="127546" y="360440"/>
                  </a:lnTo>
                  <a:lnTo>
                    <a:pt x="168131" y="347718"/>
                  </a:lnTo>
                  <a:lnTo>
                    <a:pt x="194578" y="3392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47">
              <a:extLst>
                <a:ext uri="{FF2B5EF4-FFF2-40B4-BE49-F238E27FC236}">
                  <a16:creationId xmlns:a16="http://schemas.microsoft.com/office/drawing/2014/main" xmlns="" id="{CDB6EFCF-1FDC-4DCA-B14E-538A4E7F409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470150" y="4603750"/>
              <a:ext cx="171451" cy="44451"/>
            </a:xfrm>
            <a:custGeom>
              <a:avLst/>
              <a:gdLst/>
              <a:ahLst/>
              <a:cxnLst/>
              <a:rect l="0" t="0" r="0" b="0"/>
              <a:pathLst>
                <a:path w="1714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42659" y="28549"/>
                  </a:lnTo>
                  <a:lnTo>
                    <a:pt x="74699" y="20684"/>
                  </a:lnTo>
                  <a:lnTo>
                    <a:pt x="111987" y="1248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48">
              <a:extLst>
                <a:ext uri="{FF2B5EF4-FFF2-40B4-BE49-F238E27FC236}">
                  <a16:creationId xmlns:a16="http://schemas.microsoft.com/office/drawing/2014/main" xmlns="" id="{6639FCBE-6911-454A-AE9D-E1130AA596C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776239" y="4366667"/>
              <a:ext cx="154770" cy="384691"/>
            </a:xfrm>
            <a:custGeom>
              <a:avLst/>
              <a:gdLst/>
              <a:ahLst/>
              <a:cxnLst/>
              <a:rect l="0" t="0" r="0" b="0"/>
              <a:pathLst>
                <a:path w="154770" h="384691">
                  <a:moveTo>
                    <a:pt x="151111" y="27533"/>
                  </a:moveTo>
                  <a:lnTo>
                    <a:pt x="151111" y="27533"/>
                  </a:lnTo>
                  <a:lnTo>
                    <a:pt x="151817" y="17394"/>
                  </a:lnTo>
                  <a:lnTo>
                    <a:pt x="154769" y="6576"/>
                  </a:lnTo>
                  <a:lnTo>
                    <a:pt x="153207" y="1050"/>
                  </a:lnTo>
                  <a:lnTo>
                    <a:pt x="150392" y="0"/>
                  </a:lnTo>
                  <a:lnTo>
                    <a:pt x="141619" y="714"/>
                  </a:lnTo>
                  <a:lnTo>
                    <a:pt x="96901" y="15761"/>
                  </a:lnTo>
                  <a:lnTo>
                    <a:pt x="63082" y="31571"/>
                  </a:lnTo>
                  <a:lnTo>
                    <a:pt x="34482" y="54129"/>
                  </a:lnTo>
                  <a:lnTo>
                    <a:pt x="9226" y="83665"/>
                  </a:lnTo>
                  <a:lnTo>
                    <a:pt x="3384" y="96930"/>
                  </a:lnTo>
                  <a:lnTo>
                    <a:pt x="1827" y="103431"/>
                  </a:lnTo>
                  <a:lnTo>
                    <a:pt x="8760" y="139918"/>
                  </a:lnTo>
                  <a:lnTo>
                    <a:pt x="17656" y="187159"/>
                  </a:lnTo>
                  <a:lnTo>
                    <a:pt x="22198" y="226524"/>
                  </a:lnTo>
                  <a:lnTo>
                    <a:pt x="19781" y="269467"/>
                  </a:lnTo>
                  <a:lnTo>
                    <a:pt x="12010" y="309708"/>
                  </a:lnTo>
                  <a:lnTo>
                    <a:pt x="1612" y="354884"/>
                  </a:lnTo>
                  <a:lnTo>
                    <a:pt x="0" y="366109"/>
                  </a:lnTo>
                  <a:lnTo>
                    <a:pt x="1166" y="373920"/>
                  </a:lnTo>
                  <a:lnTo>
                    <a:pt x="2464" y="376991"/>
                  </a:lnTo>
                  <a:lnTo>
                    <a:pt x="9551" y="382285"/>
                  </a:lnTo>
                  <a:lnTo>
                    <a:pt x="14404" y="384684"/>
                  </a:lnTo>
                  <a:lnTo>
                    <a:pt x="41461" y="384690"/>
                  </a:lnTo>
                  <a:lnTo>
                    <a:pt x="76289" y="380223"/>
                  </a:lnTo>
                  <a:lnTo>
                    <a:pt x="116790" y="374431"/>
                  </a:lnTo>
                  <a:lnTo>
                    <a:pt x="144761" y="3704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49">
              <a:extLst>
                <a:ext uri="{FF2B5EF4-FFF2-40B4-BE49-F238E27FC236}">
                  <a16:creationId xmlns:a16="http://schemas.microsoft.com/office/drawing/2014/main" xmlns="" id="{6D6355A3-90AB-434F-A31D-C1149D8ECC0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965450" y="4502150"/>
              <a:ext cx="190501" cy="234951"/>
            </a:xfrm>
            <a:custGeom>
              <a:avLst/>
              <a:gdLst/>
              <a:ahLst/>
              <a:cxnLst/>
              <a:rect l="0" t="0" r="0" b="0"/>
              <a:pathLst>
                <a:path w="190501" h="234951">
                  <a:moveTo>
                    <a:pt x="0" y="0"/>
                  </a:moveTo>
                  <a:lnTo>
                    <a:pt x="0" y="0"/>
                  </a:lnTo>
                  <a:lnTo>
                    <a:pt x="38301" y="31393"/>
                  </a:lnTo>
                  <a:lnTo>
                    <a:pt x="78141" y="67157"/>
                  </a:lnTo>
                  <a:lnTo>
                    <a:pt x="119344" y="110915"/>
                  </a:lnTo>
                  <a:lnTo>
                    <a:pt x="152719" y="155865"/>
                  </a:lnTo>
                  <a:lnTo>
                    <a:pt x="176217" y="202238"/>
                  </a:lnTo>
                  <a:lnTo>
                    <a:pt x="19050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50">
              <a:extLst>
                <a:ext uri="{FF2B5EF4-FFF2-40B4-BE49-F238E27FC236}">
                  <a16:creationId xmlns:a16="http://schemas.microsoft.com/office/drawing/2014/main" xmlns="" id="{DC3B3667-FBBA-46C1-9FB7-B1F1782CAE0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022600" y="4502150"/>
              <a:ext cx="133351" cy="247651"/>
            </a:xfrm>
            <a:custGeom>
              <a:avLst/>
              <a:gdLst/>
              <a:ahLst/>
              <a:cxnLst/>
              <a:rect l="0" t="0" r="0" b="0"/>
              <a:pathLst>
                <a:path w="133351" h="247651">
                  <a:moveTo>
                    <a:pt x="133350" y="0"/>
                  </a:moveTo>
                  <a:lnTo>
                    <a:pt x="133350" y="0"/>
                  </a:lnTo>
                  <a:lnTo>
                    <a:pt x="129979" y="0"/>
                  </a:lnTo>
                  <a:lnTo>
                    <a:pt x="121141" y="6742"/>
                  </a:lnTo>
                  <a:lnTo>
                    <a:pt x="100443" y="33918"/>
                  </a:lnTo>
                  <a:lnTo>
                    <a:pt x="81501" y="71590"/>
                  </a:lnTo>
                  <a:lnTo>
                    <a:pt x="58329" y="118187"/>
                  </a:lnTo>
                  <a:lnTo>
                    <a:pt x="41916" y="151069"/>
                  </a:lnTo>
                  <a:lnTo>
                    <a:pt x="20181" y="19457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51">
              <a:extLst>
                <a:ext uri="{FF2B5EF4-FFF2-40B4-BE49-F238E27FC236}">
                  <a16:creationId xmlns:a16="http://schemas.microsoft.com/office/drawing/2014/main" xmlns="" id="{99440865-30E2-4127-A9B9-D4298DA4394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175000" y="4377515"/>
              <a:ext cx="148880" cy="385152"/>
            </a:xfrm>
            <a:custGeom>
              <a:avLst/>
              <a:gdLst/>
              <a:ahLst/>
              <a:cxnLst/>
              <a:rect l="0" t="0" r="0" b="0"/>
              <a:pathLst>
                <a:path w="148880" h="385152">
                  <a:moveTo>
                    <a:pt x="0" y="48435"/>
                  </a:moveTo>
                  <a:lnTo>
                    <a:pt x="0" y="48435"/>
                  </a:lnTo>
                  <a:lnTo>
                    <a:pt x="3371" y="48435"/>
                  </a:lnTo>
                  <a:lnTo>
                    <a:pt x="50280" y="30758"/>
                  </a:lnTo>
                  <a:lnTo>
                    <a:pt x="95696" y="14421"/>
                  </a:lnTo>
                  <a:lnTo>
                    <a:pt x="139950" y="124"/>
                  </a:lnTo>
                  <a:lnTo>
                    <a:pt x="144100" y="0"/>
                  </a:lnTo>
                  <a:lnTo>
                    <a:pt x="146867" y="622"/>
                  </a:lnTo>
                  <a:lnTo>
                    <a:pt x="148711" y="1743"/>
                  </a:lnTo>
                  <a:lnTo>
                    <a:pt x="148879" y="12396"/>
                  </a:lnTo>
                  <a:lnTo>
                    <a:pt x="139867" y="54721"/>
                  </a:lnTo>
                  <a:lnTo>
                    <a:pt x="131910" y="96237"/>
                  </a:lnTo>
                  <a:lnTo>
                    <a:pt x="125083" y="143188"/>
                  </a:lnTo>
                  <a:lnTo>
                    <a:pt x="122621" y="176155"/>
                  </a:lnTo>
                  <a:lnTo>
                    <a:pt x="121234" y="220804"/>
                  </a:lnTo>
                  <a:lnTo>
                    <a:pt x="124136" y="264125"/>
                  </a:lnTo>
                  <a:lnTo>
                    <a:pt x="131504" y="289014"/>
                  </a:lnTo>
                  <a:lnTo>
                    <a:pt x="143251" y="306939"/>
                  </a:lnTo>
                  <a:lnTo>
                    <a:pt x="144806" y="314079"/>
                  </a:lnTo>
                  <a:lnTo>
                    <a:pt x="142310" y="329404"/>
                  </a:lnTo>
                  <a:lnTo>
                    <a:pt x="133334" y="341232"/>
                  </a:lnTo>
                  <a:lnTo>
                    <a:pt x="92165" y="371671"/>
                  </a:lnTo>
                  <a:lnTo>
                    <a:pt x="74594" y="381655"/>
                  </a:lnTo>
                  <a:lnTo>
                    <a:pt x="57377" y="385151"/>
                  </a:lnTo>
                  <a:lnTo>
                    <a:pt x="31750" y="3849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353">
            <a:extLst>
              <a:ext uri="{FF2B5EF4-FFF2-40B4-BE49-F238E27FC236}">
                <a16:creationId xmlns:a16="http://schemas.microsoft.com/office/drawing/2014/main" xmlns="" id="{721293FB-D3B7-4A2C-A7A0-EE6C501338D6}"/>
              </a:ext>
            </a:extLst>
          </p:cNvPr>
          <p:cNvGrpSpPr/>
          <p:nvPr/>
        </p:nvGrpSpPr>
        <p:grpSpPr>
          <a:xfrm>
            <a:off x="3670300" y="4557172"/>
            <a:ext cx="247651" cy="129129"/>
            <a:chOff x="3670300" y="4557172"/>
            <a:chExt cx="247651" cy="129129"/>
          </a:xfrm>
        </p:grpSpPr>
        <p:sp>
          <p:nvSpPr>
            <p:cNvPr id="225" name="SMARTInkShape-1952">
              <a:extLst>
                <a:ext uri="{FF2B5EF4-FFF2-40B4-BE49-F238E27FC236}">
                  <a16:creationId xmlns:a16="http://schemas.microsoft.com/office/drawing/2014/main" xmlns="" id="{6C73C0FF-3376-4568-A029-F072384E3AC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670300" y="4557172"/>
              <a:ext cx="165101" cy="27529"/>
            </a:xfrm>
            <a:custGeom>
              <a:avLst/>
              <a:gdLst/>
              <a:ahLst/>
              <a:cxnLst/>
              <a:rect l="0" t="0" r="0" b="0"/>
              <a:pathLst>
                <a:path w="165101" h="27529">
                  <a:moveTo>
                    <a:pt x="0" y="27528"/>
                  </a:moveTo>
                  <a:lnTo>
                    <a:pt x="0" y="27528"/>
                  </a:lnTo>
                  <a:lnTo>
                    <a:pt x="38300" y="13713"/>
                  </a:lnTo>
                  <a:lnTo>
                    <a:pt x="80022" y="3679"/>
                  </a:lnTo>
                  <a:lnTo>
                    <a:pt x="124370" y="0"/>
                  </a:lnTo>
                  <a:lnTo>
                    <a:pt x="165100" y="21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953">
              <a:extLst>
                <a:ext uri="{FF2B5EF4-FFF2-40B4-BE49-F238E27FC236}">
                  <a16:creationId xmlns:a16="http://schemas.microsoft.com/office/drawing/2014/main" xmlns="" id="{4927B28E-44EC-4D31-9727-6DFAB6AADA3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702050" y="466725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37902" y="19050"/>
                  </a:lnTo>
                  <a:lnTo>
                    <a:pt x="74701" y="15287"/>
                  </a:lnTo>
                  <a:lnTo>
                    <a:pt x="119278" y="9616"/>
                  </a:lnTo>
                  <a:lnTo>
                    <a:pt x="143019" y="7116"/>
                  </a:lnTo>
                  <a:lnTo>
                    <a:pt x="183508" y="316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354">
            <a:extLst>
              <a:ext uri="{FF2B5EF4-FFF2-40B4-BE49-F238E27FC236}">
                <a16:creationId xmlns:a16="http://schemas.microsoft.com/office/drawing/2014/main" xmlns="" id="{E72AF49C-BD1E-4C7D-B634-664EA63C7F26}"/>
              </a:ext>
            </a:extLst>
          </p:cNvPr>
          <p:cNvGrpSpPr/>
          <p:nvPr/>
        </p:nvGrpSpPr>
        <p:grpSpPr>
          <a:xfrm>
            <a:off x="4307346" y="4350788"/>
            <a:ext cx="553439" cy="646663"/>
            <a:chOff x="4307346" y="4350788"/>
            <a:chExt cx="553439" cy="646663"/>
          </a:xfrm>
        </p:grpSpPr>
        <p:sp>
          <p:nvSpPr>
            <p:cNvPr id="228" name="SMARTInkShape-1954">
              <a:extLst>
                <a:ext uri="{FF2B5EF4-FFF2-40B4-BE49-F238E27FC236}">
                  <a16:creationId xmlns:a16="http://schemas.microsoft.com/office/drawing/2014/main" xmlns="" id="{61B5C630-B286-4AAC-936B-B6478473FD2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307346" y="4350788"/>
              <a:ext cx="315455" cy="377133"/>
            </a:xfrm>
            <a:custGeom>
              <a:avLst/>
              <a:gdLst/>
              <a:ahLst/>
              <a:cxnLst/>
              <a:rect l="0" t="0" r="0" b="0"/>
              <a:pathLst>
                <a:path w="315455" h="377133">
                  <a:moveTo>
                    <a:pt x="283704" y="18012"/>
                  </a:moveTo>
                  <a:lnTo>
                    <a:pt x="283704" y="18012"/>
                  </a:lnTo>
                  <a:lnTo>
                    <a:pt x="294639" y="7077"/>
                  </a:lnTo>
                  <a:lnTo>
                    <a:pt x="294522" y="5783"/>
                  </a:lnTo>
                  <a:lnTo>
                    <a:pt x="292510" y="2464"/>
                  </a:lnTo>
                  <a:lnTo>
                    <a:pt x="287382" y="518"/>
                  </a:lnTo>
                  <a:lnTo>
                    <a:pt x="284039" y="0"/>
                  </a:lnTo>
                  <a:lnTo>
                    <a:pt x="251209" y="10717"/>
                  </a:lnTo>
                  <a:lnTo>
                    <a:pt x="206970" y="30824"/>
                  </a:lnTo>
                  <a:lnTo>
                    <a:pt x="169637" y="46519"/>
                  </a:lnTo>
                  <a:lnTo>
                    <a:pt x="122436" y="74593"/>
                  </a:lnTo>
                  <a:lnTo>
                    <a:pt x="75068" y="113614"/>
                  </a:lnTo>
                  <a:lnTo>
                    <a:pt x="70530" y="117730"/>
                  </a:lnTo>
                  <a:lnTo>
                    <a:pt x="68916" y="121885"/>
                  </a:lnTo>
                  <a:lnTo>
                    <a:pt x="69250" y="126065"/>
                  </a:lnTo>
                  <a:lnTo>
                    <a:pt x="70885" y="130264"/>
                  </a:lnTo>
                  <a:lnTo>
                    <a:pt x="85872" y="138693"/>
                  </a:lnTo>
                  <a:lnTo>
                    <a:pt x="109701" y="145731"/>
                  </a:lnTo>
                  <a:lnTo>
                    <a:pt x="154850" y="150399"/>
                  </a:lnTo>
                  <a:lnTo>
                    <a:pt x="200448" y="157348"/>
                  </a:lnTo>
                  <a:lnTo>
                    <a:pt x="220595" y="166722"/>
                  </a:lnTo>
                  <a:lnTo>
                    <a:pt x="225404" y="172892"/>
                  </a:lnTo>
                  <a:lnTo>
                    <a:pt x="227198" y="179826"/>
                  </a:lnTo>
                  <a:lnTo>
                    <a:pt x="226983" y="187271"/>
                  </a:lnTo>
                  <a:lnTo>
                    <a:pt x="217337" y="203069"/>
                  </a:lnTo>
                  <a:lnTo>
                    <a:pt x="172287" y="242950"/>
                  </a:lnTo>
                  <a:lnTo>
                    <a:pt x="137759" y="266857"/>
                  </a:lnTo>
                  <a:lnTo>
                    <a:pt x="100306" y="290887"/>
                  </a:lnTo>
                  <a:lnTo>
                    <a:pt x="64845" y="313327"/>
                  </a:lnTo>
                  <a:lnTo>
                    <a:pt x="23261" y="342422"/>
                  </a:lnTo>
                  <a:lnTo>
                    <a:pt x="2082" y="362175"/>
                  </a:lnTo>
                  <a:lnTo>
                    <a:pt x="0" y="366693"/>
                  </a:lnTo>
                  <a:lnTo>
                    <a:pt x="23" y="370411"/>
                  </a:lnTo>
                  <a:lnTo>
                    <a:pt x="1450" y="373595"/>
                  </a:lnTo>
                  <a:lnTo>
                    <a:pt x="16206" y="377132"/>
                  </a:lnTo>
                  <a:lnTo>
                    <a:pt x="59806" y="375361"/>
                  </a:lnTo>
                  <a:lnTo>
                    <a:pt x="101644" y="370156"/>
                  </a:lnTo>
                  <a:lnTo>
                    <a:pt x="125642" y="367780"/>
                  </a:lnTo>
                  <a:lnTo>
                    <a:pt x="150812" y="365491"/>
                  </a:lnTo>
                  <a:lnTo>
                    <a:pt x="175354" y="363259"/>
                  </a:lnTo>
                  <a:lnTo>
                    <a:pt x="199477" y="361065"/>
                  </a:lnTo>
                  <a:lnTo>
                    <a:pt x="244153" y="357452"/>
                  </a:lnTo>
                  <a:lnTo>
                    <a:pt x="280472" y="355847"/>
                  </a:lnTo>
                  <a:lnTo>
                    <a:pt x="315454" y="3545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55">
              <a:extLst>
                <a:ext uri="{FF2B5EF4-FFF2-40B4-BE49-F238E27FC236}">
                  <a16:creationId xmlns:a16="http://schemas.microsoft.com/office/drawing/2014/main" xmlns="" id="{8DF7DEEB-A01F-4D4B-ACFE-CA9FE709643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419600" y="49212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4927" y="5314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956">
              <a:extLst>
                <a:ext uri="{FF2B5EF4-FFF2-40B4-BE49-F238E27FC236}">
                  <a16:creationId xmlns:a16="http://schemas.microsoft.com/office/drawing/2014/main" xmlns="" id="{185CD844-018E-44BA-88C0-D875E3B21F9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387850" y="4839583"/>
              <a:ext cx="37739" cy="36695"/>
            </a:xfrm>
            <a:custGeom>
              <a:avLst/>
              <a:gdLst/>
              <a:ahLst/>
              <a:cxnLst/>
              <a:rect l="0" t="0" r="0" b="0"/>
              <a:pathLst>
                <a:path w="37739" h="36695">
                  <a:moveTo>
                    <a:pt x="25400" y="5467"/>
                  </a:moveTo>
                  <a:lnTo>
                    <a:pt x="25400" y="5467"/>
                  </a:lnTo>
                  <a:lnTo>
                    <a:pt x="19933" y="0"/>
                  </a:lnTo>
                  <a:lnTo>
                    <a:pt x="19638" y="411"/>
                  </a:lnTo>
                  <a:lnTo>
                    <a:pt x="19073" y="20809"/>
                  </a:lnTo>
                  <a:lnTo>
                    <a:pt x="20941" y="28278"/>
                  </a:lnTo>
                  <a:lnTo>
                    <a:pt x="22427" y="31258"/>
                  </a:lnTo>
                  <a:lnTo>
                    <a:pt x="24124" y="33244"/>
                  </a:lnTo>
                  <a:lnTo>
                    <a:pt x="27890" y="35451"/>
                  </a:lnTo>
                  <a:lnTo>
                    <a:pt x="33977" y="36694"/>
                  </a:lnTo>
                  <a:lnTo>
                    <a:pt x="35351" y="34752"/>
                  </a:lnTo>
                  <a:lnTo>
                    <a:pt x="37738" y="17398"/>
                  </a:lnTo>
                  <a:lnTo>
                    <a:pt x="36057" y="12416"/>
                  </a:lnTo>
                  <a:lnTo>
                    <a:pt x="34622" y="10100"/>
                  </a:lnTo>
                  <a:lnTo>
                    <a:pt x="32253" y="8556"/>
                  </a:lnTo>
                  <a:lnTo>
                    <a:pt x="22178" y="6382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957">
              <a:extLst>
                <a:ext uri="{FF2B5EF4-FFF2-40B4-BE49-F238E27FC236}">
                  <a16:creationId xmlns:a16="http://schemas.microsoft.com/office/drawing/2014/main" xmlns="" id="{8AB64A50-3DC9-4232-8822-521171385C8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826000" y="4413250"/>
              <a:ext cx="34785" cy="52757"/>
            </a:xfrm>
            <a:custGeom>
              <a:avLst/>
              <a:gdLst/>
              <a:ahLst/>
              <a:cxnLst/>
              <a:rect l="0" t="0" r="0" b="0"/>
              <a:pathLst>
                <a:path w="34785" h="52757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4842" y="3763"/>
                  </a:lnTo>
                  <a:lnTo>
                    <a:pt x="21624" y="9434"/>
                  </a:lnTo>
                  <a:lnTo>
                    <a:pt x="20194" y="14305"/>
                  </a:lnTo>
                  <a:lnTo>
                    <a:pt x="19389" y="27757"/>
                  </a:lnTo>
                  <a:lnTo>
                    <a:pt x="22521" y="41777"/>
                  </a:lnTo>
                  <a:lnTo>
                    <a:pt x="27918" y="51497"/>
                  </a:lnTo>
                  <a:lnTo>
                    <a:pt x="29195" y="52676"/>
                  </a:lnTo>
                  <a:lnTo>
                    <a:pt x="30047" y="52756"/>
                  </a:lnTo>
                  <a:lnTo>
                    <a:pt x="33127" y="47616"/>
                  </a:lnTo>
                  <a:lnTo>
                    <a:pt x="34784" y="44444"/>
                  </a:lnTo>
                  <a:lnTo>
                    <a:pt x="34745" y="33394"/>
                  </a:lnTo>
                  <a:lnTo>
                    <a:pt x="28970" y="10045"/>
                  </a:lnTo>
                  <a:lnTo>
                    <a:pt x="26369" y="6697"/>
                  </a:lnTo>
                  <a:lnTo>
                    <a:pt x="19716" y="2977"/>
                  </a:lnTo>
                  <a:lnTo>
                    <a:pt x="15966" y="3396"/>
                  </a:lnTo>
                  <a:lnTo>
                    <a:pt x="8036" y="7624"/>
                  </a:lnTo>
                  <a:lnTo>
                    <a:pt x="5357" y="1143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355">
            <a:extLst>
              <a:ext uri="{FF2B5EF4-FFF2-40B4-BE49-F238E27FC236}">
                <a16:creationId xmlns:a16="http://schemas.microsoft.com/office/drawing/2014/main" xmlns="" id="{370CA8B1-72EC-492D-A028-906F5E22A7A5}"/>
              </a:ext>
            </a:extLst>
          </p:cNvPr>
          <p:cNvGrpSpPr/>
          <p:nvPr/>
        </p:nvGrpSpPr>
        <p:grpSpPr>
          <a:xfrm>
            <a:off x="4851400" y="4471283"/>
            <a:ext cx="904333" cy="451404"/>
            <a:chOff x="4851400" y="4471283"/>
            <a:chExt cx="904333" cy="451404"/>
          </a:xfrm>
        </p:grpSpPr>
        <p:sp>
          <p:nvSpPr>
            <p:cNvPr id="233" name="SMARTInkShape-1958">
              <a:extLst>
                <a:ext uri="{FF2B5EF4-FFF2-40B4-BE49-F238E27FC236}">
                  <a16:creationId xmlns:a16="http://schemas.microsoft.com/office/drawing/2014/main" xmlns="" id="{45236D0E-DC4F-4F0A-9A68-4DEB19256C9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51400" y="452755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4076" y="54292"/>
                  </a:lnTo>
                  <a:lnTo>
                    <a:pt x="805" y="98919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959">
              <a:extLst>
                <a:ext uri="{FF2B5EF4-FFF2-40B4-BE49-F238E27FC236}">
                  <a16:creationId xmlns:a16="http://schemas.microsoft.com/office/drawing/2014/main" xmlns="" id="{C4FF4251-CFC1-4C3C-9711-6EAD89F2B61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27429" y="4472041"/>
              <a:ext cx="128020" cy="450646"/>
            </a:xfrm>
            <a:custGeom>
              <a:avLst/>
              <a:gdLst/>
              <a:ahLst/>
              <a:cxnLst/>
              <a:rect l="0" t="0" r="0" b="0"/>
              <a:pathLst>
                <a:path w="128020" h="450646">
                  <a:moveTo>
                    <a:pt x="3371" y="119009"/>
                  </a:moveTo>
                  <a:lnTo>
                    <a:pt x="3371" y="119009"/>
                  </a:lnTo>
                  <a:lnTo>
                    <a:pt x="0" y="129122"/>
                  </a:lnTo>
                  <a:lnTo>
                    <a:pt x="1275" y="162379"/>
                  </a:lnTo>
                  <a:lnTo>
                    <a:pt x="2439" y="197786"/>
                  </a:lnTo>
                  <a:lnTo>
                    <a:pt x="3662" y="240099"/>
                  </a:lnTo>
                  <a:lnTo>
                    <a:pt x="6558" y="287127"/>
                  </a:lnTo>
                  <a:lnTo>
                    <a:pt x="10196" y="332487"/>
                  </a:lnTo>
                  <a:lnTo>
                    <a:pt x="12754" y="374755"/>
                  </a:lnTo>
                  <a:lnTo>
                    <a:pt x="11540" y="412355"/>
                  </a:lnTo>
                  <a:lnTo>
                    <a:pt x="9960" y="450645"/>
                  </a:lnTo>
                  <a:lnTo>
                    <a:pt x="9881" y="450166"/>
                  </a:lnTo>
                  <a:lnTo>
                    <a:pt x="13411" y="407430"/>
                  </a:lnTo>
                  <a:lnTo>
                    <a:pt x="11831" y="371844"/>
                  </a:lnTo>
                  <a:lnTo>
                    <a:pt x="10422" y="348244"/>
                  </a:lnTo>
                  <a:lnTo>
                    <a:pt x="8777" y="321221"/>
                  </a:lnTo>
                  <a:lnTo>
                    <a:pt x="6975" y="291917"/>
                  </a:lnTo>
                  <a:lnTo>
                    <a:pt x="6479" y="261092"/>
                  </a:lnTo>
                  <a:lnTo>
                    <a:pt x="6855" y="229253"/>
                  </a:lnTo>
                  <a:lnTo>
                    <a:pt x="7810" y="196738"/>
                  </a:lnTo>
                  <a:lnTo>
                    <a:pt x="9152" y="167301"/>
                  </a:lnTo>
                  <a:lnTo>
                    <a:pt x="10753" y="139915"/>
                  </a:lnTo>
                  <a:lnTo>
                    <a:pt x="12526" y="113896"/>
                  </a:lnTo>
                  <a:lnTo>
                    <a:pt x="18258" y="71817"/>
                  </a:lnTo>
                  <a:lnTo>
                    <a:pt x="31300" y="27885"/>
                  </a:lnTo>
                  <a:lnTo>
                    <a:pt x="42595" y="10776"/>
                  </a:lnTo>
                  <a:lnTo>
                    <a:pt x="54671" y="820"/>
                  </a:lnTo>
                  <a:lnTo>
                    <a:pt x="62266" y="0"/>
                  </a:lnTo>
                  <a:lnTo>
                    <a:pt x="80111" y="4733"/>
                  </a:lnTo>
                  <a:lnTo>
                    <a:pt x="97920" y="19536"/>
                  </a:lnTo>
                  <a:lnTo>
                    <a:pt x="113832" y="40932"/>
                  </a:lnTo>
                  <a:lnTo>
                    <a:pt x="125607" y="66904"/>
                  </a:lnTo>
                  <a:lnTo>
                    <a:pt x="128019" y="94910"/>
                  </a:lnTo>
                  <a:lnTo>
                    <a:pt x="122975" y="122410"/>
                  </a:lnTo>
                  <a:lnTo>
                    <a:pt x="111327" y="146391"/>
                  </a:lnTo>
                  <a:lnTo>
                    <a:pt x="92979" y="165045"/>
                  </a:lnTo>
                  <a:lnTo>
                    <a:pt x="70008" y="178981"/>
                  </a:lnTo>
                  <a:lnTo>
                    <a:pt x="32836" y="189381"/>
                  </a:lnTo>
                  <a:lnTo>
                    <a:pt x="17407" y="189562"/>
                  </a:lnTo>
                  <a:lnTo>
                    <a:pt x="12729" y="187211"/>
                  </a:lnTo>
                  <a:lnTo>
                    <a:pt x="9609" y="183527"/>
                  </a:lnTo>
                  <a:lnTo>
                    <a:pt x="3371" y="1698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960">
              <a:extLst>
                <a:ext uri="{FF2B5EF4-FFF2-40B4-BE49-F238E27FC236}">
                  <a16:creationId xmlns:a16="http://schemas.microsoft.com/office/drawing/2014/main" xmlns="" id="{D95FC506-1221-4294-9BF1-A6C92AF286D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95900" y="467995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0" y="0"/>
                  </a:moveTo>
                  <a:lnTo>
                    <a:pt x="0" y="0"/>
                  </a:lnTo>
                  <a:lnTo>
                    <a:pt x="38692" y="39967"/>
                  </a:lnTo>
                  <a:lnTo>
                    <a:pt x="68047" y="80635"/>
                  </a:lnTo>
                  <a:lnTo>
                    <a:pt x="8255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961">
              <a:extLst>
                <a:ext uri="{FF2B5EF4-FFF2-40B4-BE49-F238E27FC236}">
                  <a16:creationId xmlns:a16="http://schemas.microsoft.com/office/drawing/2014/main" xmlns="" id="{70B4C796-FC0A-48E6-AAD6-E6C87D3A878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314950" y="4673600"/>
              <a:ext cx="69851" cy="139701"/>
            </a:xfrm>
            <a:custGeom>
              <a:avLst/>
              <a:gdLst/>
              <a:ahLst/>
              <a:cxnLst/>
              <a:rect l="0" t="0" r="0" b="0"/>
              <a:pathLst>
                <a:path w="69851" h="13970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2943" y="1881"/>
                  </a:lnTo>
                  <a:lnTo>
                    <a:pt x="57607" y="7186"/>
                  </a:lnTo>
                  <a:lnTo>
                    <a:pt x="25588" y="54570"/>
                  </a:lnTo>
                  <a:lnTo>
                    <a:pt x="8687" y="9369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962">
              <a:extLst>
                <a:ext uri="{FF2B5EF4-FFF2-40B4-BE49-F238E27FC236}">
                  <a16:creationId xmlns:a16="http://schemas.microsoft.com/office/drawing/2014/main" xmlns="" id="{F45C269C-B6ED-4573-9663-CB331321412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470027" y="4471283"/>
              <a:ext cx="92574" cy="234068"/>
            </a:xfrm>
            <a:custGeom>
              <a:avLst/>
              <a:gdLst/>
              <a:ahLst/>
              <a:cxnLst/>
              <a:rect l="0" t="0" r="0" b="0"/>
              <a:pathLst>
                <a:path w="92574" h="234068">
                  <a:moveTo>
                    <a:pt x="92573" y="5467"/>
                  </a:moveTo>
                  <a:lnTo>
                    <a:pt x="92573" y="5467"/>
                  </a:lnTo>
                  <a:lnTo>
                    <a:pt x="71850" y="441"/>
                  </a:lnTo>
                  <a:lnTo>
                    <a:pt x="66058" y="0"/>
                  </a:lnTo>
                  <a:lnTo>
                    <a:pt x="55859" y="3272"/>
                  </a:lnTo>
                  <a:lnTo>
                    <a:pt x="31071" y="23613"/>
                  </a:lnTo>
                  <a:lnTo>
                    <a:pt x="13986" y="56783"/>
                  </a:lnTo>
                  <a:lnTo>
                    <a:pt x="3358" y="101262"/>
                  </a:lnTo>
                  <a:lnTo>
                    <a:pt x="5" y="133650"/>
                  </a:lnTo>
                  <a:lnTo>
                    <a:pt x="0" y="179854"/>
                  </a:lnTo>
                  <a:lnTo>
                    <a:pt x="1224" y="193692"/>
                  </a:lnTo>
                  <a:lnTo>
                    <a:pt x="10111" y="212830"/>
                  </a:lnTo>
                  <a:lnTo>
                    <a:pt x="16431" y="219909"/>
                  </a:lnTo>
                  <a:lnTo>
                    <a:pt x="32862" y="227774"/>
                  </a:lnTo>
                  <a:lnTo>
                    <a:pt x="60823" y="234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963">
              <a:extLst>
                <a:ext uri="{FF2B5EF4-FFF2-40B4-BE49-F238E27FC236}">
                  <a16:creationId xmlns:a16="http://schemas.microsoft.com/office/drawing/2014/main" xmlns="" id="{1115126E-6BB3-4EA0-82D8-E43CAE663B6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619750" y="4568629"/>
              <a:ext cx="12701" cy="143072"/>
            </a:xfrm>
            <a:custGeom>
              <a:avLst/>
              <a:gdLst/>
              <a:ahLst/>
              <a:cxnLst/>
              <a:rect l="0" t="0" r="0" b="0"/>
              <a:pathLst>
                <a:path w="12701" h="143072">
                  <a:moveTo>
                    <a:pt x="12700" y="3371"/>
                  </a:moveTo>
                  <a:lnTo>
                    <a:pt x="12700" y="3371"/>
                  </a:lnTo>
                  <a:lnTo>
                    <a:pt x="9329" y="0"/>
                  </a:lnTo>
                  <a:lnTo>
                    <a:pt x="7631" y="418"/>
                  </a:lnTo>
                  <a:lnTo>
                    <a:pt x="3861" y="4645"/>
                  </a:lnTo>
                  <a:lnTo>
                    <a:pt x="1144" y="21701"/>
                  </a:lnTo>
                  <a:lnTo>
                    <a:pt x="226" y="67251"/>
                  </a:lnTo>
                  <a:lnTo>
                    <a:pt x="45" y="113983"/>
                  </a:lnTo>
                  <a:lnTo>
                    <a:pt x="0" y="143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964">
              <a:extLst>
                <a:ext uri="{FF2B5EF4-FFF2-40B4-BE49-F238E27FC236}">
                  <a16:creationId xmlns:a16="http://schemas.microsoft.com/office/drawing/2014/main" xmlns="" id="{EAE7789C-7483-4B6B-B203-D2406D8415F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38900" y="4505430"/>
              <a:ext cx="18951" cy="21506"/>
            </a:xfrm>
            <a:custGeom>
              <a:avLst/>
              <a:gdLst/>
              <a:ahLst/>
              <a:cxnLst/>
              <a:rect l="0" t="0" r="0" b="0"/>
              <a:pathLst>
                <a:path w="18951" h="21506">
                  <a:moveTo>
                    <a:pt x="12600" y="9420"/>
                  </a:moveTo>
                  <a:lnTo>
                    <a:pt x="12600" y="9420"/>
                  </a:lnTo>
                  <a:lnTo>
                    <a:pt x="3761" y="581"/>
                  </a:lnTo>
                  <a:lnTo>
                    <a:pt x="2474" y="0"/>
                  </a:lnTo>
                  <a:lnTo>
                    <a:pt x="1616" y="317"/>
                  </a:lnTo>
                  <a:lnTo>
                    <a:pt x="1044" y="1235"/>
                  </a:lnTo>
                  <a:lnTo>
                    <a:pt x="239" y="5897"/>
                  </a:lnTo>
                  <a:lnTo>
                    <a:pt x="0" y="15118"/>
                  </a:lnTo>
                  <a:lnTo>
                    <a:pt x="1378" y="17452"/>
                  </a:lnTo>
                  <a:lnTo>
                    <a:pt x="3707" y="19008"/>
                  </a:lnTo>
                  <a:lnTo>
                    <a:pt x="14214" y="21505"/>
                  </a:lnTo>
                  <a:lnTo>
                    <a:pt x="15792" y="20299"/>
                  </a:lnTo>
                  <a:lnTo>
                    <a:pt x="18950" y="94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965">
              <a:extLst>
                <a:ext uri="{FF2B5EF4-FFF2-40B4-BE49-F238E27FC236}">
                  <a16:creationId xmlns:a16="http://schemas.microsoft.com/office/drawing/2014/main" xmlns="" id="{9A27D78B-DDC4-426E-B9DF-85D818A563D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57850" y="4508500"/>
              <a:ext cx="97883" cy="237983"/>
            </a:xfrm>
            <a:custGeom>
              <a:avLst/>
              <a:gdLst/>
              <a:ahLst/>
              <a:cxnLst/>
              <a:rect l="0" t="0" r="0" b="0"/>
              <a:pathLst>
                <a:path w="97883" h="237983">
                  <a:moveTo>
                    <a:pt x="57150" y="0"/>
                  </a:moveTo>
                  <a:lnTo>
                    <a:pt x="57150" y="0"/>
                  </a:lnTo>
                  <a:lnTo>
                    <a:pt x="87657" y="39345"/>
                  </a:lnTo>
                  <a:lnTo>
                    <a:pt x="95403" y="62407"/>
                  </a:lnTo>
                  <a:lnTo>
                    <a:pt x="97882" y="105039"/>
                  </a:lnTo>
                  <a:lnTo>
                    <a:pt x="94304" y="136996"/>
                  </a:lnTo>
                  <a:lnTo>
                    <a:pt x="78977" y="184603"/>
                  </a:lnTo>
                  <a:lnTo>
                    <a:pt x="62147" y="210222"/>
                  </a:lnTo>
                  <a:lnTo>
                    <a:pt x="41027" y="227723"/>
                  </a:lnTo>
                  <a:lnTo>
                    <a:pt x="21056" y="237382"/>
                  </a:lnTo>
                  <a:lnTo>
                    <a:pt x="14743" y="237982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SMARTInkShape-1966">
            <a:extLst>
              <a:ext uri="{FF2B5EF4-FFF2-40B4-BE49-F238E27FC236}">
                <a16:creationId xmlns:a16="http://schemas.microsoft.com/office/drawing/2014/main" xmlns="" id="{6F377D59-D465-470A-BA95-CFAAFD357C3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666936" y="2514017"/>
            <a:ext cx="1240774" cy="1168117"/>
          </a:xfrm>
          <a:custGeom>
            <a:avLst/>
            <a:gdLst/>
            <a:ahLst/>
            <a:cxnLst/>
            <a:rect l="0" t="0" r="0" b="0"/>
            <a:pathLst>
              <a:path w="1240774" h="1168117">
                <a:moveTo>
                  <a:pt x="730314" y="95833"/>
                </a:moveTo>
                <a:lnTo>
                  <a:pt x="730314" y="95833"/>
                </a:lnTo>
                <a:lnTo>
                  <a:pt x="730314" y="70593"/>
                </a:lnTo>
                <a:lnTo>
                  <a:pt x="723572" y="55899"/>
                </a:lnTo>
                <a:lnTo>
                  <a:pt x="705895" y="41510"/>
                </a:lnTo>
                <a:lnTo>
                  <a:pt x="668157" y="19642"/>
                </a:lnTo>
                <a:lnTo>
                  <a:pt x="626603" y="6152"/>
                </a:lnTo>
                <a:lnTo>
                  <a:pt x="590146" y="0"/>
                </a:lnTo>
                <a:lnTo>
                  <a:pt x="546661" y="559"/>
                </a:lnTo>
                <a:lnTo>
                  <a:pt x="523212" y="2684"/>
                </a:lnTo>
                <a:lnTo>
                  <a:pt x="497702" y="6217"/>
                </a:lnTo>
                <a:lnTo>
                  <a:pt x="470817" y="10689"/>
                </a:lnTo>
                <a:lnTo>
                  <a:pt x="443016" y="15787"/>
                </a:lnTo>
                <a:lnTo>
                  <a:pt x="416015" y="23419"/>
                </a:lnTo>
                <a:lnTo>
                  <a:pt x="389548" y="32740"/>
                </a:lnTo>
                <a:lnTo>
                  <a:pt x="363437" y="43188"/>
                </a:lnTo>
                <a:lnTo>
                  <a:pt x="338974" y="54386"/>
                </a:lnTo>
                <a:lnTo>
                  <a:pt x="292978" y="78118"/>
                </a:lnTo>
                <a:lnTo>
                  <a:pt x="249017" y="108421"/>
                </a:lnTo>
                <a:lnTo>
                  <a:pt x="205960" y="144466"/>
                </a:lnTo>
                <a:lnTo>
                  <a:pt x="163305" y="186357"/>
                </a:lnTo>
                <a:lnTo>
                  <a:pt x="143463" y="209805"/>
                </a:lnTo>
                <a:lnTo>
                  <a:pt x="124591" y="234608"/>
                </a:lnTo>
                <a:lnTo>
                  <a:pt x="106366" y="260317"/>
                </a:lnTo>
                <a:lnTo>
                  <a:pt x="89982" y="287333"/>
                </a:lnTo>
                <a:lnTo>
                  <a:pt x="74826" y="315222"/>
                </a:lnTo>
                <a:lnTo>
                  <a:pt x="60488" y="343692"/>
                </a:lnTo>
                <a:lnTo>
                  <a:pt x="47403" y="373962"/>
                </a:lnTo>
                <a:lnTo>
                  <a:pt x="35151" y="405430"/>
                </a:lnTo>
                <a:lnTo>
                  <a:pt x="23455" y="437697"/>
                </a:lnTo>
                <a:lnTo>
                  <a:pt x="14953" y="470498"/>
                </a:lnTo>
                <a:lnTo>
                  <a:pt x="8579" y="503654"/>
                </a:lnTo>
                <a:lnTo>
                  <a:pt x="3624" y="537047"/>
                </a:lnTo>
                <a:lnTo>
                  <a:pt x="1026" y="569187"/>
                </a:lnTo>
                <a:lnTo>
                  <a:pt x="0" y="600491"/>
                </a:lnTo>
                <a:lnTo>
                  <a:pt x="21" y="631238"/>
                </a:lnTo>
                <a:lnTo>
                  <a:pt x="2152" y="661615"/>
                </a:lnTo>
                <a:lnTo>
                  <a:pt x="5689" y="691743"/>
                </a:lnTo>
                <a:lnTo>
                  <a:pt x="10164" y="721706"/>
                </a:lnTo>
                <a:lnTo>
                  <a:pt x="15970" y="751559"/>
                </a:lnTo>
                <a:lnTo>
                  <a:pt x="22662" y="781340"/>
                </a:lnTo>
                <a:lnTo>
                  <a:pt x="29946" y="811071"/>
                </a:lnTo>
                <a:lnTo>
                  <a:pt x="39741" y="839358"/>
                </a:lnTo>
                <a:lnTo>
                  <a:pt x="51210" y="866683"/>
                </a:lnTo>
                <a:lnTo>
                  <a:pt x="63794" y="893366"/>
                </a:lnTo>
                <a:lnTo>
                  <a:pt x="77829" y="918916"/>
                </a:lnTo>
                <a:lnTo>
                  <a:pt x="92829" y="943710"/>
                </a:lnTo>
                <a:lnTo>
                  <a:pt x="125254" y="989840"/>
                </a:lnTo>
                <a:lnTo>
                  <a:pt x="160832" y="1029156"/>
                </a:lnTo>
                <a:lnTo>
                  <a:pt x="201574" y="1063563"/>
                </a:lnTo>
                <a:lnTo>
                  <a:pt x="246963" y="1093908"/>
                </a:lnTo>
                <a:lnTo>
                  <a:pt x="271907" y="1106938"/>
                </a:lnTo>
                <a:lnTo>
                  <a:pt x="297709" y="1119153"/>
                </a:lnTo>
                <a:lnTo>
                  <a:pt x="323378" y="1128707"/>
                </a:lnTo>
                <a:lnTo>
                  <a:pt x="348956" y="1136488"/>
                </a:lnTo>
                <a:lnTo>
                  <a:pt x="374476" y="1143087"/>
                </a:lnTo>
                <a:lnTo>
                  <a:pt x="401366" y="1148897"/>
                </a:lnTo>
                <a:lnTo>
                  <a:pt x="429171" y="1154181"/>
                </a:lnTo>
                <a:lnTo>
                  <a:pt x="457585" y="1159115"/>
                </a:lnTo>
                <a:lnTo>
                  <a:pt x="484995" y="1162404"/>
                </a:lnTo>
                <a:lnTo>
                  <a:pt x="511734" y="1164597"/>
                </a:lnTo>
                <a:lnTo>
                  <a:pt x="538028" y="1166059"/>
                </a:lnTo>
                <a:lnTo>
                  <a:pt x="564729" y="1167034"/>
                </a:lnTo>
                <a:lnTo>
                  <a:pt x="591702" y="1167683"/>
                </a:lnTo>
                <a:lnTo>
                  <a:pt x="618856" y="1168116"/>
                </a:lnTo>
                <a:lnTo>
                  <a:pt x="646836" y="1166994"/>
                </a:lnTo>
                <a:lnTo>
                  <a:pt x="675368" y="1164834"/>
                </a:lnTo>
                <a:lnTo>
                  <a:pt x="704266" y="1161984"/>
                </a:lnTo>
                <a:lnTo>
                  <a:pt x="731999" y="1157967"/>
                </a:lnTo>
                <a:lnTo>
                  <a:pt x="758954" y="1153172"/>
                </a:lnTo>
                <a:lnTo>
                  <a:pt x="785390" y="1147859"/>
                </a:lnTo>
                <a:lnTo>
                  <a:pt x="810776" y="1140789"/>
                </a:lnTo>
                <a:lnTo>
                  <a:pt x="835461" y="1132548"/>
                </a:lnTo>
                <a:lnTo>
                  <a:pt x="859679" y="1123526"/>
                </a:lnTo>
                <a:lnTo>
                  <a:pt x="884290" y="1113278"/>
                </a:lnTo>
                <a:lnTo>
                  <a:pt x="909165" y="1102213"/>
                </a:lnTo>
                <a:lnTo>
                  <a:pt x="934215" y="1090603"/>
                </a:lnTo>
                <a:lnTo>
                  <a:pt x="980862" y="1064532"/>
                </a:lnTo>
                <a:lnTo>
                  <a:pt x="1024408" y="1035777"/>
                </a:lnTo>
                <a:lnTo>
                  <a:pt x="1064928" y="1004182"/>
                </a:lnTo>
                <a:lnTo>
                  <a:pt x="1102222" y="971325"/>
                </a:lnTo>
                <a:lnTo>
                  <a:pt x="1136906" y="937201"/>
                </a:lnTo>
                <a:lnTo>
                  <a:pt x="1168785" y="900869"/>
                </a:lnTo>
                <a:lnTo>
                  <a:pt x="1195653" y="861673"/>
                </a:lnTo>
                <a:lnTo>
                  <a:pt x="1217237" y="818617"/>
                </a:lnTo>
                <a:lnTo>
                  <a:pt x="1224968" y="794295"/>
                </a:lnTo>
                <a:lnTo>
                  <a:pt x="1231533" y="768907"/>
                </a:lnTo>
                <a:lnTo>
                  <a:pt x="1235910" y="743516"/>
                </a:lnTo>
                <a:lnTo>
                  <a:pt x="1238828" y="718122"/>
                </a:lnTo>
                <a:lnTo>
                  <a:pt x="1240773" y="692725"/>
                </a:lnTo>
                <a:lnTo>
                  <a:pt x="1240659" y="667328"/>
                </a:lnTo>
                <a:lnTo>
                  <a:pt x="1239172" y="641930"/>
                </a:lnTo>
                <a:lnTo>
                  <a:pt x="1236769" y="616531"/>
                </a:lnTo>
                <a:lnTo>
                  <a:pt x="1230934" y="591132"/>
                </a:lnTo>
                <a:lnTo>
                  <a:pt x="1222811" y="565732"/>
                </a:lnTo>
                <a:lnTo>
                  <a:pt x="1213162" y="540332"/>
                </a:lnTo>
                <a:lnTo>
                  <a:pt x="1201790" y="513521"/>
                </a:lnTo>
                <a:lnTo>
                  <a:pt x="1189270" y="485770"/>
                </a:lnTo>
                <a:lnTo>
                  <a:pt x="1175985" y="457391"/>
                </a:lnTo>
                <a:lnTo>
                  <a:pt x="1161483" y="428594"/>
                </a:lnTo>
                <a:lnTo>
                  <a:pt x="1146172" y="399518"/>
                </a:lnTo>
                <a:lnTo>
                  <a:pt x="1130319" y="370256"/>
                </a:lnTo>
                <a:lnTo>
                  <a:pt x="1110578" y="342282"/>
                </a:lnTo>
                <a:lnTo>
                  <a:pt x="1088246" y="315166"/>
                </a:lnTo>
                <a:lnTo>
                  <a:pt x="1064185" y="288621"/>
                </a:lnTo>
                <a:lnTo>
                  <a:pt x="1036150" y="264575"/>
                </a:lnTo>
                <a:lnTo>
                  <a:pt x="1005466" y="242194"/>
                </a:lnTo>
                <a:lnTo>
                  <a:pt x="973015" y="220924"/>
                </a:lnTo>
                <a:lnTo>
                  <a:pt x="937976" y="202510"/>
                </a:lnTo>
                <a:lnTo>
                  <a:pt x="901211" y="186001"/>
                </a:lnTo>
                <a:lnTo>
                  <a:pt x="863295" y="170762"/>
                </a:lnTo>
                <a:lnTo>
                  <a:pt x="824613" y="157074"/>
                </a:lnTo>
                <a:lnTo>
                  <a:pt x="785418" y="144422"/>
                </a:lnTo>
                <a:lnTo>
                  <a:pt x="745884" y="132459"/>
                </a:lnTo>
                <a:lnTo>
                  <a:pt x="708944" y="123072"/>
                </a:lnTo>
                <a:lnTo>
                  <a:pt x="673734" y="115404"/>
                </a:lnTo>
                <a:lnTo>
                  <a:pt x="639677" y="108880"/>
                </a:lnTo>
                <a:lnTo>
                  <a:pt x="571564" y="958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SMARTInkShape-Group357">
            <a:extLst>
              <a:ext uri="{FF2B5EF4-FFF2-40B4-BE49-F238E27FC236}">
                <a16:creationId xmlns:a16="http://schemas.microsoft.com/office/drawing/2014/main" xmlns="" id="{40B979FA-2E63-4567-A6CA-2F4D923C5A95}"/>
              </a:ext>
            </a:extLst>
          </p:cNvPr>
          <p:cNvGrpSpPr/>
          <p:nvPr/>
        </p:nvGrpSpPr>
        <p:grpSpPr>
          <a:xfrm>
            <a:off x="3740150" y="3435350"/>
            <a:ext cx="1739901" cy="939801"/>
            <a:chOff x="3740150" y="3435350"/>
            <a:chExt cx="1739901" cy="939801"/>
          </a:xfrm>
        </p:grpSpPr>
        <p:sp>
          <p:nvSpPr>
            <p:cNvPr id="243" name="SMARTInkShape-1967">
              <a:extLst>
                <a:ext uri="{FF2B5EF4-FFF2-40B4-BE49-F238E27FC236}">
                  <a16:creationId xmlns:a16="http://schemas.microsoft.com/office/drawing/2014/main" xmlns="" id="{B885AA97-8BB4-429D-9A7E-ACDC607B995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740150" y="3435350"/>
              <a:ext cx="1676401" cy="927101"/>
            </a:xfrm>
            <a:custGeom>
              <a:avLst/>
              <a:gdLst/>
              <a:ahLst/>
              <a:cxnLst/>
              <a:rect l="0" t="0" r="0" b="0"/>
              <a:pathLst>
                <a:path w="1676401" h="927101">
                  <a:moveTo>
                    <a:pt x="0" y="0"/>
                  </a:moveTo>
                  <a:lnTo>
                    <a:pt x="0" y="0"/>
                  </a:lnTo>
                  <a:lnTo>
                    <a:pt x="0" y="13484"/>
                  </a:lnTo>
                  <a:lnTo>
                    <a:pt x="3763" y="23867"/>
                  </a:lnTo>
                  <a:lnTo>
                    <a:pt x="11933" y="41409"/>
                  </a:lnTo>
                  <a:lnTo>
                    <a:pt x="27757" y="79362"/>
                  </a:lnTo>
                  <a:lnTo>
                    <a:pt x="60699" y="122555"/>
                  </a:lnTo>
                  <a:lnTo>
                    <a:pt x="95115" y="166940"/>
                  </a:lnTo>
                  <a:lnTo>
                    <a:pt x="124373" y="203745"/>
                  </a:lnTo>
                  <a:lnTo>
                    <a:pt x="159853" y="241462"/>
                  </a:lnTo>
                  <a:lnTo>
                    <a:pt x="200940" y="275685"/>
                  </a:lnTo>
                  <a:lnTo>
                    <a:pt x="233240" y="293271"/>
                  </a:lnTo>
                  <a:lnTo>
                    <a:pt x="268762" y="305791"/>
                  </a:lnTo>
                  <a:lnTo>
                    <a:pt x="311361" y="316059"/>
                  </a:lnTo>
                  <a:lnTo>
                    <a:pt x="358516" y="325326"/>
                  </a:lnTo>
                  <a:lnTo>
                    <a:pt x="382944" y="329773"/>
                  </a:lnTo>
                  <a:lnTo>
                    <a:pt x="407696" y="334149"/>
                  </a:lnTo>
                  <a:lnTo>
                    <a:pt x="434780" y="337066"/>
                  </a:lnTo>
                  <a:lnTo>
                    <a:pt x="463420" y="339010"/>
                  </a:lnTo>
                  <a:lnTo>
                    <a:pt x="493097" y="340307"/>
                  </a:lnTo>
                  <a:lnTo>
                    <a:pt x="523465" y="340466"/>
                  </a:lnTo>
                  <a:lnTo>
                    <a:pt x="554293" y="339866"/>
                  </a:lnTo>
                  <a:lnTo>
                    <a:pt x="585429" y="338760"/>
                  </a:lnTo>
                  <a:lnTo>
                    <a:pt x="617475" y="336613"/>
                  </a:lnTo>
                  <a:lnTo>
                    <a:pt x="650127" y="333770"/>
                  </a:lnTo>
                  <a:lnTo>
                    <a:pt x="683185" y="330463"/>
                  </a:lnTo>
                  <a:lnTo>
                    <a:pt x="716512" y="326847"/>
                  </a:lnTo>
                  <a:lnTo>
                    <a:pt x="750019" y="323026"/>
                  </a:lnTo>
                  <a:lnTo>
                    <a:pt x="783646" y="319067"/>
                  </a:lnTo>
                  <a:lnTo>
                    <a:pt x="818059" y="315017"/>
                  </a:lnTo>
                  <a:lnTo>
                    <a:pt x="852994" y="310906"/>
                  </a:lnTo>
                  <a:lnTo>
                    <a:pt x="888280" y="306754"/>
                  </a:lnTo>
                  <a:lnTo>
                    <a:pt x="923092" y="303280"/>
                  </a:lnTo>
                  <a:lnTo>
                    <a:pt x="957589" y="300259"/>
                  </a:lnTo>
                  <a:lnTo>
                    <a:pt x="991876" y="297540"/>
                  </a:lnTo>
                  <a:lnTo>
                    <a:pt x="1023906" y="295021"/>
                  </a:lnTo>
                  <a:lnTo>
                    <a:pt x="1054432" y="292636"/>
                  </a:lnTo>
                  <a:lnTo>
                    <a:pt x="1083954" y="290340"/>
                  </a:lnTo>
                  <a:lnTo>
                    <a:pt x="1112103" y="288810"/>
                  </a:lnTo>
                  <a:lnTo>
                    <a:pt x="1139335" y="287790"/>
                  </a:lnTo>
                  <a:lnTo>
                    <a:pt x="1165957" y="287110"/>
                  </a:lnTo>
                  <a:lnTo>
                    <a:pt x="1192877" y="286657"/>
                  </a:lnTo>
                  <a:lnTo>
                    <a:pt x="1219996" y="286354"/>
                  </a:lnTo>
                  <a:lnTo>
                    <a:pt x="1247247" y="286153"/>
                  </a:lnTo>
                  <a:lnTo>
                    <a:pt x="1292578" y="287810"/>
                  </a:lnTo>
                  <a:lnTo>
                    <a:pt x="1331540" y="291605"/>
                  </a:lnTo>
                  <a:lnTo>
                    <a:pt x="1367671" y="297994"/>
                  </a:lnTo>
                  <a:lnTo>
                    <a:pt x="1413004" y="306154"/>
                  </a:lnTo>
                  <a:lnTo>
                    <a:pt x="1455404" y="319597"/>
                  </a:lnTo>
                  <a:lnTo>
                    <a:pt x="1491579" y="335406"/>
                  </a:lnTo>
                  <a:lnTo>
                    <a:pt x="1524824" y="368757"/>
                  </a:lnTo>
                  <a:lnTo>
                    <a:pt x="1553303" y="414174"/>
                  </a:lnTo>
                  <a:lnTo>
                    <a:pt x="1578832" y="459811"/>
                  </a:lnTo>
                  <a:lnTo>
                    <a:pt x="1591716" y="501304"/>
                  </a:lnTo>
                  <a:lnTo>
                    <a:pt x="1605685" y="547474"/>
                  </a:lnTo>
                  <a:lnTo>
                    <a:pt x="1616544" y="586300"/>
                  </a:lnTo>
                  <a:lnTo>
                    <a:pt x="1625483" y="625642"/>
                  </a:lnTo>
                  <a:lnTo>
                    <a:pt x="1630034" y="661390"/>
                  </a:lnTo>
                  <a:lnTo>
                    <a:pt x="1631382" y="700675"/>
                  </a:lnTo>
                  <a:lnTo>
                    <a:pt x="1633663" y="741712"/>
                  </a:lnTo>
                  <a:lnTo>
                    <a:pt x="1638808" y="780683"/>
                  </a:lnTo>
                  <a:lnTo>
                    <a:pt x="1644801" y="817159"/>
                  </a:lnTo>
                  <a:lnTo>
                    <a:pt x="1653146" y="857719"/>
                  </a:lnTo>
                  <a:lnTo>
                    <a:pt x="1663704" y="899602"/>
                  </a:lnTo>
                  <a:lnTo>
                    <a:pt x="1670051" y="916365"/>
                  </a:lnTo>
                  <a:lnTo>
                    <a:pt x="1676400" y="927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968">
              <a:extLst>
                <a:ext uri="{FF2B5EF4-FFF2-40B4-BE49-F238E27FC236}">
                  <a16:creationId xmlns:a16="http://schemas.microsoft.com/office/drawing/2014/main" xmlns="" id="{4B1AB35A-939A-441C-B329-7F177137A58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34262" y="4279900"/>
              <a:ext cx="94989" cy="88901"/>
            </a:xfrm>
            <a:custGeom>
              <a:avLst/>
              <a:gdLst/>
              <a:ahLst/>
              <a:cxnLst/>
              <a:rect l="0" t="0" r="0" b="0"/>
              <a:pathLst>
                <a:path w="94989" h="8890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705"/>
                  </a:lnTo>
                  <a:lnTo>
                    <a:pt x="1062" y="1882"/>
                  </a:lnTo>
                  <a:lnTo>
                    <a:pt x="0" y="5467"/>
                  </a:lnTo>
                  <a:lnTo>
                    <a:pt x="8599" y="15111"/>
                  </a:lnTo>
                  <a:lnTo>
                    <a:pt x="49550" y="50686"/>
                  </a:lnTo>
                  <a:lnTo>
                    <a:pt x="94988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969">
              <a:extLst>
                <a:ext uri="{FF2B5EF4-FFF2-40B4-BE49-F238E27FC236}">
                  <a16:creationId xmlns:a16="http://schemas.microsoft.com/office/drawing/2014/main" xmlns="" id="{EF8C9047-8581-4CE7-A6CC-6B6F9A15CD6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390935" y="4273550"/>
              <a:ext cx="89116" cy="101601"/>
            </a:xfrm>
            <a:custGeom>
              <a:avLst/>
              <a:gdLst/>
              <a:ahLst/>
              <a:cxnLst/>
              <a:rect l="0" t="0" r="0" b="0"/>
              <a:pathLst>
                <a:path w="89116" h="101601">
                  <a:moveTo>
                    <a:pt x="89115" y="0"/>
                  </a:moveTo>
                  <a:lnTo>
                    <a:pt x="89115" y="0"/>
                  </a:lnTo>
                  <a:lnTo>
                    <a:pt x="84046" y="5775"/>
                  </a:lnTo>
                  <a:lnTo>
                    <a:pt x="59345" y="45779"/>
                  </a:lnTo>
                  <a:lnTo>
                    <a:pt x="13489" y="85547"/>
                  </a:lnTo>
                  <a:lnTo>
                    <a:pt x="0" y="97052"/>
                  </a:lnTo>
                  <a:lnTo>
                    <a:pt x="71" y="99980"/>
                  </a:lnTo>
                  <a:lnTo>
                    <a:pt x="4352" y="101225"/>
                  </a:lnTo>
                  <a:lnTo>
                    <a:pt x="25615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358">
            <a:extLst>
              <a:ext uri="{FF2B5EF4-FFF2-40B4-BE49-F238E27FC236}">
                <a16:creationId xmlns:a16="http://schemas.microsoft.com/office/drawing/2014/main" xmlns="" id="{4A7F7E68-E1F7-42AA-8499-B4FC1CB3291C}"/>
              </a:ext>
            </a:extLst>
          </p:cNvPr>
          <p:cNvGrpSpPr/>
          <p:nvPr/>
        </p:nvGrpSpPr>
        <p:grpSpPr>
          <a:xfrm>
            <a:off x="2161956" y="3792579"/>
            <a:ext cx="7038404" cy="1844485"/>
            <a:chOff x="2161956" y="3792579"/>
            <a:chExt cx="7038404" cy="1844485"/>
          </a:xfrm>
        </p:grpSpPr>
        <p:sp>
          <p:nvSpPr>
            <p:cNvPr id="247" name="SMARTInkShape-1970">
              <a:extLst>
                <a:ext uri="{FF2B5EF4-FFF2-40B4-BE49-F238E27FC236}">
                  <a16:creationId xmlns:a16="http://schemas.microsoft.com/office/drawing/2014/main" xmlns="" id="{4B6ECDC4-3EDD-4E85-9C2B-31709D82BAD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161956" y="4050631"/>
              <a:ext cx="1380843" cy="1099220"/>
            </a:xfrm>
            <a:custGeom>
              <a:avLst/>
              <a:gdLst/>
              <a:ahLst/>
              <a:cxnLst/>
              <a:rect l="0" t="0" r="0" b="0"/>
              <a:pathLst>
                <a:path w="1380843" h="1099220">
                  <a:moveTo>
                    <a:pt x="124044" y="934119"/>
                  </a:moveTo>
                  <a:lnTo>
                    <a:pt x="124044" y="934119"/>
                  </a:lnTo>
                  <a:lnTo>
                    <a:pt x="140664" y="929755"/>
                  </a:lnTo>
                  <a:lnTo>
                    <a:pt x="180217" y="930043"/>
                  </a:lnTo>
                  <a:lnTo>
                    <a:pt x="226530" y="936674"/>
                  </a:lnTo>
                  <a:lnTo>
                    <a:pt x="266255" y="943721"/>
                  </a:lnTo>
                  <a:lnTo>
                    <a:pt x="312132" y="951557"/>
                  </a:lnTo>
                  <a:lnTo>
                    <a:pt x="337630" y="954916"/>
                  </a:lnTo>
                  <a:lnTo>
                    <a:pt x="364507" y="957861"/>
                  </a:lnTo>
                  <a:lnTo>
                    <a:pt x="392303" y="960531"/>
                  </a:lnTo>
                  <a:lnTo>
                    <a:pt x="422122" y="962310"/>
                  </a:lnTo>
                  <a:lnTo>
                    <a:pt x="453290" y="963497"/>
                  </a:lnTo>
                  <a:lnTo>
                    <a:pt x="485358" y="964287"/>
                  </a:lnTo>
                  <a:lnTo>
                    <a:pt x="518025" y="963403"/>
                  </a:lnTo>
                  <a:lnTo>
                    <a:pt x="551093" y="961403"/>
                  </a:lnTo>
                  <a:lnTo>
                    <a:pt x="584427" y="958659"/>
                  </a:lnTo>
                  <a:lnTo>
                    <a:pt x="618643" y="954712"/>
                  </a:lnTo>
                  <a:lnTo>
                    <a:pt x="653449" y="949964"/>
                  </a:lnTo>
                  <a:lnTo>
                    <a:pt x="688647" y="944683"/>
                  </a:lnTo>
                  <a:lnTo>
                    <a:pt x="724107" y="937634"/>
                  </a:lnTo>
                  <a:lnTo>
                    <a:pt x="759742" y="929407"/>
                  </a:lnTo>
                  <a:lnTo>
                    <a:pt x="795492" y="920394"/>
                  </a:lnTo>
                  <a:lnTo>
                    <a:pt x="829204" y="910857"/>
                  </a:lnTo>
                  <a:lnTo>
                    <a:pt x="861556" y="900973"/>
                  </a:lnTo>
                  <a:lnTo>
                    <a:pt x="893002" y="890855"/>
                  </a:lnTo>
                  <a:lnTo>
                    <a:pt x="923844" y="879876"/>
                  </a:lnTo>
                  <a:lnTo>
                    <a:pt x="954283" y="868324"/>
                  </a:lnTo>
                  <a:lnTo>
                    <a:pt x="984453" y="856389"/>
                  </a:lnTo>
                  <a:lnTo>
                    <a:pt x="1013739" y="843494"/>
                  </a:lnTo>
                  <a:lnTo>
                    <a:pt x="1042435" y="829958"/>
                  </a:lnTo>
                  <a:lnTo>
                    <a:pt x="1070738" y="815995"/>
                  </a:lnTo>
                  <a:lnTo>
                    <a:pt x="1098779" y="801041"/>
                  </a:lnTo>
                  <a:lnTo>
                    <a:pt x="1126645" y="785428"/>
                  </a:lnTo>
                  <a:lnTo>
                    <a:pt x="1154395" y="769376"/>
                  </a:lnTo>
                  <a:lnTo>
                    <a:pt x="1179245" y="753029"/>
                  </a:lnTo>
                  <a:lnTo>
                    <a:pt x="1223789" y="719814"/>
                  </a:lnTo>
                  <a:lnTo>
                    <a:pt x="1262871" y="682474"/>
                  </a:lnTo>
                  <a:lnTo>
                    <a:pt x="1296939" y="643066"/>
                  </a:lnTo>
                  <a:lnTo>
                    <a:pt x="1323840" y="604384"/>
                  </a:lnTo>
                  <a:lnTo>
                    <a:pt x="1345673" y="562263"/>
                  </a:lnTo>
                  <a:lnTo>
                    <a:pt x="1363374" y="516261"/>
                  </a:lnTo>
                  <a:lnTo>
                    <a:pt x="1370069" y="491153"/>
                  </a:lnTo>
                  <a:lnTo>
                    <a:pt x="1375944" y="465241"/>
                  </a:lnTo>
                  <a:lnTo>
                    <a:pt x="1379155" y="439501"/>
                  </a:lnTo>
                  <a:lnTo>
                    <a:pt x="1380590" y="413873"/>
                  </a:lnTo>
                  <a:lnTo>
                    <a:pt x="1380842" y="388322"/>
                  </a:lnTo>
                  <a:lnTo>
                    <a:pt x="1380303" y="362821"/>
                  </a:lnTo>
                  <a:lnTo>
                    <a:pt x="1379239" y="337353"/>
                  </a:lnTo>
                  <a:lnTo>
                    <a:pt x="1377824" y="311909"/>
                  </a:lnTo>
                  <a:lnTo>
                    <a:pt x="1373353" y="286479"/>
                  </a:lnTo>
                  <a:lnTo>
                    <a:pt x="1366844" y="261059"/>
                  </a:lnTo>
                  <a:lnTo>
                    <a:pt x="1358978" y="235645"/>
                  </a:lnTo>
                  <a:lnTo>
                    <a:pt x="1337066" y="188594"/>
                  </a:lnTo>
                  <a:lnTo>
                    <a:pt x="1309454" y="144869"/>
                  </a:lnTo>
                  <a:lnTo>
                    <a:pt x="1276015" y="104269"/>
                  </a:lnTo>
                  <a:lnTo>
                    <a:pt x="1236224" y="68821"/>
                  </a:lnTo>
                  <a:lnTo>
                    <a:pt x="1190551" y="38720"/>
                  </a:lnTo>
                  <a:lnTo>
                    <a:pt x="1164544" y="26742"/>
                  </a:lnTo>
                  <a:lnTo>
                    <a:pt x="1137327" y="15934"/>
                  </a:lnTo>
                  <a:lnTo>
                    <a:pt x="1107894" y="8729"/>
                  </a:lnTo>
                  <a:lnTo>
                    <a:pt x="1076983" y="3925"/>
                  </a:lnTo>
                  <a:lnTo>
                    <a:pt x="1045086" y="723"/>
                  </a:lnTo>
                  <a:lnTo>
                    <a:pt x="1009006" y="0"/>
                  </a:lnTo>
                  <a:lnTo>
                    <a:pt x="970135" y="928"/>
                  </a:lnTo>
                  <a:lnTo>
                    <a:pt x="929405" y="2958"/>
                  </a:lnTo>
                  <a:lnTo>
                    <a:pt x="888140" y="7134"/>
                  </a:lnTo>
                  <a:lnTo>
                    <a:pt x="846519" y="12740"/>
                  </a:lnTo>
                  <a:lnTo>
                    <a:pt x="804661" y="19300"/>
                  </a:lnTo>
                  <a:lnTo>
                    <a:pt x="763349" y="28612"/>
                  </a:lnTo>
                  <a:lnTo>
                    <a:pt x="722403" y="39759"/>
                  </a:lnTo>
                  <a:lnTo>
                    <a:pt x="681700" y="52129"/>
                  </a:lnTo>
                  <a:lnTo>
                    <a:pt x="640454" y="66726"/>
                  </a:lnTo>
                  <a:lnTo>
                    <a:pt x="598845" y="82807"/>
                  </a:lnTo>
                  <a:lnTo>
                    <a:pt x="556995" y="99877"/>
                  </a:lnTo>
                  <a:lnTo>
                    <a:pt x="515689" y="119725"/>
                  </a:lnTo>
                  <a:lnTo>
                    <a:pt x="474746" y="141422"/>
                  </a:lnTo>
                  <a:lnTo>
                    <a:pt x="434045" y="164355"/>
                  </a:lnTo>
                  <a:lnTo>
                    <a:pt x="394917" y="188815"/>
                  </a:lnTo>
                  <a:lnTo>
                    <a:pt x="356837" y="214294"/>
                  </a:lnTo>
                  <a:lnTo>
                    <a:pt x="319456" y="240452"/>
                  </a:lnTo>
                  <a:lnTo>
                    <a:pt x="282541" y="267769"/>
                  </a:lnTo>
                  <a:lnTo>
                    <a:pt x="245936" y="295858"/>
                  </a:lnTo>
                  <a:lnTo>
                    <a:pt x="209539" y="324461"/>
                  </a:lnTo>
                  <a:lnTo>
                    <a:pt x="177513" y="353408"/>
                  </a:lnTo>
                  <a:lnTo>
                    <a:pt x="148401" y="382584"/>
                  </a:lnTo>
                  <a:lnTo>
                    <a:pt x="121232" y="411913"/>
                  </a:lnTo>
                  <a:lnTo>
                    <a:pt x="98886" y="442048"/>
                  </a:lnTo>
                  <a:lnTo>
                    <a:pt x="79755" y="472722"/>
                  </a:lnTo>
                  <a:lnTo>
                    <a:pt x="62768" y="503754"/>
                  </a:lnTo>
                  <a:lnTo>
                    <a:pt x="48621" y="535026"/>
                  </a:lnTo>
                  <a:lnTo>
                    <a:pt x="36368" y="566457"/>
                  </a:lnTo>
                  <a:lnTo>
                    <a:pt x="25376" y="597994"/>
                  </a:lnTo>
                  <a:lnTo>
                    <a:pt x="16638" y="628191"/>
                  </a:lnTo>
                  <a:lnTo>
                    <a:pt x="9401" y="657495"/>
                  </a:lnTo>
                  <a:lnTo>
                    <a:pt x="3165" y="686203"/>
                  </a:lnTo>
                  <a:lnTo>
                    <a:pt x="419" y="714514"/>
                  </a:lnTo>
                  <a:lnTo>
                    <a:pt x="0" y="742560"/>
                  </a:lnTo>
                  <a:lnTo>
                    <a:pt x="1131" y="770429"/>
                  </a:lnTo>
                  <a:lnTo>
                    <a:pt x="4708" y="797476"/>
                  </a:lnTo>
                  <a:lnTo>
                    <a:pt x="9914" y="823974"/>
                  </a:lnTo>
                  <a:lnTo>
                    <a:pt x="16208" y="850105"/>
                  </a:lnTo>
                  <a:lnTo>
                    <a:pt x="24636" y="874582"/>
                  </a:lnTo>
                  <a:lnTo>
                    <a:pt x="45291" y="920593"/>
                  </a:lnTo>
                  <a:lnTo>
                    <a:pt x="72344" y="960798"/>
                  </a:lnTo>
                  <a:lnTo>
                    <a:pt x="104594" y="996776"/>
                  </a:lnTo>
                  <a:lnTo>
                    <a:pt x="142446" y="1029230"/>
                  </a:lnTo>
                  <a:lnTo>
                    <a:pt x="188432" y="1052590"/>
                  </a:lnTo>
                  <a:lnTo>
                    <a:pt x="213536" y="1061783"/>
                  </a:lnTo>
                  <a:lnTo>
                    <a:pt x="240855" y="1069323"/>
                  </a:lnTo>
                  <a:lnTo>
                    <a:pt x="269651" y="1075761"/>
                  </a:lnTo>
                  <a:lnTo>
                    <a:pt x="299432" y="1081463"/>
                  </a:lnTo>
                  <a:lnTo>
                    <a:pt x="329164" y="1085265"/>
                  </a:lnTo>
                  <a:lnTo>
                    <a:pt x="358863" y="1087800"/>
                  </a:lnTo>
                  <a:lnTo>
                    <a:pt x="388540" y="1089489"/>
                  </a:lnTo>
                  <a:lnTo>
                    <a:pt x="416086" y="1091321"/>
                  </a:lnTo>
                  <a:lnTo>
                    <a:pt x="442211" y="1093248"/>
                  </a:lnTo>
                  <a:lnTo>
                    <a:pt x="484173" y="1096566"/>
                  </a:lnTo>
                  <a:lnTo>
                    <a:pt x="517744" y="1099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971">
              <a:extLst>
                <a:ext uri="{FF2B5EF4-FFF2-40B4-BE49-F238E27FC236}">
                  <a16:creationId xmlns:a16="http://schemas.microsoft.com/office/drawing/2014/main" xmlns="" id="{6A8A480B-A2AC-450D-B7BD-ACCA6300F3F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998843" y="5028084"/>
              <a:ext cx="157108" cy="159867"/>
            </a:xfrm>
            <a:custGeom>
              <a:avLst/>
              <a:gdLst/>
              <a:ahLst/>
              <a:cxnLst/>
              <a:rect l="0" t="0" r="0" b="0"/>
              <a:pathLst>
                <a:path w="157108" h="159867">
                  <a:moveTo>
                    <a:pt x="17407" y="159866"/>
                  </a:moveTo>
                  <a:lnTo>
                    <a:pt x="17407" y="159866"/>
                  </a:lnTo>
                  <a:lnTo>
                    <a:pt x="7974" y="143246"/>
                  </a:lnTo>
                  <a:lnTo>
                    <a:pt x="1520" y="115116"/>
                  </a:lnTo>
                  <a:lnTo>
                    <a:pt x="0" y="72680"/>
                  </a:lnTo>
                  <a:lnTo>
                    <a:pt x="5116" y="31335"/>
                  </a:lnTo>
                  <a:lnTo>
                    <a:pt x="14061" y="12430"/>
                  </a:lnTo>
                  <a:lnTo>
                    <a:pt x="23211" y="2616"/>
                  </a:lnTo>
                  <a:lnTo>
                    <a:pt x="27626" y="0"/>
                  </a:lnTo>
                  <a:lnTo>
                    <a:pt x="32686" y="372"/>
                  </a:lnTo>
                  <a:lnTo>
                    <a:pt x="43953" y="6430"/>
                  </a:lnTo>
                  <a:lnTo>
                    <a:pt x="78573" y="47844"/>
                  </a:lnTo>
                  <a:lnTo>
                    <a:pt x="108281" y="88496"/>
                  </a:lnTo>
                  <a:lnTo>
                    <a:pt x="140197" y="134872"/>
                  </a:lnTo>
                  <a:lnTo>
                    <a:pt x="157107" y="159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972">
              <a:extLst>
                <a:ext uri="{FF2B5EF4-FFF2-40B4-BE49-F238E27FC236}">
                  <a16:creationId xmlns:a16="http://schemas.microsoft.com/office/drawing/2014/main" xmlns="" id="{08C2D868-0C9C-421B-BAD4-3D69433687B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301376" y="4483100"/>
              <a:ext cx="86572" cy="47540"/>
            </a:xfrm>
            <a:custGeom>
              <a:avLst/>
              <a:gdLst/>
              <a:ahLst/>
              <a:cxnLst/>
              <a:rect l="0" t="0" r="0" b="0"/>
              <a:pathLst>
                <a:path w="86572" h="47540">
                  <a:moveTo>
                    <a:pt x="64624" y="25400"/>
                  </a:moveTo>
                  <a:lnTo>
                    <a:pt x="64624" y="25400"/>
                  </a:lnTo>
                  <a:lnTo>
                    <a:pt x="38109" y="11094"/>
                  </a:lnTo>
                  <a:lnTo>
                    <a:pt x="24147" y="10340"/>
                  </a:lnTo>
                  <a:lnTo>
                    <a:pt x="6064" y="13882"/>
                  </a:lnTo>
                  <a:lnTo>
                    <a:pt x="2301" y="15604"/>
                  </a:lnTo>
                  <a:lnTo>
                    <a:pt x="497" y="18164"/>
                  </a:lnTo>
                  <a:lnTo>
                    <a:pt x="0" y="21282"/>
                  </a:lnTo>
                  <a:lnTo>
                    <a:pt x="374" y="24771"/>
                  </a:lnTo>
                  <a:lnTo>
                    <a:pt x="11015" y="39795"/>
                  </a:lnTo>
                  <a:lnTo>
                    <a:pt x="23630" y="45908"/>
                  </a:lnTo>
                  <a:lnTo>
                    <a:pt x="30944" y="47539"/>
                  </a:lnTo>
                  <a:lnTo>
                    <a:pt x="58095" y="43092"/>
                  </a:lnTo>
                  <a:lnTo>
                    <a:pt x="78368" y="36208"/>
                  </a:lnTo>
                  <a:lnTo>
                    <a:pt x="82253" y="32605"/>
                  </a:lnTo>
                  <a:lnTo>
                    <a:pt x="86571" y="22958"/>
                  </a:lnTo>
                  <a:lnTo>
                    <a:pt x="86310" y="18128"/>
                  </a:lnTo>
                  <a:lnTo>
                    <a:pt x="773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973">
              <a:extLst>
                <a:ext uri="{FF2B5EF4-FFF2-40B4-BE49-F238E27FC236}">
                  <a16:creationId xmlns:a16="http://schemas.microsoft.com/office/drawing/2014/main" xmlns="" id="{B40C6706-4589-4109-A192-EC70AF6E76B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32650" y="4034604"/>
              <a:ext cx="205464" cy="327847"/>
            </a:xfrm>
            <a:custGeom>
              <a:avLst/>
              <a:gdLst/>
              <a:ahLst/>
              <a:cxnLst/>
              <a:rect l="0" t="0" r="0" b="0"/>
              <a:pathLst>
                <a:path w="205464" h="327847">
                  <a:moveTo>
                    <a:pt x="0" y="86546"/>
                  </a:moveTo>
                  <a:lnTo>
                    <a:pt x="0" y="86546"/>
                  </a:lnTo>
                  <a:lnTo>
                    <a:pt x="3370" y="45725"/>
                  </a:lnTo>
                  <a:lnTo>
                    <a:pt x="18951" y="20750"/>
                  </a:lnTo>
                  <a:lnTo>
                    <a:pt x="37350" y="9561"/>
                  </a:lnTo>
                  <a:lnTo>
                    <a:pt x="73390" y="1176"/>
                  </a:lnTo>
                  <a:lnTo>
                    <a:pt x="87026" y="0"/>
                  </a:lnTo>
                  <a:lnTo>
                    <a:pt x="115349" y="8099"/>
                  </a:lnTo>
                  <a:lnTo>
                    <a:pt x="143694" y="24870"/>
                  </a:lnTo>
                  <a:lnTo>
                    <a:pt x="180629" y="62079"/>
                  </a:lnTo>
                  <a:lnTo>
                    <a:pt x="195755" y="90018"/>
                  </a:lnTo>
                  <a:lnTo>
                    <a:pt x="205463" y="133514"/>
                  </a:lnTo>
                  <a:lnTo>
                    <a:pt x="201597" y="177682"/>
                  </a:lnTo>
                  <a:lnTo>
                    <a:pt x="181402" y="218677"/>
                  </a:lnTo>
                  <a:lnTo>
                    <a:pt x="148041" y="259611"/>
                  </a:lnTo>
                  <a:lnTo>
                    <a:pt x="101476" y="306123"/>
                  </a:lnTo>
                  <a:lnTo>
                    <a:pt x="100106" y="310541"/>
                  </a:lnTo>
                  <a:lnTo>
                    <a:pt x="101600" y="3278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974">
              <a:extLst>
                <a:ext uri="{FF2B5EF4-FFF2-40B4-BE49-F238E27FC236}">
                  <a16:creationId xmlns:a16="http://schemas.microsoft.com/office/drawing/2014/main" xmlns="" id="{61F55AD4-EC82-49C5-A48C-45CAB043099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027140" y="3792579"/>
              <a:ext cx="6173220" cy="1844485"/>
            </a:xfrm>
            <a:custGeom>
              <a:avLst/>
              <a:gdLst/>
              <a:ahLst/>
              <a:cxnLst/>
              <a:rect l="0" t="0" r="0" b="0"/>
              <a:pathLst>
                <a:path w="6173220" h="1844485">
                  <a:moveTo>
                    <a:pt x="33560" y="1281071"/>
                  </a:moveTo>
                  <a:lnTo>
                    <a:pt x="33560" y="1281071"/>
                  </a:lnTo>
                  <a:lnTo>
                    <a:pt x="26818" y="1277700"/>
                  </a:lnTo>
                  <a:lnTo>
                    <a:pt x="19745" y="1277927"/>
                  </a:lnTo>
                  <a:lnTo>
                    <a:pt x="15883" y="1278975"/>
                  </a:lnTo>
                  <a:lnTo>
                    <a:pt x="12603" y="1281790"/>
                  </a:lnTo>
                  <a:lnTo>
                    <a:pt x="7077" y="1290563"/>
                  </a:lnTo>
                  <a:lnTo>
                    <a:pt x="0" y="1314144"/>
                  </a:lnTo>
                  <a:lnTo>
                    <a:pt x="176" y="1350215"/>
                  </a:lnTo>
                  <a:lnTo>
                    <a:pt x="4697" y="1392183"/>
                  </a:lnTo>
                  <a:lnTo>
                    <a:pt x="13876" y="1439268"/>
                  </a:lnTo>
                  <a:lnTo>
                    <a:pt x="23400" y="1472266"/>
                  </a:lnTo>
                  <a:lnTo>
                    <a:pt x="36100" y="1505041"/>
                  </a:lnTo>
                  <a:lnTo>
                    <a:pt x="63789" y="1551259"/>
                  </a:lnTo>
                  <a:lnTo>
                    <a:pt x="99197" y="1594823"/>
                  </a:lnTo>
                  <a:lnTo>
                    <a:pt x="142064" y="1630700"/>
                  </a:lnTo>
                  <a:lnTo>
                    <a:pt x="176329" y="1652832"/>
                  </a:lnTo>
                  <a:lnTo>
                    <a:pt x="214605" y="1672546"/>
                  </a:lnTo>
                  <a:lnTo>
                    <a:pt x="256547" y="1690716"/>
                  </a:lnTo>
                  <a:lnTo>
                    <a:pt x="303409" y="1708198"/>
                  </a:lnTo>
                  <a:lnTo>
                    <a:pt x="329171" y="1716811"/>
                  </a:lnTo>
                  <a:lnTo>
                    <a:pt x="356222" y="1725375"/>
                  </a:lnTo>
                  <a:lnTo>
                    <a:pt x="384135" y="1733907"/>
                  </a:lnTo>
                  <a:lnTo>
                    <a:pt x="414032" y="1741711"/>
                  </a:lnTo>
                  <a:lnTo>
                    <a:pt x="445253" y="1749032"/>
                  </a:lnTo>
                  <a:lnTo>
                    <a:pt x="477355" y="1756028"/>
                  </a:lnTo>
                  <a:lnTo>
                    <a:pt x="511457" y="1762809"/>
                  </a:lnTo>
                  <a:lnTo>
                    <a:pt x="546891" y="1769447"/>
                  </a:lnTo>
                  <a:lnTo>
                    <a:pt x="583214" y="1775988"/>
                  </a:lnTo>
                  <a:lnTo>
                    <a:pt x="621540" y="1782466"/>
                  </a:lnTo>
                  <a:lnTo>
                    <a:pt x="661202" y="1788901"/>
                  </a:lnTo>
                  <a:lnTo>
                    <a:pt x="701754" y="1795308"/>
                  </a:lnTo>
                  <a:lnTo>
                    <a:pt x="744312" y="1801696"/>
                  </a:lnTo>
                  <a:lnTo>
                    <a:pt x="788206" y="1808071"/>
                  </a:lnTo>
                  <a:lnTo>
                    <a:pt x="832991" y="1814437"/>
                  </a:lnTo>
                  <a:lnTo>
                    <a:pt x="879075" y="1820094"/>
                  </a:lnTo>
                  <a:lnTo>
                    <a:pt x="926025" y="1825275"/>
                  </a:lnTo>
                  <a:lnTo>
                    <a:pt x="973553" y="1830141"/>
                  </a:lnTo>
                  <a:lnTo>
                    <a:pt x="1023583" y="1834090"/>
                  </a:lnTo>
                  <a:lnTo>
                    <a:pt x="1075281" y="1837428"/>
                  </a:lnTo>
                  <a:lnTo>
                    <a:pt x="1128091" y="1840359"/>
                  </a:lnTo>
                  <a:lnTo>
                    <a:pt x="1183053" y="1842313"/>
                  </a:lnTo>
                  <a:lnTo>
                    <a:pt x="1239450" y="1843615"/>
                  </a:lnTo>
                  <a:lnTo>
                    <a:pt x="1296803" y="1844484"/>
                  </a:lnTo>
                  <a:lnTo>
                    <a:pt x="1356205" y="1844357"/>
                  </a:lnTo>
                  <a:lnTo>
                    <a:pt x="1416974" y="1843568"/>
                  </a:lnTo>
                  <a:lnTo>
                    <a:pt x="1478652" y="1842336"/>
                  </a:lnTo>
                  <a:lnTo>
                    <a:pt x="1544466" y="1840103"/>
                  </a:lnTo>
                  <a:lnTo>
                    <a:pt x="1613036" y="1837203"/>
                  </a:lnTo>
                  <a:lnTo>
                    <a:pt x="1683444" y="1833859"/>
                  </a:lnTo>
                  <a:lnTo>
                    <a:pt x="1755782" y="1829513"/>
                  </a:lnTo>
                  <a:lnTo>
                    <a:pt x="1829409" y="1824499"/>
                  </a:lnTo>
                  <a:lnTo>
                    <a:pt x="1903892" y="1819039"/>
                  </a:lnTo>
                  <a:lnTo>
                    <a:pt x="1979654" y="1812578"/>
                  </a:lnTo>
                  <a:lnTo>
                    <a:pt x="2056267" y="1805448"/>
                  </a:lnTo>
                  <a:lnTo>
                    <a:pt x="2133448" y="1797872"/>
                  </a:lnTo>
                  <a:lnTo>
                    <a:pt x="2213830" y="1789294"/>
                  </a:lnTo>
                  <a:lnTo>
                    <a:pt x="2296346" y="1780048"/>
                  </a:lnTo>
                  <a:lnTo>
                    <a:pt x="2380283" y="1770355"/>
                  </a:lnTo>
                  <a:lnTo>
                    <a:pt x="2465875" y="1758955"/>
                  </a:lnTo>
                  <a:lnTo>
                    <a:pt x="2552571" y="1746416"/>
                  </a:lnTo>
                  <a:lnTo>
                    <a:pt x="2640000" y="1733118"/>
                  </a:lnTo>
                  <a:lnTo>
                    <a:pt x="2728626" y="1718608"/>
                  </a:lnTo>
                  <a:lnTo>
                    <a:pt x="2818049" y="1703289"/>
                  </a:lnTo>
                  <a:lnTo>
                    <a:pt x="2908002" y="1687433"/>
                  </a:lnTo>
                  <a:lnTo>
                    <a:pt x="3000427" y="1669102"/>
                  </a:lnTo>
                  <a:lnTo>
                    <a:pt x="3094498" y="1649119"/>
                  </a:lnTo>
                  <a:lnTo>
                    <a:pt x="3189669" y="1628037"/>
                  </a:lnTo>
                  <a:lnTo>
                    <a:pt x="3283455" y="1605515"/>
                  </a:lnTo>
                  <a:lnTo>
                    <a:pt x="3376318" y="1582034"/>
                  </a:lnTo>
                  <a:lnTo>
                    <a:pt x="3468565" y="1557912"/>
                  </a:lnTo>
                  <a:lnTo>
                    <a:pt x="3558991" y="1532660"/>
                  </a:lnTo>
                  <a:lnTo>
                    <a:pt x="3648203" y="1506653"/>
                  </a:lnTo>
                  <a:lnTo>
                    <a:pt x="3736605" y="1480142"/>
                  </a:lnTo>
                  <a:lnTo>
                    <a:pt x="3825173" y="1451180"/>
                  </a:lnTo>
                  <a:lnTo>
                    <a:pt x="3913853" y="1420582"/>
                  </a:lnTo>
                  <a:lnTo>
                    <a:pt x="4002605" y="1388895"/>
                  </a:lnTo>
                  <a:lnTo>
                    <a:pt x="4091407" y="1356482"/>
                  </a:lnTo>
                  <a:lnTo>
                    <a:pt x="4180241" y="1323584"/>
                  </a:lnTo>
                  <a:lnTo>
                    <a:pt x="4269098" y="1290362"/>
                  </a:lnTo>
                  <a:lnTo>
                    <a:pt x="4355851" y="1256221"/>
                  </a:lnTo>
                  <a:lnTo>
                    <a:pt x="4441204" y="1221466"/>
                  </a:lnTo>
                  <a:lnTo>
                    <a:pt x="4525622" y="1186301"/>
                  </a:lnTo>
                  <a:lnTo>
                    <a:pt x="4608007" y="1150157"/>
                  </a:lnTo>
                  <a:lnTo>
                    <a:pt x="4689036" y="1113361"/>
                  </a:lnTo>
                  <a:lnTo>
                    <a:pt x="4769161" y="1076132"/>
                  </a:lnTo>
                  <a:lnTo>
                    <a:pt x="4847272" y="1037201"/>
                  </a:lnTo>
                  <a:lnTo>
                    <a:pt x="4924040" y="997135"/>
                  </a:lnTo>
                  <a:lnTo>
                    <a:pt x="4999913" y="956314"/>
                  </a:lnTo>
                  <a:lnTo>
                    <a:pt x="5069545" y="916400"/>
                  </a:lnTo>
                  <a:lnTo>
                    <a:pt x="5135017" y="877090"/>
                  </a:lnTo>
                  <a:lnTo>
                    <a:pt x="5197715" y="838184"/>
                  </a:lnTo>
                  <a:lnTo>
                    <a:pt x="5257857" y="799546"/>
                  </a:lnTo>
                  <a:lnTo>
                    <a:pt x="5316297" y="761088"/>
                  </a:lnTo>
                  <a:lnTo>
                    <a:pt x="5373601" y="722749"/>
                  </a:lnTo>
                  <a:lnTo>
                    <a:pt x="5428737" y="685901"/>
                  </a:lnTo>
                  <a:lnTo>
                    <a:pt x="5482428" y="650046"/>
                  </a:lnTo>
                  <a:lnTo>
                    <a:pt x="5535155" y="614854"/>
                  </a:lnTo>
                  <a:lnTo>
                    <a:pt x="5583007" y="580810"/>
                  </a:lnTo>
                  <a:lnTo>
                    <a:pt x="5627608" y="547530"/>
                  </a:lnTo>
                  <a:lnTo>
                    <a:pt x="5670042" y="514760"/>
                  </a:lnTo>
                  <a:lnTo>
                    <a:pt x="5710326" y="483036"/>
                  </a:lnTo>
                  <a:lnTo>
                    <a:pt x="5749175" y="452009"/>
                  </a:lnTo>
                  <a:lnTo>
                    <a:pt x="5787071" y="421446"/>
                  </a:lnTo>
                  <a:lnTo>
                    <a:pt x="5820094" y="392605"/>
                  </a:lnTo>
                  <a:lnTo>
                    <a:pt x="5849872" y="364910"/>
                  </a:lnTo>
                  <a:lnTo>
                    <a:pt x="5877484" y="337980"/>
                  </a:lnTo>
                  <a:lnTo>
                    <a:pt x="5902947" y="313677"/>
                  </a:lnTo>
                  <a:lnTo>
                    <a:pt x="5950056" y="269740"/>
                  </a:lnTo>
                  <a:lnTo>
                    <a:pt x="5992630" y="227165"/>
                  </a:lnTo>
                  <a:lnTo>
                    <a:pt x="6030602" y="186135"/>
                  </a:lnTo>
                  <a:lnTo>
                    <a:pt x="6061589" y="149085"/>
                  </a:lnTo>
                  <a:lnTo>
                    <a:pt x="6096094" y="103234"/>
                  </a:lnTo>
                  <a:lnTo>
                    <a:pt x="6126556" y="56296"/>
                  </a:lnTo>
                  <a:lnTo>
                    <a:pt x="6141606" y="19696"/>
                  </a:lnTo>
                  <a:lnTo>
                    <a:pt x="6140413" y="19644"/>
                  </a:lnTo>
                  <a:lnTo>
                    <a:pt x="6135324" y="21466"/>
                  </a:lnTo>
                  <a:lnTo>
                    <a:pt x="6092320" y="56835"/>
                  </a:lnTo>
                  <a:lnTo>
                    <a:pt x="6045926" y="87948"/>
                  </a:lnTo>
                  <a:lnTo>
                    <a:pt x="5999367" y="117901"/>
                  </a:lnTo>
                  <a:lnTo>
                    <a:pt x="5967748" y="137014"/>
                  </a:lnTo>
                  <a:lnTo>
                    <a:pt x="5963124" y="138071"/>
                  </a:lnTo>
                  <a:lnTo>
                    <a:pt x="5956105" y="137365"/>
                  </a:lnTo>
                  <a:lnTo>
                    <a:pt x="5950634" y="134700"/>
                  </a:lnTo>
                  <a:lnTo>
                    <a:pt x="5947732" y="123638"/>
                  </a:lnTo>
                  <a:lnTo>
                    <a:pt x="5946958" y="115749"/>
                  </a:lnTo>
                  <a:lnTo>
                    <a:pt x="5951742" y="97576"/>
                  </a:lnTo>
                  <a:lnTo>
                    <a:pt x="5972061" y="60536"/>
                  </a:lnTo>
                  <a:lnTo>
                    <a:pt x="6014487" y="17861"/>
                  </a:lnTo>
                  <a:lnTo>
                    <a:pt x="6037452" y="1872"/>
                  </a:lnTo>
                  <a:lnTo>
                    <a:pt x="6045576" y="0"/>
                  </a:lnTo>
                  <a:lnTo>
                    <a:pt x="6062131" y="1682"/>
                  </a:lnTo>
                  <a:lnTo>
                    <a:pt x="6080776" y="14659"/>
                  </a:lnTo>
                  <a:lnTo>
                    <a:pt x="6112989" y="49528"/>
                  </a:lnTo>
                  <a:lnTo>
                    <a:pt x="6145582" y="93727"/>
                  </a:lnTo>
                  <a:lnTo>
                    <a:pt x="6167469" y="134339"/>
                  </a:lnTo>
                  <a:lnTo>
                    <a:pt x="6173219" y="157579"/>
                  </a:lnTo>
                  <a:lnTo>
                    <a:pt x="6167660" y="201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2512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359">
            <a:extLst>
              <a:ext uri="{FF2B5EF4-FFF2-40B4-BE49-F238E27FC236}">
                <a16:creationId xmlns:a16="http://schemas.microsoft.com/office/drawing/2014/main" xmlns="" id="{7B3A9F2C-6605-4749-88EB-1C085EA818F5}"/>
              </a:ext>
            </a:extLst>
          </p:cNvPr>
          <p:cNvGrpSpPr/>
          <p:nvPr/>
        </p:nvGrpSpPr>
        <p:grpSpPr>
          <a:xfrm>
            <a:off x="1250950" y="625465"/>
            <a:ext cx="1270001" cy="737171"/>
            <a:chOff x="1250950" y="625465"/>
            <a:chExt cx="1270001" cy="737171"/>
          </a:xfrm>
        </p:grpSpPr>
        <p:sp>
          <p:nvSpPr>
            <p:cNvPr id="2" name="SMARTInkShape-1975">
              <a:extLst>
                <a:ext uri="{FF2B5EF4-FFF2-40B4-BE49-F238E27FC236}">
                  <a16:creationId xmlns:a16="http://schemas.microsoft.com/office/drawing/2014/main" xmlns="" id="{12B02298-0EE3-4018-803E-B2F3A0081B52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2301017" y="1022350"/>
              <a:ext cx="219934" cy="46344"/>
            </a:xfrm>
            <a:custGeom>
              <a:avLst/>
              <a:gdLst/>
              <a:ahLst/>
              <a:cxnLst/>
              <a:rect l="0" t="0" r="0" b="0"/>
              <a:pathLst>
                <a:path w="219934" h="46344">
                  <a:moveTo>
                    <a:pt x="29433" y="25400"/>
                  </a:moveTo>
                  <a:lnTo>
                    <a:pt x="29433" y="25400"/>
                  </a:lnTo>
                  <a:lnTo>
                    <a:pt x="3955" y="39197"/>
                  </a:lnTo>
                  <a:lnTo>
                    <a:pt x="1158" y="42359"/>
                  </a:lnTo>
                  <a:lnTo>
                    <a:pt x="0" y="45173"/>
                  </a:lnTo>
                  <a:lnTo>
                    <a:pt x="3461" y="46343"/>
                  </a:lnTo>
                  <a:lnTo>
                    <a:pt x="18595" y="45762"/>
                  </a:lnTo>
                  <a:lnTo>
                    <a:pt x="52603" y="37507"/>
                  </a:lnTo>
                  <a:lnTo>
                    <a:pt x="74513" y="31355"/>
                  </a:lnTo>
                  <a:lnTo>
                    <a:pt x="100409" y="25136"/>
                  </a:lnTo>
                  <a:lnTo>
                    <a:pt x="128961" y="18874"/>
                  </a:lnTo>
                  <a:lnTo>
                    <a:pt x="159285" y="12583"/>
                  </a:lnTo>
                  <a:lnTo>
                    <a:pt x="219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976">
              <a:extLst>
                <a:ext uri="{FF2B5EF4-FFF2-40B4-BE49-F238E27FC236}">
                  <a16:creationId xmlns:a16="http://schemas.microsoft.com/office/drawing/2014/main" xmlns="" id="{0E80DC63-5133-431B-ABFC-B8D87C3CE585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308029" y="927100"/>
              <a:ext cx="168472" cy="25401"/>
            </a:xfrm>
            <a:custGeom>
              <a:avLst/>
              <a:gdLst/>
              <a:ahLst/>
              <a:cxnLst/>
              <a:rect l="0" t="0" r="0" b="0"/>
              <a:pathLst>
                <a:path w="1684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11276" y="23989"/>
                  </a:lnTo>
                  <a:lnTo>
                    <a:pt x="46322" y="15966"/>
                  </a:lnTo>
                  <a:lnTo>
                    <a:pt x="81257" y="11094"/>
                  </a:lnTo>
                  <a:lnTo>
                    <a:pt x="116539" y="6577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977">
              <a:extLst>
                <a:ext uri="{FF2B5EF4-FFF2-40B4-BE49-F238E27FC236}">
                  <a16:creationId xmlns:a16="http://schemas.microsoft.com/office/drawing/2014/main" xmlns="" id="{37CC2838-7204-43C9-AAD0-8368F65D6CE2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012950" y="827265"/>
              <a:ext cx="78299" cy="283986"/>
            </a:xfrm>
            <a:custGeom>
              <a:avLst/>
              <a:gdLst/>
              <a:ahLst/>
              <a:cxnLst/>
              <a:rect l="0" t="0" r="0" b="0"/>
              <a:pathLst>
                <a:path w="78299" h="283986">
                  <a:moveTo>
                    <a:pt x="38100" y="10935"/>
                  </a:moveTo>
                  <a:lnTo>
                    <a:pt x="38100" y="10935"/>
                  </a:lnTo>
                  <a:lnTo>
                    <a:pt x="43567" y="0"/>
                  </a:lnTo>
                  <a:lnTo>
                    <a:pt x="57672" y="15613"/>
                  </a:lnTo>
                  <a:lnTo>
                    <a:pt x="72984" y="49323"/>
                  </a:lnTo>
                  <a:lnTo>
                    <a:pt x="78298" y="83971"/>
                  </a:lnTo>
                  <a:lnTo>
                    <a:pt x="77838" y="124534"/>
                  </a:lnTo>
                  <a:lnTo>
                    <a:pt x="68226" y="166081"/>
                  </a:lnTo>
                  <a:lnTo>
                    <a:pt x="54546" y="204302"/>
                  </a:lnTo>
                  <a:lnTo>
                    <a:pt x="38354" y="237281"/>
                  </a:lnTo>
                  <a:lnTo>
                    <a:pt x="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78">
              <a:extLst>
                <a:ext uri="{FF2B5EF4-FFF2-40B4-BE49-F238E27FC236}">
                  <a16:creationId xmlns:a16="http://schemas.microsoft.com/office/drawing/2014/main" xmlns="" id="{B557C2D5-CCAE-4C1A-8809-7CB740ACC85B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1825263" y="858133"/>
              <a:ext cx="149588" cy="208668"/>
            </a:xfrm>
            <a:custGeom>
              <a:avLst/>
              <a:gdLst/>
              <a:ahLst/>
              <a:cxnLst/>
              <a:rect l="0" t="0" r="0" b="0"/>
              <a:pathLst>
                <a:path w="149588" h="208668">
                  <a:moveTo>
                    <a:pt x="143237" y="5467"/>
                  </a:moveTo>
                  <a:lnTo>
                    <a:pt x="143237" y="5467"/>
                  </a:lnTo>
                  <a:lnTo>
                    <a:pt x="137770" y="0"/>
                  </a:lnTo>
                  <a:lnTo>
                    <a:pt x="128214" y="39415"/>
                  </a:lnTo>
                  <a:lnTo>
                    <a:pt x="120332" y="69944"/>
                  </a:lnTo>
                  <a:lnTo>
                    <a:pt x="109774" y="107031"/>
                  </a:lnTo>
                  <a:lnTo>
                    <a:pt x="96144" y="141388"/>
                  </a:lnTo>
                  <a:lnTo>
                    <a:pt x="72604" y="182853"/>
                  </a:lnTo>
                  <a:lnTo>
                    <a:pt x="56106" y="200722"/>
                  </a:lnTo>
                  <a:lnTo>
                    <a:pt x="39366" y="208664"/>
                  </a:lnTo>
                  <a:lnTo>
                    <a:pt x="31656" y="207959"/>
                  </a:lnTo>
                  <a:lnTo>
                    <a:pt x="17445" y="199650"/>
                  </a:lnTo>
                  <a:lnTo>
                    <a:pt x="7837" y="180906"/>
                  </a:lnTo>
                  <a:lnTo>
                    <a:pt x="342" y="144467"/>
                  </a:lnTo>
                  <a:lnTo>
                    <a:pt x="0" y="122278"/>
                  </a:lnTo>
                  <a:lnTo>
                    <a:pt x="4552" y="107713"/>
                  </a:lnTo>
                  <a:lnTo>
                    <a:pt x="8447" y="103264"/>
                  </a:lnTo>
                  <a:lnTo>
                    <a:pt x="18419" y="98321"/>
                  </a:lnTo>
                  <a:lnTo>
                    <a:pt x="35551" y="101769"/>
                  </a:lnTo>
                  <a:lnTo>
                    <a:pt x="68997" y="119373"/>
                  </a:lnTo>
                  <a:lnTo>
                    <a:pt x="94013" y="140759"/>
                  </a:lnTo>
                  <a:lnTo>
                    <a:pt x="130926" y="185410"/>
                  </a:lnTo>
                  <a:lnTo>
                    <a:pt x="149587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979">
              <a:extLst>
                <a:ext uri="{FF2B5EF4-FFF2-40B4-BE49-F238E27FC236}">
                  <a16:creationId xmlns:a16="http://schemas.microsoft.com/office/drawing/2014/main" xmlns="" id="{380C5BC3-C768-4FCA-A582-A20EF3CF09F0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683677" y="816080"/>
              <a:ext cx="107024" cy="307871"/>
            </a:xfrm>
            <a:custGeom>
              <a:avLst/>
              <a:gdLst/>
              <a:ahLst/>
              <a:cxnLst/>
              <a:rect l="0" t="0" r="0" b="0"/>
              <a:pathLst>
                <a:path w="107024" h="307871">
                  <a:moveTo>
                    <a:pt x="107023" y="9420"/>
                  </a:moveTo>
                  <a:lnTo>
                    <a:pt x="107023" y="9420"/>
                  </a:lnTo>
                  <a:lnTo>
                    <a:pt x="89346" y="582"/>
                  </a:lnTo>
                  <a:lnTo>
                    <a:pt x="86066" y="0"/>
                  </a:lnTo>
                  <a:lnTo>
                    <a:pt x="83174" y="318"/>
                  </a:lnTo>
                  <a:lnTo>
                    <a:pt x="80540" y="1235"/>
                  </a:lnTo>
                  <a:lnTo>
                    <a:pt x="63350" y="19381"/>
                  </a:lnTo>
                  <a:lnTo>
                    <a:pt x="40382" y="60585"/>
                  </a:lnTo>
                  <a:lnTo>
                    <a:pt x="24018" y="98717"/>
                  </a:lnTo>
                  <a:lnTo>
                    <a:pt x="9454" y="141535"/>
                  </a:lnTo>
                  <a:lnTo>
                    <a:pt x="629" y="186436"/>
                  </a:lnTo>
                  <a:lnTo>
                    <a:pt x="0" y="228499"/>
                  </a:lnTo>
                  <a:lnTo>
                    <a:pt x="6541" y="264128"/>
                  </a:lnTo>
                  <a:lnTo>
                    <a:pt x="21207" y="287018"/>
                  </a:lnTo>
                  <a:lnTo>
                    <a:pt x="48892" y="298602"/>
                  </a:lnTo>
                  <a:lnTo>
                    <a:pt x="100673" y="30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80">
              <a:extLst>
                <a:ext uri="{FF2B5EF4-FFF2-40B4-BE49-F238E27FC236}">
                  <a16:creationId xmlns:a16="http://schemas.microsoft.com/office/drawing/2014/main" xmlns="" id="{4F290BC0-1A0F-45D8-A576-0C2297091893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1366840" y="625465"/>
              <a:ext cx="169861" cy="161936"/>
            </a:xfrm>
            <a:custGeom>
              <a:avLst/>
              <a:gdLst/>
              <a:ahLst/>
              <a:cxnLst/>
              <a:rect l="0" t="0" r="0" b="0"/>
              <a:pathLst>
                <a:path w="169861" h="161936">
                  <a:moveTo>
                    <a:pt x="36510" y="53985"/>
                  </a:moveTo>
                  <a:lnTo>
                    <a:pt x="36510" y="53985"/>
                  </a:lnTo>
                  <a:lnTo>
                    <a:pt x="41536" y="42052"/>
                  </a:lnTo>
                  <a:lnTo>
                    <a:pt x="41977" y="39679"/>
                  </a:lnTo>
                  <a:lnTo>
                    <a:pt x="41566" y="38803"/>
                  </a:lnTo>
                  <a:lnTo>
                    <a:pt x="40586" y="38925"/>
                  </a:lnTo>
                  <a:lnTo>
                    <a:pt x="39227" y="39712"/>
                  </a:lnTo>
                  <a:lnTo>
                    <a:pt x="20768" y="79461"/>
                  </a:lnTo>
                  <a:lnTo>
                    <a:pt x="3776" y="115152"/>
                  </a:lnTo>
                  <a:lnTo>
                    <a:pt x="1987" y="117341"/>
                  </a:lnTo>
                  <a:lnTo>
                    <a:pt x="795" y="118094"/>
                  </a:lnTo>
                  <a:lnTo>
                    <a:pt x="0" y="117891"/>
                  </a:lnTo>
                  <a:lnTo>
                    <a:pt x="14316" y="82383"/>
                  </a:lnTo>
                  <a:lnTo>
                    <a:pt x="32991" y="42173"/>
                  </a:lnTo>
                  <a:lnTo>
                    <a:pt x="47646" y="19808"/>
                  </a:lnTo>
                  <a:lnTo>
                    <a:pt x="61215" y="7515"/>
                  </a:lnTo>
                  <a:lnTo>
                    <a:pt x="74301" y="1582"/>
                  </a:lnTo>
                  <a:lnTo>
                    <a:pt x="80754" y="0"/>
                  </a:lnTo>
                  <a:lnTo>
                    <a:pt x="93568" y="2004"/>
                  </a:lnTo>
                  <a:lnTo>
                    <a:pt x="99949" y="4515"/>
                  </a:lnTo>
                  <a:lnTo>
                    <a:pt x="112683" y="18593"/>
                  </a:lnTo>
                  <a:lnTo>
                    <a:pt x="123987" y="38961"/>
                  </a:lnTo>
                  <a:lnTo>
                    <a:pt x="138874" y="86530"/>
                  </a:lnTo>
                  <a:lnTo>
                    <a:pt x="152918" y="124071"/>
                  </a:lnTo>
                  <a:lnTo>
                    <a:pt x="169860" y="16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981">
              <a:extLst>
                <a:ext uri="{FF2B5EF4-FFF2-40B4-BE49-F238E27FC236}">
                  <a16:creationId xmlns:a16="http://schemas.microsoft.com/office/drawing/2014/main" xmlns="" id="{69E35364-DC1B-49AA-A454-678BA6399572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250950" y="825784"/>
              <a:ext cx="160190" cy="536852"/>
            </a:xfrm>
            <a:custGeom>
              <a:avLst/>
              <a:gdLst/>
              <a:ahLst/>
              <a:cxnLst/>
              <a:rect l="0" t="0" r="0" b="0"/>
              <a:pathLst>
                <a:path w="160190" h="536852">
                  <a:moveTo>
                    <a:pt x="31750" y="171166"/>
                  </a:moveTo>
                  <a:lnTo>
                    <a:pt x="31750" y="171166"/>
                  </a:lnTo>
                  <a:lnTo>
                    <a:pt x="26283" y="165699"/>
                  </a:lnTo>
                  <a:lnTo>
                    <a:pt x="25988" y="166110"/>
                  </a:lnTo>
                  <a:lnTo>
                    <a:pt x="25661" y="168448"/>
                  </a:lnTo>
                  <a:lnTo>
                    <a:pt x="30521" y="207527"/>
                  </a:lnTo>
                  <a:lnTo>
                    <a:pt x="34261" y="239538"/>
                  </a:lnTo>
                  <a:lnTo>
                    <a:pt x="36394" y="280576"/>
                  </a:lnTo>
                  <a:lnTo>
                    <a:pt x="36963" y="303372"/>
                  </a:lnTo>
                  <a:lnTo>
                    <a:pt x="37342" y="328448"/>
                  </a:lnTo>
                  <a:lnTo>
                    <a:pt x="37595" y="355043"/>
                  </a:lnTo>
                  <a:lnTo>
                    <a:pt x="37763" y="382651"/>
                  </a:lnTo>
                  <a:lnTo>
                    <a:pt x="37170" y="408817"/>
                  </a:lnTo>
                  <a:lnTo>
                    <a:pt x="36069" y="434022"/>
                  </a:lnTo>
                  <a:lnTo>
                    <a:pt x="33669" y="478491"/>
                  </a:lnTo>
                  <a:lnTo>
                    <a:pt x="31613" y="520537"/>
                  </a:lnTo>
                  <a:lnTo>
                    <a:pt x="28632" y="534110"/>
                  </a:lnTo>
                  <a:lnTo>
                    <a:pt x="27555" y="536601"/>
                  </a:lnTo>
                  <a:lnTo>
                    <a:pt x="26836" y="536851"/>
                  </a:lnTo>
                  <a:lnTo>
                    <a:pt x="18942" y="503515"/>
                  </a:lnTo>
                  <a:lnTo>
                    <a:pt x="16861" y="481632"/>
                  </a:lnTo>
                  <a:lnTo>
                    <a:pt x="15474" y="454343"/>
                  </a:lnTo>
                  <a:lnTo>
                    <a:pt x="14549" y="423451"/>
                  </a:lnTo>
                  <a:lnTo>
                    <a:pt x="13933" y="388039"/>
                  </a:lnTo>
                  <a:lnTo>
                    <a:pt x="13522" y="349615"/>
                  </a:lnTo>
                  <a:lnTo>
                    <a:pt x="13248" y="309182"/>
                  </a:lnTo>
                  <a:lnTo>
                    <a:pt x="15182" y="270232"/>
                  </a:lnTo>
                  <a:lnTo>
                    <a:pt x="18588" y="232271"/>
                  </a:lnTo>
                  <a:lnTo>
                    <a:pt x="22975" y="194969"/>
                  </a:lnTo>
                  <a:lnTo>
                    <a:pt x="26606" y="163752"/>
                  </a:lnTo>
                  <a:lnTo>
                    <a:pt x="29732" y="136590"/>
                  </a:lnTo>
                  <a:lnTo>
                    <a:pt x="35792" y="90888"/>
                  </a:lnTo>
                  <a:lnTo>
                    <a:pt x="43189" y="54113"/>
                  </a:lnTo>
                  <a:lnTo>
                    <a:pt x="55287" y="15755"/>
                  </a:lnTo>
                  <a:lnTo>
                    <a:pt x="60847" y="8292"/>
                  </a:lnTo>
                  <a:lnTo>
                    <a:pt x="74550" y="0"/>
                  </a:lnTo>
                  <a:lnTo>
                    <a:pt x="82861" y="611"/>
                  </a:lnTo>
                  <a:lnTo>
                    <a:pt x="101503" y="8816"/>
                  </a:lnTo>
                  <a:lnTo>
                    <a:pt x="119666" y="33158"/>
                  </a:lnTo>
                  <a:lnTo>
                    <a:pt x="136440" y="68202"/>
                  </a:lnTo>
                  <a:lnTo>
                    <a:pt x="150951" y="109647"/>
                  </a:lnTo>
                  <a:lnTo>
                    <a:pt x="158812" y="148292"/>
                  </a:lnTo>
                  <a:lnTo>
                    <a:pt x="160189" y="182872"/>
                  </a:lnTo>
                  <a:lnTo>
                    <a:pt x="153745" y="212352"/>
                  </a:lnTo>
                  <a:lnTo>
                    <a:pt x="140063" y="235802"/>
                  </a:lnTo>
                  <a:lnTo>
                    <a:pt x="121517" y="254221"/>
                  </a:lnTo>
                  <a:lnTo>
                    <a:pt x="99163" y="267111"/>
                  </a:lnTo>
                  <a:lnTo>
                    <a:pt x="73235" y="271899"/>
                  </a:lnTo>
                  <a:lnTo>
                    <a:pt x="34635" y="270628"/>
                  </a:lnTo>
                  <a:lnTo>
                    <a:pt x="10262" y="265782"/>
                  </a:lnTo>
                  <a:lnTo>
                    <a:pt x="0" y="260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982">
              <a:extLst>
                <a:ext uri="{FF2B5EF4-FFF2-40B4-BE49-F238E27FC236}">
                  <a16:creationId xmlns:a16="http://schemas.microsoft.com/office/drawing/2014/main" xmlns="" id="{022031F5-5956-40C8-9446-AFDCE4BED2AA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416050" y="1136650"/>
              <a:ext cx="107951" cy="82551"/>
            </a:xfrm>
            <a:custGeom>
              <a:avLst/>
              <a:gdLst/>
              <a:ahLst/>
              <a:cxnLst/>
              <a:rect l="0" t="0" r="0" b="0"/>
              <a:pathLst>
                <a:path w="1079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4" y="6907"/>
                  </a:lnTo>
                  <a:lnTo>
                    <a:pt x="45503" y="31033"/>
                  </a:lnTo>
                  <a:lnTo>
                    <a:pt x="85511" y="57892"/>
                  </a:lnTo>
                  <a:lnTo>
                    <a:pt x="1079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983">
              <a:extLst>
                <a:ext uri="{FF2B5EF4-FFF2-40B4-BE49-F238E27FC236}">
                  <a16:creationId xmlns:a16="http://schemas.microsoft.com/office/drawing/2014/main" xmlns="" id="{2F5A1F49-856D-4350-8F05-C1AA4CAE5EDD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428750" y="112395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101600" y="0"/>
                  </a:moveTo>
                  <a:lnTo>
                    <a:pt x="101600" y="0"/>
                  </a:lnTo>
                  <a:lnTo>
                    <a:pt x="62917" y="39388"/>
                  </a:lnTo>
                  <a:lnTo>
                    <a:pt x="28212" y="8217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60">
            <a:extLst>
              <a:ext uri="{FF2B5EF4-FFF2-40B4-BE49-F238E27FC236}">
                <a16:creationId xmlns:a16="http://schemas.microsoft.com/office/drawing/2014/main" xmlns="" id="{71B3EA31-520F-4E08-96BB-097C81954425}"/>
              </a:ext>
            </a:extLst>
          </p:cNvPr>
          <p:cNvGrpSpPr/>
          <p:nvPr/>
        </p:nvGrpSpPr>
        <p:grpSpPr>
          <a:xfrm>
            <a:off x="2978150" y="658307"/>
            <a:ext cx="1884098" cy="840294"/>
            <a:chOff x="2978150" y="658307"/>
            <a:chExt cx="1884098" cy="840294"/>
          </a:xfrm>
        </p:grpSpPr>
        <p:sp>
          <p:nvSpPr>
            <p:cNvPr id="12" name="SMARTInkShape-1984">
              <a:extLst>
                <a:ext uri="{FF2B5EF4-FFF2-40B4-BE49-F238E27FC236}">
                  <a16:creationId xmlns:a16="http://schemas.microsoft.com/office/drawing/2014/main" xmlns="" id="{B470DFC7-277B-4FAB-A23C-013EE2C3B40A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657600" y="1327020"/>
              <a:ext cx="151312" cy="171581"/>
            </a:xfrm>
            <a:custGeom>
              <a:avLst/>
              <a:gdLst/>
              <a:ahLst/>
              <a:cxnLst/>
              <a:rect l="0" t="0" r="0" b="0"/>
              <a:pathLst>
                <a:path w="151312" h="171581">
                  <a:moveTo>
                    <a:pt x="0" y="31880"/>
                  </a:moveTo>
                  <a:lnTo>
                    <a:pt x="0" y="31880"/>
                  </a:lnTo>
                  <a:lnTo>
                    <a:pt x="5775" y="39066"/>
                  </a:lnTo>
                  <a:lnTo>
                    <a:pt x="23765" y="80064"/>
                  </a:lnTo>
                  <a:lnTo>
                    <a:pt x="30173" y="126456"/>
                  </a:lnTo>
                  <a:lnTo>
                    <a:pt x="31542" y="162938"/>
                  </a:lnTo>
                  <a:lnTo>
                    <a:pt x="30905" y="165113"/>
                  </a:lnTo>
                  <a:lnTo>
                    <a:pt x="29776" y="165857"/>
                  </a:lnTo>
                  <a:lnTo>
                    <a:pt x="28317" y="165648"/>
                  </a:lnTo>
                  <a:lnTo>
                    <a:pt x="22893" y="141757"/>
                  </a:lnTo>
                  <a:lnTo>
                    <a:pt x="26931" y="96657"/>
                  </a:lnTo>
                  <a:lnTo>
                    <a:pt x="37064" y="49819"/>
                  </a:lnTo>
                  <a:lnTo>
                    <a:pt x="55745" y="14774"/>
                  </a:lnTo>
                  <a:lnTo>
                    <a:pt x="69226" y="3111"/>
                  </a:lnTo>
                  <a:lnTo>
                    <a:pt x="75784" y="0"/>
                  </a:lnTo>
                  <a:lnTo>
                    <a:pt x="92478" y="308"/>
                  </a:lnTo>
                  <a:lnTo>
                    <a:pt x="111657" y="6559"/>
                  </a:lnTo>
                  <a:lnTo>
                    <a:pt x="131940" y="18745"/>
                  </a:lnTo>
                  <a:lnTo>
                    <a:pt x="145188" y="41094"/>
                  </a:lnTo>
                  <a:lnTo>
                    <a:pt x="151311" y="69136"/>
                  </a:lnTo>
                  <a:lnTo>
                    <a:pt x="148236" y="112690"/>
                  </a:lnTo>
                  <a:lnTo>
                    <a:pt x="146050" y="171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985">
              <a:extLst>
                <a:ext uri="{FF2B5EF4-FFF2-40B4-BE49-F238E27FC236}">
                  <a16:creationId xmlns:a16="http://schemas.microsoft.com/office/drawing/2014/main" xmlns="" id="{E02994C2-2EEF-4F88-AED5-2BE9EAC91C7C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2978150" y="1158532"/>
              <a:ext cx="1327151" cy="19877"/>
            </a:xfrm>
            <a:custGeom>
              <a:avLst/>
              <a:gdLst/>
              <a:ahLst/>
              <a:cxnLst/>
              <a:rect l="0" t="0" r="0" b="0"/>
              <a:pathLst>
                <a:path w="1327151" h="19877">
                  <a:moveTo>
                    <a:pt x="0" y="16218"/>
                  </a:moveTo>
                  <a:lnTo>
                    <a:pt x="0" y="16218"/>
                  </a:lnTo>
                  <a:lnTo>
                    <a:pt x="43953" y="19876"/>
                  </a:lnTo>
                  <a:lnTo>
                    <a:pt x="70930" y="19362"/>
                  </a:lnTo>
                  <a:lnTo>
                    <a:pt x="102320" y="18314"/>
                  </a:lnTo>
                  <a:lnTo>
                    <a:pt x="148647" y="15499"/>
                  </a:lnTo>
                  <a:lnTo>
                    <a:pt x="204931" y="11505"/>
                  </a:lnTo>
                  <a:lnTo>
                    <a:pt x="267854" y="6726"/>
                  </a:lnTo>
                  <a:lnTo>
                    <a:pt x="342258" y="3540"/>
                  </a:lnTo>
                  <a:lnTo>
                    <a:pt x="424317" y="1416"/>
                  </a:lnTo>
                  <a:lnTo>
                    <a:pt x="511478" y="0"/>
                  </a:lnTo>
                  <a:lnTo>
                    <a:pt x="602041" y="467"/>
                  </a:lnTo>
                  <a:lnTo>
                    <a:pt x="694872" y="2190"/>
                  </a:lnTo>
                  <a:lnTo>
                    <a:pt x="789214" y="4749"/>
                  </a:lnTo>
                  <a:lnTo>
                    <a:pt x="878215" y="7161"/>
                  </a:lnTo>
                  <a:lnTo>
                    <a:pt x="963655" y="9474"/>
                  </a:lnTo>
                  <a:lnTo>
                    <a:pt x="1046720" y="11722"/>
                  </a:lnTo>
                  <a:lnTo>
                    <a:pt x="1114797" y="13221"/>
                  </a:lnTo>
                  <a:lnTo>
                    <a:pt x="1172881" y="14220"/>
                  </a:lnTo>
                  <a:lnTo>
                    <a:pt x="1224304" y="14886"/>
                  </a:lnTo>
                  <a:lnTo>
                    <a:pt x="1258586" y="15330"/>
                  </a:lnTo>
                  <a:lnTo>
                    <a:pt x="1327150" y="16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986">
              <a:extLst>
                <a:ext uri="{FF2B5EF4-FFF2-40B4-BE49-F238E27FC236}">
                  <a16:creationId xmlns:a16="http://schemas.microsoft.com/office/drawing/2014/main" xmlns="" id="{60289D70-031C-48B0-9122-4686E0558077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699000" y="692150"/>
              <a:ext cx="163248" cy="349251"/>
            </a:xfrm>
            <a:custGeom>
              <a:avLst/>
              <a:gdLst/>
              <a:ahLst/>
              <a:cxnLst/>
              <a:rect l="0" t="0" r="0" b="0"/>
              <a:pathLst>
                <a:path w="163248" h="349251">
                  <a:moveTo>
                    <a:pt x="127000" y="0"/>
                  </a:moveTo>
                  <a:lnTo>
                    <a:pt x="127000" y="0"/>
                  </a:lnTo>
                  <a:lnTo>
                    <a:pt x="133742" y="6742"/>
                  </a:lnTo>
                  <a:lnTo>
                    <a:pt x="148048" y="37903"/>
                  </a:lnTo>
                  <a:lnTo>
                    <a:pt x="157757" y="76583"/>
                  </a:lnTo>
                  <a:lnTo>
                    <a:pt x="163247" y="123642"/>
                  </a:lnTo>
                  <a:lnTo>
                    <a:pt x="161748" y="148045"/>
                  </a:lnTo>
                  <a:lnTo>
                    <a:pt x="158632" y="172780"/>
                  </a:lnTo>
                  <a:lnTo>
                    <a:pt x="148794" y="197737"/>
                  </a:lnTo>
                  <a:lnTo>
                    <a:pt x="134474" y="222841"/>
                  </a:lnTo>
                  <a:lnTo>
                    <a:pt x="117165" y="248044"/>
                  </a:lnTo>
                  <a:lnTo>
                    <a:pt x="73475" y="291099"/>
                  </a:lnTo>
                  <a:lnTo>
                    <a:pt x="32656" y="323405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87">
              <a:extLst>
                <a:ext uri="{FF2B5EF4-FFF2-40B4-BE49-F238E27FC236}">
                  <a16:creationId xmlns:a16="http://schemas.microsoft.com/office/drawing/2014/main" xmlns="" id="{AADF38A6-5428-4FF7-91C9-BA1DA158181E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522845" y="749300"/>
              <a:ext cx="195206" cy="184151"/>
            </a:xfrm>
            <a:custGeom>
              <a:avLst/>
              <a:gdLst/>
              <a:ahLst/>
              <a:cxnLst/>
              <a:rect l="0" t="0" r="0" b="0"/>
              <a:pathLst>
                <a:path w="195206" h="184151">
                  <a:moveTo>
                    <a:pt x="195205" y="0"/>
                  </a:moveTo>
                  <a:lnTo>
                    <a:pt x="195205" y="0"/>
                  </a:lnTo>
                  <a:lnTo>
                    <a:pt x="191834" y="0"/>
                  </a:lnTo>
                  <a:lnTo>
                    <a:pt x="188297" y="5644"/>
                  </a:lnTo>
                  <a:lnTo>
                    <a:pt x="167354" y="44749"/>
                  </a:lnTo>
                  <a:lnTo>
                    <a:pt x="143757" y="87185"/>
                  </a:lnTo>
                  <a:lnTo>
                    <a:pt x="109876" y="128530"/>
                  </a:lnTo>
                  <a:lnTo>
                    <a:pt x="70282" y="154029"/>
                  </a:lnTo>
                  <a:lnTo>
                    <a:pt x="46785" y="163237"/>
                  </a:lnTo>
                  <a:lnTo>
                    <a:pt x="36286" y="163858"/>
                  </a:lnTo>
                  <a:lnTo>
                    <a:pt x="17095" y="158904"/>
                  </a:lnTo>
                  <a:lnTo>
                    <a:pt x="10848" y="154619"/>
                  </a:lnTo>
                  <a:lnTo>
                    <a:pt x="6684" y="149646"/>
                  </a:lnTo>
                  <a:lnTo>
                    <a:pt x="822" y="134416"/>
                  </a:lnTo>
                  <a:lnTo>
                    <a:pt x="0" y="129827"/>
                  </a:lnTo>
                  <a:lnTo>
                    <a:pt x="2980" y="127474"/>
                  </a:lnTo>
                  <a:lnTo>
                    <a:pt x="15698" y="126740"/>
                  </a:lnTo>
                  <a:lnTo>
                    <a:pt x="61335" y="137088"/>
                  </a:lnTo>
                  <a:lnTo>
                    <a:pt x="107665" y="154602"/>
                  </a:lnTo>
                  <a:lnTo>
                    <a:pt x="152658" y="177959"/>
                  </a:lnTo>
                  <a:lnTo>
                    <a:pt x="163455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88">
              <a:extLst>
                <a:ext uri="{FF2B5EF4-FFF2-40B4-BE49-F238E27FC236}">
                  <a16:creationId xmlns:a16="http://schemas.microsoft.com/office/drawing/2014/main" xmlns="" id="{FC31321C-9D07-4602-BC92-DD24CCA9DDC0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340029" y="914400"/>
              <a:ext cx="111322" cy="18168"/>
            </a:xfrm>
            <a:custGeom>
              <a:avLst/>
              <a:gdLst/>
              <a:ahLst/>
              <a:cxnLst/>
              <a:rect l="0" t="0" r="0" b="0"/>
              <a:pathLst>
                <a:path w="11132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1123" y="17064"/>
                  </a:lnTo>
                  <a:lnTo>
                    <a:pt x="8016" y="18167"/>
                  </a:lnTo>
                  <a:lnTo>
                    <a:pt x="43355" y="13101"/>
                  </a:lnTo>
                  <a:lnTo>
                    <a:pt x="88047" y="4509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89">
              <a:extLst>
                <a:ext uri="{FF2B5EF4-FFF2-40B4-BE49-F238E27FC236}">
                  <a16:creationId xmlns:a16="http://schemas.microsoft.com/office/drawing/2014/main" xmlns="" id="{E2C8E800-44D4-435D-A17C-4504B28CD86B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330700" y="842062"/>
              <a:ext cx="95251" cy="8839"/>
            </a:xfrm>
            <a:custGeom>
              <a:avLst/>
              <a:gdLst/>
              <a:ahLst/>
              <a:cxnLst/>
              <a:rect l="0" t="0" r="0" b="0"/>
              <a:pathLst>
                <a:path w="95251" h="883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5645" y="1930"/>
                  </a:lnTo>
                  <a:lnTo>
                    <a:pt x="10113" y="0"/>
                  </a:lnTo>
                  <a:lnTo>
                    <a:pt x="47702" y="1970"/>
                  </a:lnTo>
                  <a:lnTo>
                    <a:pt x="95250" y="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90">
              <a:extLst>
                <a:ext uri="{FF2B5EF4-FFF2-40B4-BE49-F238E27FC236}">
                  <a16:creationId xmlns:a16="http://schemas.microsoft.com/office/drawing/2014/main" xmlns="" id="{815C116D-8B10-41EE-A564-A66D9314A8CC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206034" y="838723"/>
              <a:ext cx="35767" cy="18528"/>
            </a:xfrm>
            <a:custGeom>
              <a:avLst/>
              <a:gdLst/>
              <a:ahLst/>
              <a:cxnLst/>
              <a:rect l="0" t="0" r="0" b="0"/>
              <a:pathLst>
                <a:path w="35767" h="18528">
                  <a:moveTo>
                    <a:pt x="35766" y="12177"/>
                  </a:moveTo>
                  <a:lnTo>
                    <a:pt x="35766" y="12177"/>
                  </a:lnTo>
                  <a:lnTo>
                    <a:pt x="29024" y="5435"/>
                  </a:lnTo>
                  <a:lnTo>
                    <a:pt x="21951" y="2125"/>
                  </a:lnTo>
                  <a:lnTo>
                    <a:pt x="5912" y="0"/>
                  </a:lnTo>
                  <a:lnTo>
                    <a:pt x="3163" y="531"/>
                  </a:lnTo>
                  <a:lnTo>
                    <a:pt x="1331" y="1591"/>
                  </a:lnTo>
                  <a:lnTo>
                    <a:pt x="109" y="3003"/>
                  </a:lnTo>
                  <a:lnTo>
                    <a:pt x="0" y="4650"/>
                  </a:lnTo>
                  <a:lnTo>
                    <a:pt x="1761" y="8361"/>
                  </a:lnTo>
                  <a:lnTo>
                    <a:pt x="23066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91">
              <a:extLst>
                <a:ext uri="{FF2B5EF4-FFF2-40B4-BE49-F238E27FC236}">
                  <a16:creationId xmlns:a16="http://schemas.microsoft.com/office/drawing/2014/main" xmlns="" id="{1475E55A-87AC-41DD-ADA3-32B0C2E49835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198755" y="933450"/>
              <a:ext cx="17646" cy="57151"/>
            </a:xfrm>
            <a:custGeom>
              <a:avLst/>
              <a:gdLst/>
              <a:ahLst/>
              <a:cxnLst/>
              <a:rect l="0" t="0" r="0" b="0"/>
              <a:pathLst>
                <a:path w="17646" h="57151">
                  <a:moveTo>
                    <a:pt x="17645" y="0"/>
                  </a:moveTo>
                  <a:lnTo>
                    <a:pt x="17645" y="0"/>
                  </a:lnTo>
                  <a:lnTo>
                    <a:pt x="5712" y="13815"/>
                  </a:lnTo>
                  <a:lnTo>
                    <a:pt x="3340" y="17677"/>
                  </a:lnTo>
                  <a:lnTo>
                    <a:pt x="0" y="33224"/>
                  </a:lnTo>
                  <a:lnTo>
                    <a:pt x="494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92">
              <a:extLst>
                <a:ext uri="{FF2B5EF4-FFF2-40B4-BE49-F238E27FC236}">
                  <a16:creationId xmlns:a16="http://schemas.microsoft.com/office/drawing/2014/main" xmlns="" id="{F023139E-6017-4DD9-95F0-F6AC43FB568B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4039471" y="726879"/>
              <a:ext cx="145180" cy="206572"/>
            </a:xfrm>
            <a:custGeom>
              <a:avLst/>
              <a:gdLst/>
              <a:ahLst/>
              <a:cxnLst/>
              <a:rect l="0" t="0" r="0" b="0"/>
              <a:pathLst>
                <a:path w="145180" h="206572">
                  <a:moveTo>
                    <a:pt x="145179" y="3371"/>
                  </a:moveTo>
                  <a:lnTo>
                    <a:pt x="145179" y="3371"/>
                  </a:lnTo>
                  <a:lnTo>
                    <a:pt x="131695" y="0"/>
                  </a:lnTo>
                  <a:lnTo>
                    <a:pt x="117549" y="3989"/>
                  </a:lnTo>
                  <a:lnTo>
                    <a:pt x="78730" y="30540"/>
                  </a:lnTo>
                  <a:lnTo>
                    <a:pt x="42705" y="66297"/>
                  </a:lnTo>
                  <a:lnTo>
                    <a:pt x="15333" y="108172"/>
                  </a:lnTo>
                  <a:lnTo>
                    <a:pt x="559" y="148488"/>
                  </a:lnTo>
                  <a:lnTo>
                    <a:pt x="0" y="172525"/>
                  </a:lnTo>
                  <a:lnTo>
                    <a:pt x="5479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993">
              <a:extLst>
                <a:ext uri="{FF2B5EF4-FFF2-40B4-BE49-F238E27FC236}">
                  <a16:creationId xmlns:a16="http://schemas.microsoft.com/office/drawing/2014/main" xmlns="" id="{DD8E1C64-3879-49ED-8A02-CF40C7C91FFC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4053948" y="722079"/>
              <a:ext cx="130703" cy="230422"/>
            </a:xfrm>
            <a:custGeom>
              <a:avLst/>
              <a:gdLst/>
              <a:ahLst/>
              <a:cxnLst/>
              <a:rect l="0" t="0" r="0" b="0"/>
              <a:pathLst>
                <a:path w="130703" h="230422">
                  <a:moveTo>
                    <a:pt x="16402" y="8171"/>
                  </a:moveTo>
                  <a:lnTo>
                    <a:pt x="16402" y="8171"/>
                  </a:lnTo>
                  <a:lnTo>
                    <a:pt x="3310" y="149"/>
                  </a:lnTo>
                  <a:lnTo>
                    <a:pt x="1324" y="0"/>
                  </a:lnTo>
                  <a:lnTo>
                    <a:pt x="0" y="607"/>
                  </a:lnTo>
                  <a:lnTo>
                    <a:pt x="2292" y="8807"/>
                  </a:lnTo>
                  <a:lnTo>
                    <a:pt x="25374" y="47181"/>
                  </a:lnTo>
                  <a:lnTo>
                    <a:pt x="57160" y="91382"/>
                  </a:lnTo>
                  <a:lnTo>
                    <a:pt x="90019" y="136856"/>
                  </a:lnTo>
                  <a:lnTo>
                    <a:pt x="111984" y="178239"/>
                  </a:lnTo>
                  <a:lnTo>
                    <a:pt x="130702" y="2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94">
              <a:extLst>
                <a:ext uri="{FF2B5EF4-FFF2-40B4-BE49-F238E27FC236}">
                  <a16:creationId xmlns:a16="http://schemas.microsoft.com/office/drawing/2014/main" xmlns="" id="{E72770D7-6E7A-4AD0-BABF-1E3DF5977F44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830652" y="658307"/>
              <a:ext cx="134819" cy="306894"/>
            </a:xfrm>
            <a:custGeom>
              <a:avLst/>
              <a:gdLst/>
              <a:ahLst/>
              <a:cxnLst/>
              <a:rect l="0" t="0" r="0" b="0"/>
              <a:pathLst>
                <a:path w="134819" h="306894">
                  <a:moveTo>
                    <a:pt x="125398" y="33843"/>
                  </a:moveTo>
                  <a:lnTo>
                    <a:pt x="125398" y="33843"/>
                  </a:lnTo>
                  <a:lnTo>
                    <a:pt x="130467" y="28068"/>
                  </a:lnTo>
                  <a:lnTo>
                    <a:pt x="134236" y="21634"/>
                  </a:lnTo>
                  <a:lnTo>
                    <a:pt x="134818" y="17942"/>
                  </a:lnTo>
                  <a:lnTo>
                    <a:pt x="133583" y="10078"/>
                  </a:lnTo>
                  <a:lnTo>
                    <a:pt x="128801" y="3760"/>
                  </a:lnTo>
                  <a:lnTo>
                    <a:pt x="125550" y="1088"/>
                  </a:lnTo>
                  <a:lnTo>
                    <a:pt x="114411" y="0"/>
                  </a:lnTo>
                  <a:lnTo>
                    <a:pt x="107490" y="698"/>
                  </a:lnTo>
                  <a:lnTo>
                    <a:pt x="80894" y="18535"/>
                  </a:lnTo>
                  <a:lnTo>
                    <a:pt x="43930" y="59646"/>
                  </a:lnTo>
                  <a:lnTo>
                    <a:pt x="23573" y="99639"/>
                  </a:lnTo>
                  <a:lnTo>
                    <a:pt x="8881" y="144224"/>
                  </a:lnTo>
                  <a:lnTo>
                    <a:pt x="0" y="187559"/>
                  </a:lnTo>
                  <a:lnTo>
                    <a:pt x="3108" y="224693"/>
                  </a:lnTo>
                  <a:lnTo>
                    <a:pt x="13897" y="255543"/>
                  </a:lnTo>
                  <a:lnTo>
                    <a:pt x="28100" y="278661"/>
                  </a:lnTo>
                  <a:lnTo>
                    <a:pt x="49463" y="292699"/>
                  </a:lnTo>
                  <a:lnTo>
                    <a:pt x="87298" y="306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95">
              <a:extLst>
                <a:ext uri="{FF2B5EF4-FFF2-40B4-BE49-F238E27FC236}">
                  <a16:creationId xmlns:a16="http://schemas.microsoft.com/office/drawing/2014/main" xmlns="" id="{8A1A17F0-C261-4EA7-B723-9B32B0EF58B3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460750" y="952500"/>
              <a:ext cx="323851" cy="29103"/>
            </a:xfrm>
            <a:custGeom>
              <a:avLst/>
              <a:gdLst/>
              <a:ahLst/>
              <a:cxnLst/>
              <a:rect l="0" t="0" r="0" b="0"/>
              <a:pathLst>
                <a:path w="323851" h="29103">
                  <a:moveTo>
                    <a:pt x="0" y="19050"/>
                  </a:moveTo>
                  <a:lnTo>
                    <a:pt x="0" y="19050"/>
                  </a:lnTo>
                  <a:lnTo>
                    <a:pt x="6742" y="25792"/>
                  </a:lnTo>
                  <a:lnTo>
                    <a:pt x="19460" y="29102"/>
                  </a:lnTo>
                  <a:lnTo>
                    <a:pt x="59623" y="29084"/>
                  </a:lnTo>
                  <a:lnTo>
                    <a:pt x="104110" y="24921"/>
                  </a:lnTo>
                  <a:lnTo>
                    <a:pt x="130790" y="20847"/>
                  </a:lnTo>
                  <a:lnTo>
                    <a:pt x="159160" y="16015"/>
                  </a:lnTo>
                  <a:lnTo>
                    <a:pt x="186540" y="12793"/>
                  </a:lnTo>
                  <a:lnTo>
                    <a:pt x="213260" y="10645"/>
                  </a:lnTo>
                  <a:lnTo>
                    <a:pt x="260588" y="7553"/>
                  </a:lnTo>
                  <a:lnTo>
                    <a:pt x="303538" y="2552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96">
              <a:extLst>
                <a:ext uri="{FF2B5EF4-FFF2-40B4-BE49-F238E27FC236}">
                  <a16:creationId xmlns:a16="http://schemas.microsoft.com/office/drawing/2014/main" xmlns="" id="{C1BB2A8C-1EE4-44CD-B382-BAF3C7029C73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3471629" y="702109"/>
              <a:ext cx="236772" cy="34492"/>
            </a:xfrm>
            <a:custGeom>
              <a:avLst/>
              <a:gdLst/>
              <a:ahLst/>
              <a:cxnLst/>
              <a:rect l="0" t="0" r="0" b="0"/>
              <a:pathLst>
                <a:path w="236772" h="34492">
                  <a:moveTo>
                    <a:pt x="8171" y="34491"/>
                  </a:moveTo>
                  <a:lnTo>
                    <a:pt x="8171" y="34491"/>
                  </a:lnTo>
                  <a:lnTo>
                    <a:pt x="1429" y="24378"/>
                  </a:lnTo>
                  <a:lnTo>
                    <a:pt x="149" y="20694"/>
                  </a:lnTo>
                  <a:lnTo>
                    <a:pt x="0" y="17532"/>
                  </a:lnTo>
                  <a:lnTo>
                    <a:pt x="607" y="14718"/>
                  </a:lnTo>
                  <a:lnTo>
                    <a:pt x="14452" y="9710"/>
                  </a:lnTo>
                  <a:lnTo>
                    <a:pt x="61302" y="2924"/>
                  </a:lnTo>
                  <a:lnTo>
                    <a:pt x="107279" y="0"/>
                  </a:lnTo>
                  <a:lnTo>
                    <a:pt x="131393" y="208"/>
                  </a:lnTo>
                  <a:lnTo>
                    <a:pt x="175825" y="3732"/>
                  </a:lnTo>
                  <a:lnTo>
                    <a:pt x="217145" y="15499"/>
                  </a:lnTo>
                  <a:lnTo>
                    <a:pt x="236771" y="21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97">
              <a:extLst>
                <a:ext uri="{FF2B5EF4-FFF2-40B4-BE49-F238E27FC236}">
                  <a16:creationId xmlns:a16="http://schemas.microsoft.com/office/drawing/2014/main" xmlns="" id="{0082A2D5-797C-40FB-9E7C-D18EF6D15043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3040435" y="670030"/>
              <a:ext cx="306016" cy="328390"/>
            </a:xfrm>
            <a:custGeom>
              <a:avLst/>
              <a:gdLst/>
              <a:ahLst/>
              <a:cxnLst/>
              <a:rect l="0" t="0" r="0" b="0"/>
              <a:pathLst>
                <a:path w="306016" h="328390">
                  <a:moveTo>
                    <a:pt x="261565" y="9420"/>
                  </a:moveTo>
                  <a:lnTo>
                    <a:pt x="261565" y="9420"/>
                  </a:lnTo>
                  <a:lnTo>
                    <a:pt x="264936" y="6049"/>
                  </a:lnTo>
                  <a:lnTo>
                    <a:pt x="265223" y="4350"/>
                  </a:lnTo>
                  <a:lnTo>
                    <a:pt x="264709" y="2512"/>
                  </a:lnTo>
                  <a:lnTo>
                    <a:pt x="263661" y="582"/>
                  </a:lnTo>
                  <a:lnTo>
                    <a:pt x="260846" y="0"/>
                  </a:lnTo>
                  <a:lnTo>
                    <a:pt x="252073" y="1235"/>
                  </a:lnTo>
                  <a:lnTo>
                    <a:pt x="218379" y="16010"/>
                  </a:lnTo>
                  <a:lnTo>
                    <a:pt x="180988" y="34221"/>
                  </a:lnTo>
                  <a:lnTo>
                    <a:pt x="136853" y="57132"/>
                  </a:lnTo>
                  <a:lnTo>
                    <a:pt x="91367" y="83777"/>
                  </a:lnTo>
                  <a:lnTo>
                    <a:pt x="50925" y="108319"/>
                  </a:lnTo>
                  <a:lnTo>
                    <a:pt x="9594" y="138207"/>
                  </a:lnTo>
                  <a:lnTo>
                    <a:pt x="2568" y="146078"/>
                  </a:lnTo>
                  <a:lnTo>
                    <a:pt x="0" y="152031"/>
                  </a:lnTo>
                  <a:lnTo>
                    <a:pt x="405" y="156705"/>
                  </a:lnTo>
                  <a:lnTo>
                    <a:pt x="2791" y="160527"/>
                  </a:lnTo>
                  <a:lnTo>
                    <a:pt x="18614" y="166654"/>
                  </a:lnTo>
                  <a:lnTo>
                    <a:pt x="57170" y="172189"/>
                  </a:lnTo>
                  <a:lnTo>
                    <a:pt x="98698" y="177592"/>
                  </a:lnTo>
                  <a:lnTo>
                    <a:pt x="119330" y="185058"/>
                  </a:lnTo>
                  <a:lnTo>
                    <a:pt x="130851" y="195431"/>
                  </a:lnTo>
                  <a:lnTo>
                    <a:pt x="129267" y="203277"/>
                  </a:lnTo>
                  <a:lnTo>
                    <a:pt x="114336" y="223284"/>
                  </a:lnTo>
                  <a:lnTo>
                    <a:pt x="74792" y="258348"/>
                  </a:lnTo>
                  <a:lnTo>
                    <a:pt x="34070" y="288807"/>
                  </a:lnTo>
                  <a:lnTo>
                    <a:pt x="4778" y="313538"/>
                  </a:lnTo>
                  <a:lnTo>
                    <a:pt x="2885" y="317293"/>
                  </a:lnTo>
                  <a:lnTo>
                    <a:pt x="2328" y="320502"/>
                  </a:lnTo>
                  <a:lnTo>
                    <a:pt x="6896" y="323347"/>
                  </a:lnTo>
                  <a:lnTo>
                    <a:pt x="25142" y="328389"/>
                  </a:lnTo>
                  <a:lnTo>
                    <a:pt x="57240" y="327338"/>
                  </a:lnTo>
                  <a:lnTo>
                    <a:pt x="100198" y="321461"/>
                  </a:lnTo>
                  <a:lnTo>
                    <a:pt x="126470" y="316931"/>
                  </a:lnTo>
                  <a:lnTo>
                    <a:pt x="154569" y="311794"/>
                  </a:lnTo>
                  <a:lnTo>
                    <a:pt x="183884" y="306958"/>
                  </a:lnTo>
                  <a:lnTo>
                    <a:pt x="214011" y="302323"/>
                  </a:lnTo>
                  <a:lnTo>
                    <a:pt x="244679" y="297822"/>
                  </a:lnTo>
                  <a:lnTo>
                    <a:pt x="306015" y="28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1998">
            <a:extLst>
              <a:ext uri="{FF2B5EF4-FFF2-40B4-BE49-F238E27FC236}">
                <a16:creationId xmlns:a16="http://schemas.microsoft.com/office/drawing/2014/main" xmlns="" id="{08E6F0B4-8B9C-4CA6-8595-BA1A7E16C9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19500" y="692256"/>
            <a:ext cx="11232" cy="285645"/>
          </a:xfrm>
          <a:custGeom>
            <a:avLst/>
            <a:gdLst/>
            <a:ahLst/>
            <a:cxnLst/>
            <a:rect l="0" t="0" r="0" b="0"/>
            <a:pathLst>
              <a:path w="11232" h="285645">
                <a:moveTo>
                  <a:pt x="0" y="25294"/>
                </a:moveTo>
                <a:lnTo>
                  <a:pt x="0" y="25294"/>
                </a:lnTo>
                <a:lnTo>
                  <a:pt x="0" y="0"/>
                </a:lnTo>
                <a:lnTo>
                  <a:pt x="0" y="34114"/>
                </a:lnTo>
                <a:lnTo>
                  <a:pt x="1881" y="67549"/>
                </a:lnTo>
                <a:lnTo>
                  <a:pt x="5069" y="107574"/>
                </a:lnTo>
                <a:lnTo>
                  <a:pt x="8838" y="148881"/>
                </a:lnTo>
                <a:lnTo>
                  <a:pt x="10983" y="188877"/>
                </a:lnTo>
                <a:lnTo>
                  <a:pt x="11231" y="224998"/>
                </a:lnTo>
                <a:lnTo>
                  <a:pt x="7524" y="269405"/>
                </a:lnTo>
                <a:lnTo>
                  <a:pt x="6350" y="2856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MARTInkShape-Group362">
            <a:extLst>
              <a:ext uri="{FF2B5EF4-FFF2-40B4-BE49-F238E27FC236}">
                <a16:creationId xmlns:a16="http://schemas.microsoft.com/office/drawing/2014/main" xmlns="" id="{21E7C5F6-785F-4FBE-BCE9-010F2640543D}"/>
              </a:ext>
            </a:extLst>
          </p:cNvPr>
          <p:cNvGrpSpPr/>
          <p:nvPr/>
        </p:nvGrpSpPr>
        <p:grpSpPr>
          <a:xfrm>
            <a:off x="1081122" y="1716388"/>
            <a:ext cx="869624" cy="764007"/>
            <a:chOff x="1081122" y="1716388"/>
            <a:chExt cx="869624" cy="764007"/>
          </a:xfrm>
        </p:grpSpPr>
        <p:sp>
          <p:nvSpPr>
            <p:cNvPr id="28" name="SMARTInkShape-1999">
              <a:extLst>
                <a:ext uri="{FF2B5EF4-FFF2-40B4-BE49-F238E27FC236}">
                  <a16:creationId xmlns:a16="http://schemas.microsoft.com/office/drawing/2014/main" xmlns="" id="{CD1950D8-BBBA-4A6D-B882-FA2C0BFA16E2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320937" y="1716388"/>
              <a:ext cx="215764" cy="232960"/>
            </a:xfrm>
            <a:custGeom>
              <a:avLst/>
              <a:gdLst/>
              <a:ahLst/>
              <a:cxnLst/>
              <a:rect l="0" t="0" r="0" b="0"/>
              <a:pathLst>
                <a:path w="215764" h="232960">
                  <a:moveTo>
                    <a:pt x="57013" y="93362"/>
                  </a:moveTo>
                  <a:lnTo>
                    <a:pt x="57013" y="93362"/>
                  </a:lnTo>
                  <a:lnTo>
                    <a:pt x="57013" y="82427"/>
                  </a:lnTo>
                  <a:lnTo>
                    <a:pt x="35965" y="122912"/>
                  </a:lnTo>
                  <a:lnTo>
                    <a:pt x="21602" y="169676"/>
                  </a:lnTo>
                  <a:lnTo>
                    <a:pt x="7789" y="209854"/>
                  </a:lnTo>
                  <a:lnTo>
                    <a:pt x="907" y="232959"/>
                  </a:lnTo>
                  <a:lnTo>
                    <a:pt x="559" y="232287"/>
                  </a:lnTo>
                  <a:lnTo>
                    <a:pt x="0" y="210958"/>
                  </a:lnTo>
                  <a:lnTo>
                    <a:pt x="6646" y="169363"/>
                  </a:lnTo>
                  <a:lnTo>
                    <a:pt x="13696" y="133020"/>
                  </a:lnTo>
                  <a:lnTo>
                    <a:pt x="22944" y="95465"/>
                  </a:lnTo>
                  <a:lnTo>
                    <a:pt x="43312" y="47967"/>
                  </a:lnTo>
                  <a:lnTo>
                    <a:pt x="63772" y="13746"/>
                  </a:lnTo>
                  <a:lnTo>
                    <a:pt x="79302" y="2003"/>
                  </a:lnTo>
                  <a:lnTo>
                    <a:pt x="87395" y="0"/>
                  </a:lnTo>
                  <a:lnTo>
                    <a:pt x="103912" y="1539"/>
                  </a:lnTo>
                  <a:lnTo>
                    <a:pt x="122542" y="16333"/>
                  </a:lnTo>
                  <a:lnTo>
                    <a:pt x="140465" y="40077"/>
                  </a:lnTo>
                  <a:lnTo>
                    <a:pt x="158488" y="83767"/>
                  </a:lnTo>
                  <a:lnTo>
                    <a:pt x="172765" y="123445"/>
                  </a:lnTo>
                  <a:lnTo>
                    <a:pt x="188350" y="165052"/>
                  </a:lnTo>
                  <a:lnTo>
                    <a:pt x="198432" y="187329"/>
                  </a:lnTo>
                  <a:lnTo>
                    <a:pt x="201387" y="189873"/>
                  </a:lnTo>
                  <a:lnTo>
                    <a:pt x="215763" y="194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000">
              <a:extLst>
                <a:ext uri="{FF2B5EF4-FFF2-40B4-BE49-F238E27FC236}">
                  <a16:creationId xmlns:a16="http://schemas.microsoft.com/office/drawing/2014/main" xmlns="" id="{2C66806B-C8D0-439D-9EF5-EA8F2707720E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816100" y="2034121"/>
              <a:ext cx="134646" cy="436030"/>
            </a:xfrm>
            <a:custGeom>
              <a:avLst/>
              <a:gdLst/>
              <a:ahLst/>
              <a:cxnLst/>
              <a:rect l="0" t="0" r="0" b="0"/>
              <a:pathLst>
                <a:path w="134646" h="436030">
                  <a:moveTo>
                    <a:pt x="12700" y="55029"/>
                  </a:moveTo>
                  <a:lnTo>
                    <a:pt x="12700" y="55029"/>
                  </a:lnTo>
                  <a:lnTo>
                    <a:pt x="1765" y="20950"/>
                  </a:lnTo>
                  <a:lnTo>
                    <a:pt x="2666" y="13307"/>
                  </a:lnTo>
                  <a:lnTo>
                    <a:pt x="3894" y="10281"/>
                  </a:lnTo>
                  <a:lnTo>
                    <a:pt x="14666" y="5037"/>
                  </a:lnTo>
                  <a:lnTo>
                    <a:pt x="42445" y="0"/>
                  </a:lnTo>
                  <a:lnTo>
                    <a:pt x="89758" y="1669"/>
                  </a:lnTo>
                  <a:lnTo>
                    <a:pt x="120512" y="10212"/>
                  </a:lnTo>
                  <a:lnTo>
                    <a:pt x="126908" y="15273"/>
                  </a:lnTo>
                  <a:lnTo>
                    <a:pt x="134015" y="28423"/>
                  </a:lnTo>
                  <a:lnTo>
                    <a:pt x="134645" y="58434"/>
                  </a:lnTo>
                  <a:lnTo>
                    <a:pt x="130363" y="97509"/>
                  </a:lnTo>
                  <a:lnTo>
                    <a:pt x="121254" y="143737"/>
                  </a:lnTo>
                  <a:lnTo>
                    <a:pt x="113628" y="180298"/>
                  </a:lnTo>
                  <a:lnTo>
                    <a:pt x="105534" y="220065"/>
                  </a:lnTo>
                  <a:lnTo>
                    <a:pt x="97234" y="261258"/>
                  </a:lnTo>
                  <a:lnTo>
                    <a:pt x="88841" y="297440"/>
                  </a:lnTo>
                  <a:lnTo>
                    <a:pt x="79945" y="343695"/>
                  </a:lnTo>
                  <a:lnTo>
                    <a:pt x="80311" y="387138"/>
                  </a:lnTo>
                  <a:lnTo>
                    <a:pt x="81402" y="410327"/>
                  </a:lnTo>
                  <a:lnTo>
                    <a:pt x="78982" y="417080"/>
                  </a:lnTo>
                  <a:lnTo>
                    <a:pt x="71792" y="422433"/>
                  </a:lnTo>
                  <a:lnTo>
                    <a:pt x="46558" y="431619"/>
                  </a:lnTo>
                  <a:lnTo>
                    <a:pt x="0" y="436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001">
              <a:extLst>
                <a:ext uri="{FF2B5EF4-FFF2-40B4-BE49-F238E27FC236}">
                  <a16:creationId xmlns:a16="http://schemas.microsoft.com/office/drawing/2014/main" xmlns="" id="{BB453B92-5C3C-4ED5-9A69-0ACAAC9D54FF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574800" y="2200079"/>
              <a:ext cx="215901" cy="219272"/>
            </a:xfrm>
            <a:custGeom>
              <a:avLst/>
              <a:gdLst/>
              <a:ahLst/>
              <a:cxnLst/>
              <a:rect l="0" t="0" r="0" b="0"/>
              <a:pathLst>
                <a:path w="215901" h="219272">
                  <a:moveTo>
                    <a:pt x="215900" y="3371"/>
                  </a:moveTo>
                  <a:lnTo>
                    <a:pt x="215900" y="3371"/>
                  </a:lnTo>
                  <a:lnTo>
                    <a:pt x="209158" y="0"/>
                  </a:lnTo>
                  <a:lnTo>
                    <a:pt x="205055" y="418"/>
                  </a:lnTo>
                  <a:lnTo>
                    <a:pt x="186346" y="9865"/>
                  </a:lnTo>
                  <a:lnTo>
                    <a:pt x="150777" y="35477"/>
                  </a:lnTo>
                  <a:lnTo>
                    <a:pt x="108959" y="74424"/>
                  </a:lnTo>
                  <a:lnTo>
                    <a:pt x="66699" y="120693"/>
                  </a:lnTo>
                  <a:lnTo>
                    <a:pt x="31914" y="163879"/>
                  </a:lnTo>
                  <a:lnTo>
                    <a:pt x="6947" y="194078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02">
              <a:extLst>
                <a:ext uri="{FF2B5EF4-FFF2-40B4-BE49-F238E27FC236}">
                  <a16:creationId xmlns:a16="http://schemas.microsoft.com/office/drawing/2014/main" xmlns="" id="{957A49A5-9F07-4524-A659-7E47ACF9A063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572979" y="2191633"/>
              <a:ext cx="160572" cy="208668"/>
            </a:xfrm>
            <a:custGeom>
              <a:avLst/>
              <a:gdLst/>
              <a:ahLst/>
              <a:cxnLst/>
              <a:rect l="0" t="0" r="0" b="0"/>
              <a:pathLst>
                <a:path w="160572" h="208668">
                  <a:moveTo>
                    <a:pt x="8171" y="5467"/>
                  </a:moveTo>
                  <a:lnTo>
                    <a:pt x="8171" y="5467"/>
                  </a:lnTo>
                  <a:lnTo>
                    <a:pt x="149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14945" y="9491"/>
                  </a:lnTo>
                  <a:lnTo>
                    <a:pt x="50144" y="52646"/>
                  </a:lnTo>
                  <a:lnTo>
                    <a:pt x="82069" y="98546"/>
                  </a:lnTo>
                  <a:lnTo>
                    <a:pt x="119359" y="145778"/>
                  </a:lnTo>
                  <a:lnTo>
                    <a:pt x="148589" y="188771"/>
                  </a:lnTo>
                  <a:lnTo>
                    <a:pt x="160571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003">
              <a:extLst>
                <a:ext uri="{FF2B5EF4-FFF2-40B4-BE49-F238E27FC236}">
                  <a16:creationId xmlns:a16="http://schemas.microsoft.com/office/drawing/2014/main" xmlns="" id="{E9497406-DCF3-41F2-A509-6136900521C0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391714" y="2039980"/>
              <a:ext cx="183087" cy="390829"/>
            </a:xfrm>
            <a:custGeom>
              <a:avLst/>
              <a:gdLst/>
              <a:ahLst/>
              <a:cxnLst/>
              <a:rect l="0" t="0" r="0" b="0"/>
              <a:pathLst>
                <a:path w="183087" h="390829">
                  <a:moveTo>
                    <a:pt x="183086" y="49170"/>
                  </a:moveTo>
                  <a:lnTo>
                    <a:pt x="183086" y="49170"/>
                  </a:lnTo>
                  <a:lnTo>
                    <a:pt x="183086" y="39057"/>
                  </a:lnTo>
                  <a:lnTo>
                    <a:pt x="179323" y="30329"/>
                  </a:lnTo>
                  <a:lnTo>
                    <a:pt x="176344" y="26026"/>
                  </a:lnTo>
                  <a:lnTo>
                    <a:pt x="151925" y="13228"/>
                  </a:lnTo>
                  <a:lnTo>
                    <a:pt x="112229" y="2036"/>
                  </a:lnTo>
                  <a:lnTo>
                    <a:pt x="96561" y="0"/>
                  </a:lnTo>
                  <a:lnTo>
                    <a:pt x="89419" y="2278"/>
                  </a:lnTo>
                  <a:lnTo>
                    <a:pt x="75839" y="12337"/>
                  </a:lnTo>
                  <a:lnTo>
                    <a:pt x="66512" y="29977"/>
                  </a:lnTo>
                  <a:lnTo>
                    <a:pt x="57293" y="69353"/>
                  </a:lnTo>
                  <a:lnTo>
                    <a:pt x="53095" y="103296"/>
                  </a:lnTo>
                  <a:lnTo>
                    <a:pt x="51229" y="139548"/>
                  </a:lnTo>
                  <a:lnTo>
                    <a:pt x="50399" y="176827"/>
                  </a:lnTo>
                  <a:lnTo>
                    <a:pt x="48620" y="215268"/>
                  </a:lnTo>
                  <a:lnTo>
                    <a:pt x="43125" y="255871"/>
                  </a:lnTo>
                  <a:lnTo>
                    <a:pt x="34098" y="291791"/>
                  </a:lnTo>
                  <a:lnTo>
                    <a:pt x="17115" y="337898"/>
                  </a:lnTo>
                  <a:lnTo>
                    <a:pt x="1330" y="382637"/>
                  </a:lnTo>
                  <a:lnTo>
                    <a:pt x="0" y="387877"/>
                  </a:lnTo>
                  <a:lnTo>
                    <a:pt x="1762" y="389275"/>
                  </a:lnTo>
                  <a:lnTo>
                    <a:pt x="9364" y="390828"/>
                  </a:lnTo>
                  <a:lnTo>
                    <a:pt x="48243" y="384999"/>
                  </a:lnTo>
                  <a:lnTo>
                    <a:pt x="84807" y="379156"/>
                  </a:lnTo>
                  <a:lnTo>
                    <a:pt x="125936" y="373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004">
              <a:extLst>
                <a:ext uri="{FF2B5EF4-FFF2-40B4-BE49-F238E27FC236}">
                  <a16:creationId xmlns:a16="http://schemas.microsoft.com/office/drawing/2014/main" xmlns="" id="{3D90EE35-197E-4DB3-86F5-56BF66785F2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092200" y="2286000"/>
              <a:ext cx="190501" cy="63501"/>
            </a:xfrm>
            <a:custGeom>
              <a:avLst/>
              <a:gdLst/>
              <a:ahLst/>
              <a:cxnLst/>
              <a:rect l="0" t="0" r="0" b="0"/>
              <a:pathLst>
                <a:path w="19050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0129"/>
                  </a:lnTo>
                  <a:lnTo>
                    <a:pt x="35343" y="46188"/>
                  </a:lnTo>
                  <a:lnTo>
                    <a:pt x="70506" y="32993"/>
                  </a:lnTo>
                  <a:lnTo>
                    <a:pt x="115767" y="19602"/>
                  </a:lnTo>
                  <a:lnTo>
                    <a:pt x="157286" y="871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005">
              <a:extLst>
                <a:ext uri="{FF2B5EF4-FFF2-40B4-BE49-F238E27FC236}">
                  <a16:creationId xmlns:a16="http://schemas.microsoft.com/office/drawing/2014/main" xmlns="" id="{A0A18BE5-D89D-47EA-A783-DF6F4DC34674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081122" y="2081532"/>
              <a:ext cx="225835" cy="398863"/>
            </a:xfrm>
            <a:custGeom>
              <a:avLst/>
              <a:gdLst/>
              <a:ahLst/>
              <a:cxnLst/>
              <a:rect l="0" t="0" r="0" b="0"/>
              <a:pathLst>
                <a:path w="225835" h="398863">
                  <a:moveTo>
                    <a:pt x="214278" y="71118"/>
                  </a:moveTo>
                  <a:lnTo>
                    <a:pt x="214278" y="71118"/>
                  </a:lnTo>
                  <a:lnTo>
                    <a:pt x="225834" y="25716"/>
                  </a:lnTo>
                  <a:lnTo>
                    <a:pt x="224099" y="20389"/>
                  </a:lnTo>
                  <a:lnTo>
                    <a:pt x="216526" y="10707"/>
                  </a:lnTo>
                  <a:lnTo>
                    <a:pt x="193621" y="694"/>
                  </a:lnTo>
                  <a:lnTo>
                    <a:pt x="157749" y="0"/>
                  </a:lnTo>
                  <a:lnTo>
                    <a:pt x="115841" y="11005"/>
                  </a:lnTo>
                  <a:lnTo>
                    <a:pt x="75515" y="41156"/>
                  </a:lnTo>
                  <a:lnTo>
                    <a:pt x="40127" y="84739"/>
                  </a:lnTo>
                  <a:lnTo>
                    <a:pt x="21872" y="116918"/>
                  </a:lnTo>
                  <a:lnTo>
                    <a:pt x="8820" y="150740"/>
                  </a:lnTo>
                  <a:lnTo>
                    <a:pt x="3019" y="186939"/>
                  </a:lnTo>
                  <a:lnTo>
                    <a:pt x="441" y="224194"/>
                  </a:lnTo>
                  <a:lnTo>
                    <a:pt x="0" y="261213"/>
                  </a:lnTo>
                  <a:lnTo>
                    <a:pt x="2156" y="296480"/>
                  </a:lnTo>
                  <a:lnTo>
                    <a:pt x="5467" y="329088"/>
                  </a:lnTo>
                  <a:lnTo>
                    <a:pt x="10701" y="357221"/>
                  </a:lnTo>
                  <a:lnTo>
                    <a:pt x="20082" y="376781"/>
                  </a:lnTo>
                  <a:lnTo>
                    <a:pt x="33189" y="390648"/>
                  </a:lnTo>
                  <a:lnTo>
                    <a:pt x="40635" y="396321"/>
                  </a:lnTo>
                  <a:lnTo>
                    <a:pt x="63961" y="398862"/>
                  </a:lnTo>
                  <a:lnTo>
                    <a:pt x="108827" y="390477"/>
                  </a:lnTo>
                  <a:lnTo>
                    <a:pt x="155987" y="372706"/>
                  </a:lnTo>
                  <a:lnTo>
                    <a:pt x="201578" y="350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363">
            <a:extLst>
              <a:ext uri="{FF2B5EF4-FFF2-40B4-BE49-F238E27FC236}">
                <a16:creationId xmlns:a16="http://schemas.microsoft.com/office/drawing/2014/main" xmlns="" id="{AB8F34BB-85AF-405E-BD0F-151D969833C6}"/>
              </a:ext>
            </a:extLst>
          </p:cNvPr>
          <p:cNvGrpSpPr/>
          <p:nvPr/>
        </p:nvGrpSpPr>
        <p:grpSpPr>
          <a:xfrm>
            <a:off x="2415471" y="2333762"/>
            <a:ext cx="251530" cy="87816"/>
            <a:chOff x="2415471" y="2333762"/>
            <a:chExt cx="251530" cy="87816"/>
          </a:xfrm>
        </p:grpSpPr>
        <p:sp>
          <p:nvSpPr>
            <p:cNvPr id="36" name="SMARTInkShape-2006">
              <a:extLst>
                <a:ext uri="{FF2B5EF4-FFF2-40B4-BE49-F238E27FC236}">
                  <a16:creationId xmlns:a16="http://schemas.microsoft.com/office/drawing/2014/main" xmlns="" id="{EEF16A97-C5E1-4BD0-A9FE-3B1981B76896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415471" y="2393950"/>
              <a:ext cx="251530" cy="27628"/>
            </a:xfrm>
            <a:custGeom>
              <a:avLst/>
              <a:gdLst/>
              <a:ahLst/>
              <a:cxnLst/>
              <a:rect l="0" t="0" r="0" b="0"/>
              <a:pathLst>
                <a:path w="251530" h="27628">
                  <a:moveTo>
                    <a:pt x="16579" y="12700"/>
                  </a:moveTo>
                  <a:lnTo>
                    <a:pt x="16579" y="12700"/>
                  </a:lnTo>
                  <a:lnTo>
                    <a:pt x="3487" y="17769"/>
                  </a:lnTo>
                  <a:lnTo>
                    <a:pt x="177" y="21538"/>
                  </a:lnTo>
                  <a:lnTo>
                    <a:pt x="0" y="23531"/>
                  </a:lnTo>
                  <a:lnTo>
                    <a:pt x="1684" y="27627"/>
                  </a:lnTo>
                  <a:lnTo>
                    <a:pt x="26826" y="27157"/>
                  </a:lnTo>
                  <a:lnTo>
                    <a:pt x="59468" y="22418"/>
                  </a:lnTo>
                  <a:lnTo>
                    <a:pt x="99846" y="16314"/>
                  </a:lnTo>
                  <a:lnTo>
                    <a:pt x="143663" y="11249"/>
                  </a:lnTo>
                  <a:lnTo>
                    <a:pt x="187126" y="6646"/>
                  </a:lnTo>
                  <a:lnTo>
                    <a:pt x="2515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007">
              <a:extLst>
                <a:ext uri="{FF2B5EF4-FFF2-40B4-BE49-F238E27FC236}">
                  <a16:creationId xmlns:a16="http://schemas.microsoft.com/office/drawing/2014/main" xmlns="" id="{03BD100C-B71B-46BE-9258-532BF6ABB06C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420233" y="2333762"/>
              <a:ext cx="119768" cy="8506"/>
            </a:xfrm>
            <a:custGeom>
              <a:avLst/>
              <a:gdLst/>
              <a:ahLst/>
              <a:cxnLst/>
              <a:rect l="0" t="0" r="0" b="0"/>
              <a:pathLst>
                <a:path w="119768" h="8506">
                  <a:moveTo>
                    <a:pt x="5467" y="3038"/>
                  </a:moveTo>
                  <a:lnTo>
                    <a:pt x="5467" y="3038"/>
                  </a:lnTo>
                  <a:lnTo>
                    <a:pt x="0" y="8505"/>
                  </a:lnTo>
                  <a:lnTo>
                    <a:pt x="12253" y="4850"/>
                  </a:lnTo>
                  <a:lnTo>
                    <a:pt x="52512" y="1514"/>
                  </a:lnTo>
                  <a:lnTo>
                    <a:pt x="86904" y="0"/>
                  </a:lnTo>
                  <a:lnTo>
                    <a:pt x="119767" y="3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364">
            <a:extLst>
              <a:ext uri="{FF2B5EF4-FFF2-40B4-BE49-F238E27FC236}">
                <a16:creationId xmlns:a16="http://schemas.microsoft.com/office/drawing/2014/main" xmlns="" id="{66B3DC55-C6F6-4822-9152-A2D2D0BE81E4}"/>
              </a:ext>
            </a:extLst>
          </p:cNvPr>
          <p:cNvGrpSpPr/>
          <p:nvPr/>
        </p:nvGrpSpPr>
        <p:grpSpPr>
          <a:xfrm>
            <a:off x="2988408" y="2152673"/>
            <a:ext cx="694564" cy="749278"/>
            <a:chOff x="2988408" y="2152673"/>
            <a:chExt cx="694564" cy="749278"/>
          </a:xfrm>
        </p:grpSpPr>
        <p:sp>
          <p:nvSpPr>
            <p:cNvPr id="39" name="SMARTInkShape-2008">
              <a:extLst>
                <a:ext uri="{FF2B5EF4-FFF2-40B4-BE49-F238E27FC236}">
                  <a16:creationId xmlns:a16="http://schemas.microsoft.com/office/drawing/2014/main" xmlns="" id="{2208C8E9-5885-4629-87C4-503BD3F5761E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605690" y="2171700"/>
              <a:ext cx="77282" cy="59813"/>
            </a:xfrm>
            <a:custGeom>
              <a:avLst/>
              <a:gdLst/>
              <a:ahLst/>
              <a:cxnLst/>
              <a:rect l="0" t="0" r="0" b="0"/>
              <a:pathLst>
                <a:path w="77282" h="59813">
                  <a:moveTo>
                    <a:pt x="51910" y="0"/>
                  </a:moveTo>
                  <a:lnTo>
                    <a:pt x="51910" y="0"/>
                  </a:lnTo>
                  <a:lnTo>
                    <a:pt x="31631" y="6481"/>
                  </a:lnTo>
                  <a:lnTo>
                    <a:pt x="16556" y="15580"/>
                  </a:lnTo>
                  <a:lnTo>
                    <a:pt x="6093" y="26680"/>
                  </a:lnTo>
                  <a:lnTo>
                    <a:pt x="2315" y="32603"/>
                  </a:lnTo>
                  <a:lnTo>
                    <a:pt x="0" y="44829"/>
                  </a:lnTo>
                  <a:lnTo>
                    <a:pt x="370" y="51053"/>
                  </a:lnTo>
                  <a:lnTo>
                    <a:pt x="2733" y="55202"/>
                  </a:lnTo>
                  <a:lnTo>
                    <a:pt x="6426" y="57968"/>
                  </a:lnTo>
                  <a:lnTo>
                    <a:pt x="11003" y="59812"/>
                  </a:lnTo>
                  <a:lnTo>
                    <a:pt x="34302" y="59036"/>
                  </a:lnTo>
                  <a:lnTo>
                    <a:pt x="49729" y="52344"/>
                  </a:lnTo>
                  <a:lnTo>
                    <a:pt x="62935" y="41609"/>
                  </a:lnTo>
                  <a:lnTo>
                    <a:pt x="73508" y="27430"/>
                  </a:lnTo>
                  <a:lnTo>
                    <a:pt x="77267" y="15483"/>
                  </a:lnTo>
                  <a:lnTo>
                    <a:pt x="77281" y="10322"/>
                  </a:lnTo>
                  <a:lnTo>
                    <a:pt x="75174" y="6881"/>
                  </a:lnTo>
                  <a:lnTo>
                    <a:pt x="71653" y="4588"/>
                  </a:lnTo>
                  <a:lnTo>
                    <a:pt x="67188" y="3058"/>
                  </a:lnTo>
                  <a:lnTo>
                    <a:pt x="47422" y="4277"/>
                  </a:lnTo>
                  <a:lnTo>
                    <a:pt x="37450" y="9192"/>
                  </a:lnTo>
                  <a:lnTo>
                    <a:pt x="2651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009">
              <a:extLst>
                <a:ext uri="{FF2B5EF4-FFF2-40B4-BE49-F238E27FC236}">
                  <a16:creationId xmlns:a16="http://schemas.microsoft.com/office/drawing/2014/main" xmlns="" id="{70C1FB2A-2C39-4F6C-A21C-A4184E30EF82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3119672" y="2686050"/>
              <a:ext cx="65748" cy="55460"/>
            </a:xfrm>
            <a:custGeom>
              <a:avLst/>
              <a:gdLst/>
              <a:ahLst/>
              <a:cxnLst/>
              <a:rect l="0" t="0" r="0" b="0"/>
              <a:pathLst>
                <a:path w="65748" h="55460">
                  <a:moveTo>
                    <a:pt x="36278" y="0"/>
                  </a:moveTo>
                  <a:lnTo>
                    <a:pt x="36278" y="0"/>
                  </a:lnTo>
                  <a:lnTo>
                    <a:pt x="25433" y="705"/>
                  </a:lnTo>
                  <a:lnTo>
                    <a:pt x="15230" y="3371"/>
                  </a:lnTo>
                  <a:lnTo>
                    <a:pt x="7403" y="8789"/>
                  </a:lnTo>
                  <a:lnTo>
                    <a:pt x="4328" y="12209"/>
                  </a:lnTo>
                  <a:lnTo>
                    <a:pt x="911" y="21654"/>
                  </a:lnTo>
                  <a:lnTo>
                    <a:pt x="0" y="27136"/>
                  </a:lnTo>
                  <a:lnTo>
                    <a:pt x="804" y="32202"/>
                  </a:lnTo>
                  <a:lnTo>
                    <a:pt x="5460" y="41593"/>
                  </a:lnTo>
                  <a:lnTo>
                    <a:pt x="15996" y="48589"/>
                  </a:lnTo>
                  <a:lnTo>
                    <a:pt x="30086" y="53345"/>
                  </a:lnTo>
                  <a:lnTo>
                    <a:pt x="45756" y="55459"/>
                  </a:lnTo>
                  <a:lnTo>
                    <a:pt x="51768" y="53906"/>
                  </a:lnTo>
                  <a:lnTo>
                    <a:pt x="56482" y="50754"/>
                  </a:lnTo>
                  <a:lnTo>
                    <a:pt x="62897" y="42313"/>
                  </a:lnTo>
                  <a:lnTo>
                    <a:pt x="65747" y="33858"/>
                  </a:lnTo>
                  <a:lnTo>
                    <a:pt x="64391" y="28922"/>
                  </a:lnTo>
                  <a:lnTo>
                    <a:pt x="57239" y="17793"/>
                  </a:lnTo>
                  <a:lnTo>
                    <a:pt x="50958" y="13979"/>
                  </a:lnTo>
                  <a:lnTo>
                    <a:pt x="34571" y="9741"/>
                  </a:lnTo>
                  <a:lnTo>
                    <a:pt x="21173" y="9738"/>
                  </a:lnTo>
                  <a:lnTo>
                    <a:pt x="452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010">
              <a:extLst>
                <a:ext uri="{FF2B5EF4-FFF2-40B4-BE49-F238E27FC236}">
                  <a16:creationId xmlns:a16="http://schemas.microsoft.com/office/drawing/2014/main" xmlns="" id="{7CFF082A-2D16-40F5-A017-01D8C54098CC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3149600" y="28003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0983" y="67348"/>
                  </a:lnTo>
                  <a:lnTo>
                    <a:pt x="14073" y="86277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011">
              <a:extLst>
                <a:ext uri="{FF2B5EF4-FFF2-40B4-BE49-F238E27FC236}">
                  <a16:creationId xmlns:a16="http://schemas.microsoft.com/office/drawing/2014/main" xmlns="" id="{78C8ADF5-2781-470B-8DCD-85E2F0F0F94E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988408" y="2152673"/>
              <a:ext cx="408843" cy="379437"/>
            </a:xfrm>
            <a:custGeom>
              <a:avLst/>
              <a:gdLst/>
              <a:ahLst/>
              <a:cxnLst/>
              <a:rect l="0" t="0" r="0" b="0"/>
              <a:pathLst>
                <a:path w="408843" h="379437">
                  <a:moveTo>
                    <a:pt x="338992" y="6327"/>
                  </a:moveTo>
                  <a:lnTo>
                    <a:pt x="338992" y="6327"/>
                  </a:lnTo>
                  <a:lnTo>
                    <a:pt x="345080" y="238"/>
                  </a:lnTo>
                  <a:lnTo>
                    <a:pt x="326368" y="0"/>
                  </a:lnTo>
                  <a:lnTo>
                    <a:pt x="307264" y="6726"/>
                  </a:lnTo>
                  <a:lnTo>
                    <a:pt x="265932" y="26710"/>
                  </a:lnTo>
                  <a:lnTo>
                    <a:pt x="223819" y="45528"/>
                  </a:lnTo>
                  <a:lnTo>
                    <a:pt x="189732" y="60673"/>
                  </a:lnTo>
                  <a:lnTo>
                    <a:pt x="155297" y="76812"/>
                  </a:lnTo>
                  <a:lnTo>
                    <a:pt x="107940" y="103647"/>
                  </a:lnTo>
                  <a:lnTo>
                    <a:pt x="70867" y="130835"/>
                  </a:lnTo>
                  <a:lnTo>
                    <a:pt x="69225" y="135194"/>
                  </a:lnTo>
                  <a:lnTo>
                    <a:pt x="70248" y="139510"/>
                  </a:lnTo>
                  <a:lnTo>
                    <a:pt x="73046" y="143799"/>
                  </a:lnTo>
                  <a:lnTo>
                    <a:pt x="89325" y="150446"/>
                  </a:lnTo>
                  <a:lnTo>
                    <a:pt x="130020" y="158155"/>
                  </a:lnTo>
                  <a:lnTo>
                    <a:pt x="165682" y="163412"/>
                  </a:lnTo>
                  <a:lnTo>
                    <a:pt x="207402" y="170451"/>
                  </a:lnTo>
                  <a:lnTo>
                    <a:pt x="254298" y="178977"/>
                  </a:lnTo>
                  <a:lnTo>
                    <a:pt x="271481" y="185601"/>
                  </a:lnTo>
                  <a:lnTo>
                    <a:pt x="277052" y="189343"/>
                  </a:lnTo>
                  <a:lnTo>
                    <a:pt x="278648" y="194660"/>
                  </a:lnTo>
                  <a:lnTo>
                    <a:pt x="274778" y="208093"/>
                  </a:lnTo>
                  <a:lnTo>
                    <a:pt x="243844" y="231523"/>
                  </a:lnTo>
                  <a:lnTo>
                    <a:pt x="207098" y="251759"/>
                  </a:lnTo>
                  <a:lnTo>
                    <a:pt x="162545" y="274158"/>
                  </a:lnTo>
                  <a:lnTo>
                    <a:pt x="138811" y="285070"/>
                  </a:lnTo>
                  <a:lnTo>
                    <a:pt x="92684" y="306602"/>
                  </a:lnTo>
                  <a:lnTo>
                    <a:pt x="53367" y="327930"/>
                  </a:lnTo>
                  <a:lnTo>
                    <a:pt x="5942" y="358817"/>
                  </a:lnTo>
                  <a:lnTo>
                    <a:pt x="1953" y="363382"/>
                  </a:lnTo>
                  <a:lnTo>
                    <a:pt x="0" y="367130"/>
                  </a:lnTo>
                  <a:lnTo>
                    <a:pt x="1519" y="370335"/>
                  </a:lnTo>
                  <a:lnTo>
                    <a:pt x="10734" y="375777"/>
                  </a:lnTo>
                  <a:lnTo>
                    <a:pt x="43051" y="378666"/>
                  </a:lnTo>
                  <a:lnTo>
                    <a:pt x="65498" y="379436"/>
                  </a:lnTo>
                  <a:lnTo>
                    <a:pt x="91046" y="379244"/>
                  </a:lnTo>
                  <a:lnTo>
                    <a:pt x="118662" y="378411"/>
                  </a:lnTo>
                  <a:lnTo>
                    <a:pt x="147655" y="377150"/>
                  </a:lnTo>
                  <a:lnTo>
                    <a:pt x="177567" y="375603"/>
                  </a:lnTo>
                  <a:lnTo>
                    <a:pt x="208092" y="373867"/>
                  </a:lnTo>
                  <a:lnTo>
                    <a:pt x="239025" y="372003"/>
                  </a:lnTo>
                  <a:lnTo>
                    <a:pt x="267409" y="370056"/>
                  </a:lnTo>
                  <a:lnTo>
                    <a:pt x="294092" y="368052"/>
                  </a:lnTo>
                  <a:lnTo>
                    <a:pt x="340909" y="365355"/>
                  </a:lnTo>
                  <a:lnTo>
                    <a:pt x="386832" y="367097"/>
                  </a:lnTo>
                  <a:lnTo>
                    <a:pt x="408842" y="368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2012">
            <a:extLst>
              <a:ext uri="{FF2B5EF4-FFF2-40B4-BE49-F238E27FC236}">
                <a16:creationId xmlns:a16="http://schemas.microsoft.com/office/drawing/2014/main" xmlns="" id="{E9E19892-36DE-4C39-8E13-B1567D71E5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57607" y="2311400"/>
            <a:ext cx="6344" cy="158751"/>
          </a:xfrm>
          <a:custGeom>
            <a:avLst/>
            <a:gdLst/>
            <a:ahLst/>
            <a:cxnLst/>
            <a:rect l="0" t="0" r="0" b="0"/>
            <a:pathLst>
              <a:path w="6344" h="158751">
                <a:moveTo>
                  <a:pt x="6343" y="0"/>
                </a:moveTo>
                <a:lnTo>
                  <a:pt x="6343" y="0"/>
                </a:lnTo>
                <a:lnTo>
                  <a:pt x="2972" y="0"/>
                </a:lnTo>
                <a:lnTo>
                  <a:pt x="1979" y="705"/>
                </a:lnTo>
                <a:lnTo>
                  <a:pt x="1317" y="1881"/>
                </a:lnTo>
                <a:lnTo>
                  <a:pt x="581" y="7892"/>
                </a:lnTo>
                <a:lnTo>
                  <a:pt x="109" y="44258"/>
                </a:lnTo>
                <a:lnTo>
                  <a:pt x="27" y="82493"/>
                </a:lnTo>
                <a:lnTo>
                  <a:pt x="0" y="129968"/>
                </a:lnTo>
                <a:lnTo>
                  <a:pt x="6343" y="158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366">
            <a:extLst>
              <a:ext uri="{FF2B5EF4-FFF2-40B4-BE49-F238E27FC236}">
                <a16:creationId xmlns:a16="http://schemas.microsoft.com/office/drawing/2014/main" xmlns="" id="{F9C4851E-17EA-4B10-B3EE-C4F50A601138}"/>
              </a:ext>
            </a:extLst>
          </p:cNvPr>
          <p:cNvGrpSpPr/>
          <p:nvPr/>
        </p:nvGrpSpPr>
        <p:grpSpPr>
          <a:xfrm>
            <a:off x="4038884" y="1917046"/>
            <a:ext cx="765362" cy="809997"/>
            <a:chOff x="4038884" y="1917046"/>
            <a:chExt cx="765362" cy="809997"/>
          </a:xfrm>
        </p:grpSpPr>
        <p:sp>
          <p:nvSpPr>
            <p:cNvPr id="45" name="SMARTInkShape-2013">
              <a:extLst>
                <a:ext uri="{FF2B5EF4-FFF2-40B4-BE49-F238E27FC236}">
                  <a16:creationId xmlns:a16="http://schemas.microsoft.com/office/drawing/2014/main" xmlns="" id="{D200F296-F1CB-4677-828E-91B99F1034A9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045437" y="1917046"/>
              <a:ext cx="177314" cy="193198"/>
            </a:xfrm>
            <a:custGeom>
              <a:avLst/>
              <a:gdLst/>
              <a:ahLst/>
              <a:cxnLst/>
              <a:rect l="0" t="0" r="0" b="0"/>
              <a:pathLst>
                <a:path w="177314" h="193198">
                  <a:moveTo>
                    <a:pt x="63013" y="19704"/>
                  </a:moveTo>
                  <a:lnTo>
                    <a:pt x="63013" y="19704"/>
                  </a:lnTo>
                  <a:lnTo>
                    <a:pt x="68480" y="19704"/>
                  </a:lnTo>
                  <a:lnTo>
                    <a:pt x="57077" y="56332"/>
                  </a:lnTo>
                  <a:lnTo>
                    <a:pt x="37146" y="103217"/>
                  </a:lnTo>
                  <a:lnTo>
                    <a:pt x="18889" y="149481"/>
                  </a:lnTo>
                  <a:lnTo>
                    <a:pt x="1158" y="193160"/>
                  </a:lnTo>
                  <a:lnTo>
                    <a:pt x="610" y="193197"/>
                  </a:lnTo>
                  <a:lnTo>
                    <a:pt x="0" y="189475"/>
                  </a:lnTo>
                  <a:lnTo>
                    <a:pt x="10247" y="150263"/>
                  </a:lnTo>
                  <a:lnTo>
                    <a:pt x="28093" y="104014"/>
                  </a:lnTo>
                  <a:lnTo>
                    <a:pt x="49374" y="57620"/>
                  </a:lnTo>
                  <a:lnTo>
                    <a:pt x="76870" y="10899"/>
                  </a:lnTo>
                  <a:lnTo>
                    <a:pt x="85870" y="2150"/>
                  </a:lnTo>
                  <a:lnTo>
                    <a:pt x="90951" y="240"/>
                  </a:lnTo>
                  <a:lnTo>
                    <a:pt x="102241" y="0"/>
                  </a:lnTo>
                  <a:lnTo>
                    <a:pt x="108215" y="4451"/>
                  </a:lnTo>
                  <a:lnTo>
                    <a:pt x="126735" y="32353"/>
                  </a:lnTo>
                  <a:lnTo>
                    <a:pt x="144218" y="75741"/>
                  </a:lnTo>
                  <a:lnTo>
                    <a:pt x="155905" y="122229"/>
                  </a:lnTo>
                  <a:lnTo>
                    <a:pt x="177313" y="172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014">
              <a:extLst>
                <a:ext uri="{FF2B5EF4-FFF2-40B4-BE49-F238E27FC236}">
                  <a16:creationId xmlns:a16="http://schemas.microsoft.com/office/drawing/2014/main" xmlns="" id="{37A86529-F443-4AF1-BC95-E589DA7988AA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718050" y="2210683"/>
              <a:ext cx="86196" cy="329318"/>
            </a:xfrm>
            <a:custGeom>
              <a:avLst/>
              <a:gdLst/>
              <a:ahLst/>
              <a:cxnLst/>
              <a:rect l="0" t="0" r="0" b="0"/>
              <a:pathLst>
                <a:path w="86196" h="329318">
                  <a:moveTo>
                    <a:pt x="44450" y="5467"/>
                  </a:moveTo>
                  <a:lnTo>
                    <a:pt x="44450" y="5467"/>
                  </a:lnTo>
                  <a:lnTo>
                    <a:pt x="44450" y="2096"/>
                  </a:lnTo>
                  <a:lnTo>
                    <a:pt x="45861" y="1103"/>
                  </a:lnTo>
                  <a:lnTo>
                    <a:pt x="51192" y="0"/>
                  </a:lnTo>
                  <a:lnTo>
                    <a:pt x="60147" y="8917"/>
                  </a:lnTo>
                  <a:lnTo>
                    <a:pt x="70476" y="26050"/>
                  </a:lnTo>
                  <a:lnTo>
                    <a:pt x="82814" y="64874"/>
                  </a:lnTo>
                  <a:lnTo>
                    <a:pt x="86195" y="98192"/>
                  </a:lnTo>
                  <a:lnTo>
                    <a:pt x="85816" y="136049"/>
                  </a:lnTo>
                  <a:lnTo>
                    <a:pt x="80473" y="176392"/>
                  </a:lnTo>
                  <a:lnTo>
                    <a:pt x="66340" y="217841"/>
                  </a:lnTo>
                  <a:lnTo>
                    <a:pt x="52062" y="254137"/>
                  </a:lnTo>
                  <a:lnTo>
                    <a:pt x="37250" y="284615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015">
              <a:extLst>
                <a:ext uri="{FF2B5EF4-FFF2-40B4-BE49-F238E27FC236}">
                  <a16:creationId xmlns:a16="http://schemas.microsoft.com/office/drawing/2014/main" xmlns="" id="{5F0E992A-7DFF-431A-94BE-9104762DEA86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654550" y="2222500"/>
              <a:ext cx="25401" cy="48878"/>
            </a:xfrm>
            <a:custGeom>
              <a:avLst/>
              <a:gdLst/>
              <a:ahLst/>
              <a:cxnLst/>
              <a:rect l="0" t="0" r="0" b="0"/>
              <a:pathLst>
                <a:path w="25401" h="48878">
                  <a:moveTo>
                    <a:pt x="25400" y="0"/>
                  </a:moveTo>
                  <a:lnTo>
                    <a:pt x="25400" y="0"/>
                  </a:lnTo>
                  <a:lnTo>
                    <a:pt x="18658" y="0"/>
                  </a:lnTo>
                  <a:lnTo>
                    <a:pt x="13466" y="1881"/>
                  </a:lnTo>
                  <a:lnTo>
                    <a:pt x="11094" y="3371"/>
                  </a:lnTo>
                  <a:lnTo>
                    <a:pt x="4385" y="15580"/>
                  </a:lnTo>
                  <a:lnTo>
                    <a:pt x="1299" y="32603"/>
                  </a:lnTo>
                  <a:lnTo>
                    <a:pt x="2277" y="37258"/>
                  </a:lnTo>
                  <a:lnTo>
                    <a:pt x="7127" y="44311"/>
                  </a:lnTo>
                  <a:lnTo>
                    <a:pt x="12105" y="47916"/>
                  </a:lnTo>
                  <a:lnTo>
                    <a:pt x="14420" y="48877"/>
                  </a:lnTo>
                  <a:lnTo>
                    <a:pt x="16668" y="48813"/>
                  </a:lnTo>
                  <a:lnTo>
                    <a:pt x="21049" y="46859"/>
                  </a:lnTo>
                  <a:lnTo>
                    <a:pt x="21794" y="43940"/>
                  </a:lnTo>
                  <a:lnTo>
                    <a:pt x="19471" y="30423"/>
                  </a:lnTo>
                  <a:lnTo>
                    <a:pt x="12365" y="14737"/>
                  </a:lnTo>
                  <a:lnTo>
                    <a:pt x="10360" y="11942"/>
                  </a:lnTo>
                  <a:lnTo>
                    <a:pt x="8318" y="10783"/>
                  </a:lnTo>
                  <a:lnTo>
                    <a:pt x="6250" y="1071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016">
              <a:extLst>
                <a:ext uri="{FF2B5EF4-FFF2-40B4-BE49-F238E27FC236}">
                  <a16:creationId xmlns:a16="http://schemas.microsoft.com/office/drawing/2014/main" xmlns="" id="{7A24043C-9967-450B-A8F9-9961006D9A4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617519" y="2336800"/>
              <a:ext cx="17982" cy="133351"/>
            </a:xfrm>
            <a:custGeom>
              <a:avLst/>
              <a:gdLst/>
              <a:ahLst/>
              <a:cxnLst/>
              <a:rect l="0" t="0" r="0" b="0"/>
              <a:pathLst>
                <a:path w="17982" h="133351">
                  <a:moveTo>
                    <a:pt x="17981" y="0"/>
                  </a:moveTo>
                  <a:lnTo>
                    <a:pt x="17981" y="0"/>
                  </a:lnTo>
                  <a:lnTo>
                    <a:pt x="14610" y="3371"/>
                  </a:lnTo>
                  <a:lnTo>
                    <a:pt x="8260" y="44258"/>
                  </a:lnTo>
                  <a:lnTo>
                    <a:pt x="774" y="88470"/>
                  </a:lnTo>
                  <a:lnTo>
                    <a:pt x="0" y="117900"/>
                  </a:lnTo>
                  <a:lnTo>
                    <a:pt x="528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017">
              <a:extLst>
                <a:ext uri="{FF2B5EF4-FFF2-40B4-BE49-F238E27FC236}">
                  <a16:creationId xmlns:a16="http://schemas.microsoft.com/office/drawing/2014/main" xmlns="" id="{FCA09D9C-ACC8-40C6-A78F-458A12F43A6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443252" y="2209371"/>
              <a:ext cx="109699" cy="267130"/>
            </a:xfrm>
            <a:custGeom>
              <a:avLst/>
              <a:gdLst/>
              <a:ahLst/>
              <a:cxnLst/>
              <a:rect l="0" t="0" r="0" b="0"/>
              <a:pathLst>
                <a:path w="109699" h="267130">
                  <a:moveTo>
                    <a:pt x="109698" y="25829"/>
                  </a:moveTo>
                  <a:lnTo>
                    <a:pt x="109698" y="25829"/>
                  </a:lnTo>
                  <a:lnTo>
                    <a:pt x="103923" y="11326"/>
                  </a:lnTo>
                  <a:lnTo>
                    <a:pt x="97489" y="2685"/>
                  </a:lnTo>
                  <a:lnTo>
                    <a:pt x="93092" y="522"/>
                  </a:lnTo>
                  <a:lnTo>
                    <a:pt x="82562" y="0"/>
                  </a:lnTo>
                  <a:lnTo>
                    <a:pt x="68945" y="9646"/>
                  </a:lnTo>
                  <a:lnTo>
                    <a:pt x="30465" y="54696"/>
                  </a:lnTo>
                  <a:lnTo>
                    <a:pt x="7983" y="101567"/>
                  </a:lnTo>
                  <a:lnTo>
                    <a:pt x="991" y="136396"/>
                  </a:lnTo>
                  <a:lnTo>
                    <a:pt x="0" y="170925"/>
                  </a:lnTo>
                  <a:lnTo>
                    <a:pt x="6616" y="200383"/>
                  </a:lnTo>
                  <a:lnTo>
                    <a:pt x="25611" y="234025"/>
                  </a:lnTo>
                  <a:lnTo>
                    <a:pt x="44809" y="249124"/>
                  </a:lnTo>
                  <a:lnTo>
                    <a:pt x="77948" y="267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018">
              <a:extLst>
                <a:ext uri="{FF2B5EF4-FFF2-40B4-BE49-F238E27FC236}">
                  <a16:creationId xmlns:a16="http://schemas.microsoft.com/office/drawing/2014/main" xmlns="" id="{F1A0B608-AC79-4191-A856-350798709884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216400" y="247015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114300" y="0"/>
                  </a:moveTo>
                  <a:lnTo>
                    <a:pt x="114300" y="0"/>
                  </a:lnTo>
                  <a:lnTo>
                    <a:pt x="107558" y="0"/>
                  </a:lnTo>
                  <a:lnTo>
                    <a:pt x="93252" y="6742"/>
                  </a:lnTo>
                  <a:lnTo>
                    <a:pt x="50233" y="47530"/>
                  </a:lnTo>
                  <a:lnTo>
                    <a:pt x="10317" y="94053"/>
                  </a:lnTo>
                  <a:lnTo>
                    <a:pt x="1763" y="11024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019">
              <a:extLst>
                <a:ext uri="{FF2B5EF4-FFF2-40B4-BE49-F238E27FC236}">
                  <a16:creationId xmlns:a16="http://schemas.microsoft.com/office/drawing/2014/main" xmlns="" id="{1B34AC23-DB15-4AFF-A2AC-6F1B12869E2C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210050" y="2489200"/>
              <a:ext cx="114301" cy="88901"/>
            </a:xfrm>
            <a:custGeom>
              <a:avLst/>
              <a:gdLst/>
              <a:ahLst/>
              <a:cxnLst/>
              <a:rect l="0" t="0" r="0" b="0"/>
              <a:pathLst>
                <a:path w="114301" h="889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6742" y="18298"/>
                  </a:lnTo>
                  <a:lnTo>
                    <a:pt x="50901" y="45824"/>
                  </a:lnTo>
                  <a:lnTo>
                    <a:pt x="96248" y="74500"/>
                  </a:lnTo>
                  <a:lnTo>
                    <a:pt x="1143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020">
              <a:extLst>
                <a:ext uri="{FF2B5EF4-FFF2-40B4-BE49-F238E27FC236}">
                  <a16:creationId xmlns:a16="http://schemas.microsoft.com/office/drawing/2014/main" xmlns="" id="{673A4B10-5343-4774-BBF2-5F46CB7493BB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038884" y="2201972"/>
              <a:ext cx="160191" cy="525071"/>
            </a:xfrm>
            <a:custGeom>
              <a:avLst/>
              <a:gdLst/>
              <a:ahLst/>
              <a:cxnLst/>
              <a:rect l="0" t="0" r="0" b="0"/>
              <a:pathLst>
                <a:path w="160191" h="525071">
                  <a:moveTo>
                    <a:pt x="12416" y="96728"/>
                  </a:moveTo>
                  <a:lnTo>
                    <a:pt x="12416" y="96728"/>
                  </a:lnTo>
                  <a:lnTo>
                    <a:pt x="12416" y="93070"/>
                  </a:lnTo>
                  <a:lnTo>
                    <a:pt x="10534" y="103322"/>
                  </a:lnTo>
                  <a:lnTo>
                    <a:pt x="8758" y="119414"/>
                  </a:lnTo>
                  <a:lnTo>
                    <a:pt x="11019" y="163030"/>
                  </a:lnTo>
                  <a:lnTo>
                    <a:pt x="11795" y="205218"/>
                  </a:lnTo>
                  <a:lnTo>
                    <a:pt x="12002" y="230438"/>
                  </a:lnTo>
                  <a:lnTo>
                    <a:pt x="12140" y="257835"/>
                  </a:lnTo>
                  <a:lnTo>
                    <a:pt x="12232" y="286682"/>
                  </a:lnTo>
                  <a:lnTo>
                    <a:pt x="11587" y="315792"/>
                  </a:lnTo>
                  <a:lnTo>
                    <a:pt x="10453" y="345076"/>
                  </a:lnTo>
                  <a:lnTo>
                    <a:pt x="8990" y="374477"/>
                  </a:lnTo>
                  <a:lnTo>
                    <a:pt x="8015" y="401133"/>
                  </a:lnTo>
                  <a:lnTo>
                    <a:pt x="7366" y="425959"/>
                  </a:lnTo>
                  <a:lnTo>
                    <a:pt x="5938" y="468831"/>
                  </a:lnTo>
                  <a:lnTo>
                    <a:pt x="1873" y="509978"/>
                  </a:lnTo>
                  <a:lnTo>
                    <a:pt x="355" y="525070"/>
                  </a:lnTo>
                  <a:lnTo>
                    <a:pt x="0" y="521347"/>
                  </a:lnTo>
                  <a:lnTo>
                    <a:pt x="3171" y="487124"/>
                  </a:lnTo>
                  <a:lnTo>
                    <a:pt x="4779" y="448743"/>
                  </a:lnTo>
                  <a:lnTo>
                    <a:pt x="5208" y="426655"/>
                  </a:lnTo>
                  <a:lnTo>
                    <a:pt x="5494" y="400640"/>
                  </a:lnTo>
                  <a:lnTo>
                    <a:pt x="5684" y="372008"/>
                  </a:lnTo>
                  <a:lnTo>
                    <a:pt x="5812" y="341631"/>
                  </a:lnTo>
                  <a:lnTo>
                    <a:pt x="6602" y="310092"/>
                  </a:lnTo>
                  <a:lnTo>
                    <a:pt x="7834" y="277776"/>
                  </a:lnTo>
                  <a:lnTo>
                    <a:pt x="9362" y="244943"/>
                  </a:lnTo>
                  <a:lnTo>
                    <a:pt x="11791" y="213882"/>
                  </a:lnTo>
                  <a:lnTo>
                    <a:pt x="14821" y="184003"/>
                  </a:lnTo>
                  <a:lnTo>
                    <a:pt x="18253" y="154911"/>
                  </a:lnTo>
                  <a:lnTo>
                    <a:pt x="22658" y="129167"/>
                  </a:lnTo>
                  <a:lnTo>
                    <a:pt x="33195" y="83629"/>
                  </a:lnTo>
                  <a:lnTo>
                    <a:pt x="44935" y="47867"/>
                  </a:lnTo>
                  <a:lnTo>
                    <a:pt x="57913" y="20684"/>
                  </a:lnTo>
                  <a:lnTo>
                    <a:pt x="73089" y="3899"/>
                  </a:lnTo>
                  <a:lnTo>
                    <a:pt x="81087" y="270"/>
                  </a:lnTo>
                  <a:lnTo>
                    <a:pt x="97500" y="0"/>
                  </a:lnTo>
                  <a:lnTo>
                    <a:pt x="117964" y="17755"/>
                  </a:lnTo>
                  <a:lnTo>
                    <a:pt x="138348" y="48223"/>
                  </a:lnTo>
                  <a:lnTo>
                    <a:pt x="152112" y="87635"/>
                  </a:lnTo>
                  <a:lnTo>
                    <a:pt x="159170" y="123496"/>
                  </a:lnTo>
                  <a:lnTo>
                    <a:pt x="160190" y="155191"/>
                  </a:lnTo>
                  <a:lnTo>
                    <a:pt x="153588" y="183389"/>
                  </a:lnTo>
                  <a:lnTo>
                    <a:pt x="137953" y="206270"/>
                  </a:lnTo>
                  <a:lnTo>
                    <a:pt x="127857" y="216323"/>
                  </a:lnTo>
                  <a:lnTo>
                    <a:pt x="103469" y="225611"/>
                  </a:lnTo>
                  <a:lnTo>
                    <a:pt x="76873" y="226682"/>
                  </a:lnTo>
                  <a:lnTo>
                    <a:pt x="40216" y="219351"/>
                  </a:lnTo>
                  <a:lnTo>
                    <a:pt x="10982" y="206889"/>
                  </a:lnTo>
                  <a:lnTo>
                    <a:pt x="11459" y="206858"/>
                  </a:lnTo>
                  <a:lnTo>
                    <a:pt x="25116" y="211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367">
            <a:extLst>
              <a:ext uri="{FF2B5EF4-FFF2-40B4-BE49-F238E27FC236}">
                <a16:creationId xmlns:a16="http://schemas.microsoft.com/office/drawing/2014/main" xmlns="" id="{5A371ACF-A0D9-41C9-9502-E7FB8E524FC3}"/>
              </a:ext>
            </a:extLst>
          </p:cNvPr>
          <p:cNvGrpSpPr/>
          <p:nvPr/>
        </p:nvGrpSpPr>
        <p:grpSpPr>
          <a:xfrm>
            <a:off x="5307876" y="2397812"/>
            <a:ext cx="184875" cy="134319"/>
            <a:chOff x="5307876" y="2397812"/>
            <a:chExt cx="184875" cy="134319"/>
          </a:xfrm>
        </p:grpSpPr>
        <p:sp>
          <p:nvSpPr>
            <p:cNvPr id="54" name="SMARTInkShape-2021">
              <a:extLst>
                <a:ext uri="{FF2B5EF4-FFF2-40B4-BE49-F238E27FC236}">
                  <a16:creationId xmlns:a16="http://schemas.microsoft.com/office/drawing/2014/main" xmlns="" id="{802E8CAE-77D3-4823-828B-4D46F44D0397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307876" y="2514600"/>
              <a:ext cx="184875" cy="17531"/>
            </a:xfrm>
            <a:custGeom>
              <a:avLst/>
              <a:gdLst/>
              <a:ahLst/>
              <a:cxnLst/>
              <a:rect l="0" t="0" r="0" b="0"/>
              <a:pathLst>
                <a:path w="184875" h="17531">
                  <a:moveTo>
                    <a:pt x="19774" y="0"/>
                  </a:moveTo>
                  <a:lnTo>
                    <a:pt x="19774" y="0"/>
                  </a:lnTo>
                  <a:lnTo>
                    <a:pt x="2814" y="6908"/>
                  </a:lnTo>
                  <a:lnTo>
                    <a:pt x="0" y="8838"/>
                  </a:lnTo>
                  <a:lnTo>
                    <a:pt x="242" y="10831"/>
                  </a:lnTo>
                  <a:lnTo>
                    <a:pt x="6154" y="14927"/>
                  </a:lnTo>
                  <a:lnTo>
                    <a:pt x="49591" y="17530"/>
                  </a:lnTo>
                  <a:lnTo>
                    <a:pt x="84767" y="15317"/>
                  </a:lnTo>
                  <a:lnTo>
                    <a:pt x="123918" y="11982"/>
                  </a:lnTo>
                  <a:lnTo>
                    <a:pt x="18487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22">
              <a:extLst>
                <a:ext uri="{FF2B5EF4-FFF2-40B4-BE49-F238E27FC236}">
                  <a16:creationId xmlns:a16="http://schemas.microsoft.com/office/drawing/2014/main" xmlns="" id="{EEE56185-05B4-4A9A-9866-F0A25A73ADC3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321300" y="2397812"/>
              <a:ext cx="165101" cy="8839"/>
            </a:xfrm>
            <a:custGeom>
              <a:avLst/>
              <a:gdLst/>
              <a:ahLst/>
              <a:cxnLst/>
              <a:rect l="0" t="0" r="0" b="0"/>
              <a:pathLst>
                <a:path w="165101" h="8839">
                  <a:moveTo>
                    <a:pt x="0" y="8838"/>
                  </a:moveTo>
                  <a:lnTo>
                    <a:pt x="0" y="8838"/>
                  </a:lnTo>
                  <a:lnTo>
                    <a:pt x="39999" y="5467"/>
                  </a:lnTo>
                  <a:lnTo>
                    <a:pt x="86876" y="0"/>
                  </a:lnTo>
                  <a:lnTo>
                    <a:pt x="134239" y="653"/>
                  </a:lnTo>
                  <a:lnTo>
                    <a:pt x="165100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368">
            <a:extLst>
              <a:ext uri="{FF2B5EF4-FFF2-40B4-BE49-F238E27FC236}">
                <a16:creationId xmlns:a16="http://schemas.microsoft.com/office/drawing/2014/main" xmlns="" id="{00A98CE5-319C-4026-A8BF-2FF92F9FC69F}"/>
              </a:ext>
            </a:extLst>
          </p:cNvPr>
          <p:cNvGrpSpPr/>
          <p:nvPr/>
        </p:nvGrpSpPr>
        <p:grpSpPr>
          <a:xfrm>
            <a:off x="5861191" y="2217033"/>
            <a:ext cx="463410" cy="742068"/>
            <a:chOff x="5861191" y="2217033"/>
            <a:chExt cx="463410" cy="742068"/>
          </a:xfrm>
        </p:grpSpPr>
        <p:sp>
          <p:nvSpPr>
            <p:cNvPr id="57" name="SMARTInkShape-2023">
              <a:extLst>
                <a:ext uri="{FF2B5EF4-FFF2-40B4-BE49-F238E27FC236}">
                  <a16:creationId xmlns:a16="http://schemas.microsoft.com/office/drawing/2014/main" xmlns="" id="{A8F19D25-CC1A-4830-B2F0-9D8459F1CE3A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990599" y="2723603"/>
              <a:ext cx="72771" cy="30792"/>
            </a:xfrm>
            <a:custGeom>
              <a:avLst/>
              <a:gdLst/>
              <a:ahLst/>
              <a:cxnLst/>
              <a:rect l="0" t="0" r="0" b="0"/>
              <a:pathLst>
                <a:path w="72771" h="30792">
                  <a:moveTo>
                    <a:pt x="29201" y="547"/>
                  </a:moveTo>
                  <a:lnTo>
                    <a:pt x="29201" y="547"/>
                  </a:lnTo>
                  <a:lnTo>
                    <a:pt x="14698" y="1252"/>
                  </a:lnTo>
                  <a:lnTo>
                    <a:pt x="6057" y="3918"/>
                  </a:lnTo>
                  <a:lnTo>
                    <a:pt x="3188" y="5616"/>
                  </a:lnTo>
                  <a:lnTo>
                    <a:pt x="0" y="9385"/>
                  </a:lnTo>
                  <a:lnTo>
                    <a:pt x="561" y="12084"/>
                  </a:lnTo>
                  <a:lnTo>
                    <a:pt x="4948" y="18845"/>
                  </a:lnTo>
                  <a:lnTo>
                    <a:pt x="17246" y="24672"/>
                  </a:lnTo>
                  <a:lnTo>
                    <a:pt x="47143" y="30791"/>
                  </a:lnTo>
                  <a:lnTo>
                    <a:pt x="60458" y="27865"/>
                  </a:lnTo>
                  <a:lnTo>
                    <a:pt x="66973" y="25109"/>
                  </a:lnTo>
                  <a:lnTo>
                    <a:pt x="70610" y="21860"/>
                  </a:lnTo>
                  <a:lnTo>
                    <a:pt x="72329" y="18284"/>
                  </a:lnTo>
                  <a:lnTo>
                    <a:pt x="72770" y="14488"/>
                  </a:lnTo>
                  <a:lnTo>
                    <a:pt x="70947" y="10547"/>
                  </a:lnTo>
                  <a:lnTo>
                    <a:pt x="63277" y="2404"/>
                  </a:lnTo>
                  <a:lnTo>
                    <a:pt x="57562" y="374"/>
                  </a:lnTo>
                  <a:lnTo>
                    <a:pt x="43688" y="0"/>
                  </a:lnTo>
                  <a:lnTo>
                    <a:pt x="23380" y="3756"/>
                  </a:lnTo>
                  <a:lnTo>
                    <a:pt x="16031" y="7383"/>
                  </a:lnTo>
                  <a:lnTo>
                    <a:pt x="10151" y="13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24">
              <a:extLst>
                <a:ext uri="{FF2B5EF4-FFF2-40B4-BE49-F238E27FC236}">
                  <a16:creationId xmlns:a16="http://schemas.microsoft.com/office/drawing/2014/main" xmlns="" id="{0DD78431-0F8D-4913-98DB-068A62CB3E32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026150" y="28511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52997"/>
                  </a:lnTo>
                  <a:lnTo>
                    <a:pt x="10699" y="99240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025">
              <a:extLst>
                <a:ext uri="{FF2B5EF4-FFF2-40B4-BE49-F238E27FC236}">
                  <a16:creationId xmlns:a16="http://schemas.microsoft.com/office/drawing/2014/main" xmlns="" id="{DD4F8669-DA78-40F5-951E-22364CE2AB7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861191" y="2217033"/>
              <a:ext cx="463410" cy="357863"/>
            </a:xfrm>
            <a:custGeom>
              <a:avLst/>
              <a:gdLst/>
              <a:ahLst/>
              <a:cxnLst/>
              <a:rect l="0" t="0" r="0" b="0"/>
              <a:pathLst>
                <a:path w="463410" h="357863">
                  <a:moveTo>
                    <a:pt x="418959" y="5467"/>
                  </a:moveTo>
                  <a:lnTo>
                    <a:pt x="418959" y="5467"/>
                  </a:lnTo>
                  <a:lnTo>
                    <a:pt x="418958" y="2096"/>
                  </a:lnTo>
                  <a:lnTo>
                    <a:pt x="417548" y="1103"/>
                  </a:lnTo>
                  <a:lnTo>
                    <a:pt x="412217" y="0"/>
                  </a:lnTo>
                  <a:lnTo>
                    <a:pt x="371887" y="8022"/>
                  </a:lnTo>
                  <a:lnTo>
                    <a:pt x="341595" y="15775"/>
                  </a:lnTo>
                  <a:lnTo>
                    <a:pt x="304612" y="26276"/>
                  </a:lnTo>
                  <a:lnTo>
                    <a:pt x="262775" y="37999"/>
                  </a:lnTo>
                  <a:lnTo>
                    <a:pt x="219722" y="50970"/>
                  </a:lnTo>
                  <a:lnTo>
                    <a:pt x="179419" y="66142"/>
                  </a:lnTo>
                  <a:lnTo>
                    <a:pt x="145985" y="80411"/>
                  </a:lnTo>
                  <a:lnTo>
                    <a:pt x="112771" y="98463"/>
                  </a:lnTo>
                  <a:lnTo>
                    <a:pt x="106883" y="103448"/>
                  </a:lnTo>
                  <a:lnTo>
                    <a:pt x="106486" y="108182"/>
                  </a:lnTo>
                  <a:lnTo>
                    <a:pt x="109749" y="112749"/>
                  </a:lnTo>
                  <a:lnTo>
                    <a:pt x="115453" y="117205"/>
                  </a:lnTo>
                  <a:lnTo>
                    <a:pt x="153817" y="126847"/>
                  </a:lnTo>
                  <a:lnTo>
                    <a:pt x="193169" y="131851"/>
                  </a:lnTo>
                  <a:lnTo>
                    <a:pt x="236764" y="137132"/>
                  </a:lnTo>
                  <a:lnTo>
                    <a:pt x="277306" y="144183"/>
                  </a:lnTo>
                  <a:lnTo>
                    <a:pt x="312233" y="156086"/>
                  </a:lnTo>
                  <a:lnTo>
                    <a:pt x="315352" y="161618"/>
                  </a:lnTo>
                  <a:lnTo>
                    <a:pt x="314610" y="168129"/>
                  </a:lnTo>
                  <a:lnTo>
                    <a:pt x="311293" y="175292"/>
                  </a:lnTo>
                  <a:lnTo>
                    <a:pt x="272914" y="198856"/>
                  </a:lnTo>
                  <a:lnTo>
                    <a:pt x="230814" y="219124"/>
                  </a:lnTo>
                  <a:lnTo>
                    <a:pt x="206744" y="230454"/>
                  </a:lnTo>
                  <a:lnTo>
                    <a:pt x="180822" y="242242"/>
                  </a:lnTo>
                  <a:lnTo>
                    <a:pt x="153662" y="254334"/>
                  </a:lnTo>
                  <a:lnTo>
                    <a:pt x="125678" y="266628"/>
                  </a:lnTo>
                  <a:lnTo>
                    <a:pt x="99260" y="279058"/>
                  </a:lnTo>
                  <a:lnTo>
                    <a:pt x="73888" y="291577"/>
                  </a:lnTo>
                  <a:lnTo>
                    <a:pt x="31350" y="314661"/>
                  </a:lnTo>
                  <a:lnTo>
                    <a:pt x="7739" y="331975"/>
                  </a:lnTo>
                  <a:lnTo>
                    <a:pt x="2291" y="338850"/>
                  </a:lnTo>
                  <a:lnTo>
                    <a:pt x="69" y="344845"/>
                  </a:lnTo>
                  <a:lnTo>
                    <a:pt x="0" y="350252"/>
                  </a:lnTo>
                  <a:lnTo>
                    <a:pt x="7714" y="353857"/>
                  </a:lnTo>
                  <a:lnTo>
                    <a:pt x="36982" y="357862"/>
                  </a:lnTo>
                  <a:lnTo>
                    <a:pt x="61296" y="357519"/>
                  </a:lnTo>
                  <a:lnTo>
                    <a:pt x="90912" y="355880"/>
                  </a:lnTo>
                  <a:lnTo>
                    <a:pt x="124061" y="353375"/>
                  </a:lnTo>
                  <a:lnTo>
                    <a:pt x="158860" y="350295"/>
                  </a:lnTo>
                  <a:lnTo>
                    <a:pt x="194760" y="346830"/>
                  </a:lnTo>
                  <a:lnTo>
                    <a:pt x="231393" y="343109"/>
                  </a:lnTo>
                  <a:lnTo>
                    <a:pt x="267103" y="340628"/>
                  </a:lnTo>
                  <a:lnTo>
                    <a:pt x="302199" y="338975"/>
                  </a:lnTo>
                  <a:lnTo>
                    <a:pt x="336886" y="337872"/>
                  </a:lnTo>
                  <a:lnTo>
                    <a:pt x="365655" y="337137"/>
                  </a:lnTo>
                  <a:lnTo>
                    <a:pt x="412673" y="336320"/>
                  </a:lnTo>
                  <a:lnTo>
                    <a:pt x="439213" y="341602"/>
                  </a:lnTo>
                  <a:lnTo>
                    <a:pt x="463409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369">
            <a:extLst>
              <a:ext uri="{FF2B5EF4-FFF2-40B4-BE49-F238E27FC236}">
                <a16:creationId xmlns:a16="http://schemas.microsoft.com/office/drawing/2014/main" xmlns="" id="{008B0923-B7F2-480C-87EE-D3FD6BA75FBB}"/>
              </a:ext>
            </a:extLst>
          </p:cNvPr>
          <p:cNvGrpSpPr/>
          <p:nvPr/>
        </p:nvGrpSpPr>
        <p:grpSpPr>
          <a:xfrm>
            <a:off x="6635750" y="2211669"/>
            <a:ext cx="136526" cy="309282"/>
            <a:chOff x="6635750" y="2211669"/>
            <a:chExt cx="136526" cy="309282"/>
          </a:xfrm>
        </p:grpSpPr>
        <p:sp>
          <p:nvSpPr>
            <p:cNvPr id="61" name="SMARTInkShape-2026">
              <a:extLst>
                <a:ext uri="{FF2B5EF4-FFF2-40B4-BE49-F238E27FC236}">
                  <a16:creationId xmlns:a16="http://schemas.microsoft.com/office/drawing/2014/main" xmlns="" id="{DA0B7652-0B59-46FA-B044-199AD429E08E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762750" y="2520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027">
              <a:extLst>
                <a:ext uri="{FF2B5EF4-FFF2-40B4-BE49-F238E27FC236}">
                  <a16:creationId xmlns:a16="http://schemas.microsoft.com/office/drawing/2014/main" xmlns="" id="{8E7FC6C2-35A9-441C-9D4B-A94B00A7DE78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635750" y="2211669"/>
              <a:ext cx="54710" cy="49577"/>
            </a:xfrm>
            <a:custGeom>
              <a:avLst/>
              <a:gdLst/>
              <a:ahLst/>
              <a:cxnLst/>
              <a:rect l="0" t="0" r="0" b="0"/>
              <a:pathLst>
                <a:path w="54710" h="49577">
                  <a:moveTo>
                    <a:pt x="31750" y="4481"/>
                  </a:moveTo>
                  <a:lnTo>
                    <a:pt x="31750" y="4481"/>
                  </a:lnTo>
                  <a:lnTo>
                    <a:pt x="28379" y="1110"/>
                  </a:lnTo>
                  <a:lnTo>
                    <a:pt x="26681" y="823"/>
                  </a:lnTo>
                  <a:lnTo>
                    <a:pt x="24842" y="1336"/>
                  </a:lnTo>
                  <a:lnTo>
                    <a:pt x="22911" y="2385"/>
                  </a:lnTo>
                  <a:lnTo>
                    <a:pt x="21624" y="3789"/>
                  </a:lnTo>
                  <a:lnTo>
                    <a:pt x="20193" y="7231"/>
                  </a:lnTo>
                  <a:lnTo>
                    <a:pt x="19389" y="19877"/>
                  </a:lnTo>
                  <a:lnTo>
                    <a:pt x="22963" y="29198"/>
                  </a:lnTo>
                  <a:lnTo>
                    <a:pt x="36757" y="46679"/>
                  </a:lnTo>
                  <a:lnTo>
                    <a:pt x="40732" y="48841"/>
                  </a:lnTo>
                  <a:lnTo>
                    <a:pt x="44793" y="49576"/>
                  </a:lnTo>
                  <a:lnTo>
                    <a:pt x="48912" y="49361"/>
                  </a:lnTo>
                  <a:lnTo>
                    <a:pt x="51658" y="47807"/>
                  </a:lnTo>
                  <a:lnTo>
                    <a:pt x="53488" y="45359"/>
                  </a:lnTo>
                  <a:lnTo>
                    <a:pt x="54709" y="42316"/>
                  </a:lnTo>
                  <a:lnTo>
                    <a:pt x="54184" y="35173"/>
                  </a:lnTo>
                  <a:lnTo>
                    <a:pt x="53056" y="31292"/>
                  </a:lnTo>
                  <a:lnTo>
                    <a:pt x="41354" y="15718"/>
                  </a:lnTo>
                  <a:lnTo>
                    <a:pt x="27854" y="4439"/>
                  </a:lnTo>
                  <a:lnTo>
                    <a:pt x="19200" y="935"/>
                  </a:lnTo>
                  <a:lnTo>
                    <a:pt x="14916" y="0"/>
                  </a:lnTo>
                  <a:lnTo>
                    <a:pt x="11355" y="788"/>
                  </a:lnTo>
                  <a:lnTo>
                    <a:pt x="0" y="10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028">
              <a:extLst>
                <a:ext uri="{FF2B5EF4-FFF2-40B4-BE49-F238E27FC236}">
                  <a16:creationId xmlns:a16="http://schemas.microsoft.com/office/drawing/2014/main" xmlns="" id="{21DD58AD-36BA-49F3-81AC-0047821711C7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654800" y="236855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0"/>
                  </a:lnTo>
                  <a:lnTo>
                    <a:pt x="0" y="37351"/>
                  </a:lnTo>
                  <a:lnTo>
                    <a:pt x="0" y="80285"/>
                  </a:lnTo>
                  <a:lnTo>
                    <a:pt x="5069" y="121326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370">
            <a:extLst>
              <a:ext uri="{FF2B5EF4-FFF2-40B4-BE49-F238E27FC236}">
                <a16:creationId xmlns:a16="http://schemas.microsoft.com/office/drawing/2014/main" xmlns="" id="{3C549A1D-5822-4022-B613-A25833D41747}"/>
              </a:ext>
            </a:extLst>
          </p:cNvPr>
          <p:cNvGrpSpPr/>
          <p:nvPr/>
        </p:nvGrpSpPr>
        <p:grpSpPr>
          <a:xfrm>
            <a:off x="2756245" y="242193"/>
            <a:ext cx="2418115" cy="1802508"/>
            <a:chOff x="2756245" y="242193"/>
            <a:chExt cx="2418115" cy="1802508"/>
          </a:xfrm>
        </p:grpSpPr>
        <p:sp>
          <p:nvSpPr>
            <p:cNvPr id="65" name="SMARTInkShape-2029">
              <a:extLst>
                <a:ext uri="{FF2B5EF4-FFF2-40B4-BE49-F238E27FC236}">
                  <a16:creationId xmlns:a16="http://schemas.microsoft.com/office/drawing/2014/main" xmlns="" id="{CB9DB89F-3311-4F65-8E60-2B5AE2EF627F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762500" y="198120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88900" y="0"/>
                  </a:moveTo>
                  <a:lnTo>
                    <a:pt x="88900" y="0"/>
                  </a:lnTo>
                  <a:lnTo>
                    <a:pt x="66519" y="16606"/>
                  </a:lnTo>
                  <a:lnTo>
                    <a:pt x="20170" y="4833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30">
              <a:extLst>
                <a:ext uri="{FF2B5EF4-FFF2-40B4-BE49-F238E27FC236}">
                  <a16:creationId xmlns:a16="http://schemas.microsoft.com/office/drawing/2014/main" xmlns="" id="{52FD0E05-430A-4908-A4CB-6B28EAA682C4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633049" y="1913115"/>
              <a:ext cx="110402" cy="118886"/>
            </a:xfrm>
            <a:custGeom>
              <a:avLst/>
              <a:gdLst/>
              <a:ahLst/>
              <a:cxnLst/>
              <a:rect l="0" t="0" r="0" b="0"/>
              <a:pathLst>
                <a:path w="110402" h="118886">
                  <a:moveTo>
                    <a:pt x="34201" y="10935"/>
                  </a:moveTo>
                  <a:lnTo>
                    <a:pt x="34201" y="10935"/>
                  </a:lnTo>
                  <a:lnTo>
                    <a:pt x="27459" y="4193"/>
                  </a:lnTo>
                  <a:lnTo>
                    <a:pt x="20386" y="883"/>
                  </a:lnTo>
                  <a:lnTo>
                    <a:pt x="16524" y="0"/>
                  </a:lnTo>
                  <a:lnTo>
                    <a:pt x="13244" y="823"/>
                  </a:lnTo>
                  <a:lnTo>
                    <a:pt x="7718" y="5500"/>
                  </a:lnTo>
                  <a:lnTo>
                    <a:pt x="640" y="16067"/>
                  </a:lnTo>
                  <a:lnTo>
                    <a:pt x="0" y="25916"/>
                  </a:lnTo>
                  <a:lnTo>
                    <a:pt x="5488" y="45242"/>
                  </a:lnTo>
                  <a:lnTo>
                    <a:pt x="23355" y="77057"/>
                  </a:lnTo>
                  <a:lnTo>
                    <a:pt x="65231" y="109719"/>
                  </a:lnTo>
                  <a:lnTo>
                    <a:pt x="110401" y="1188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031">
              <a:extLst>
                <a:ext uri="{FF2B5EF4-FFF2-40B4-BE49-F238E27FC236}">
                  <a16:creationId xmlns:a16="http://schemas.microsoft.com/office/drawing/2014/main" xmlns="" id="{781B4513-EFBB-4FC7-B3C7-BCED7096E4E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730750" y="1337431"/>
              <a:ext cx="299148" cy="694570"/>
            </a:xfrm>
            <a:custGeom>
              <a:avLst/>
              <a:gdLst/>
              <a:ahLst/>
              <a:cxnLst/>
              <a:rect l="0" t="0" r="0" b="0"/>
              <a:pathLst>
                <a:path w="299148" h="694570">
                  <a:moveTo>
                    <a:pt x="38100" y="59569"/>
                  </a:moveTo>
                  <a:lnTo>
                    <a:pt x="38100" y="59569"/>
                  </a:lnTo>
                  <a:lnTo>
                    <a:pt x="38100" y="45263"/>
                  </a:lnTo>
                  <a:lnTo>
                    <a:pt x="41863" y="38865"/>
                  </a:lnTo>
                  <a:lnTo>
                    <a:pt x="62518" y="19888"/>
                  </a:lnTo>
                  <a:lnTo>
                    <a:pt x="89001" y="8692"/>
                  </a:lnTo>
                  <a:lnTo>
                    <a:pt x="136035" y="0"/>
                  </a:lnTo>
                  <a:lnTo>
                    <a:pt x="179850" y="2800"/>
                  </a:lnTo>
                  <a:lnTo>
                    <a:pt x="216115" y="13664"/>
                  </a:lnTo>
                  <a:lnTo>
                    <a:pt x="248498" y="34835"/>
                  </a:lnTo>
                  <a:lnTo>
                    <a:pt x="274869" y="63843"/>
                  </a:lnTo>
                  <a:lnTo>
                    <a:pt x="291542" y="99641"/>
                  </a:lnTo>
                  <a:lnTo>
                    <a:pt x="299147" y="142625"/>
                  </a:lnTo>
                  <a:lnTo>
                    <a:pt x="296173" y="176916"/>
                  </a:lnTo>
                  <a:lnTo>
                    <a:pt x="286384" y="215205"/>
                  </a:lnTo>
                  <a:lnTo>
                    <a:pt x="271921" y="255740"/>
                  </a:lnTo>
                  <a:lnTo>
                    <a:pt x="253733" y="297275"/>
                  </a:lnTo>
                  <a:lnTo>
                    <a:pt x="232009" y="337372"/>
                  </a:lnTo>
                  <a:lnTo>
                    <a:pt x="207537" y="376359"/>
                  </a:lnTo>
                  <a:lnTo>
                    <a:pt x="180198" y="414853"/>
                  </a:lnTo>
                  <a:lnTo>
                    <a:pt x="153466" y="451247"/>
                  </a:lnTo>
                  <a:lnTo>
                    <a:pt x="128179" y="484826"/>
                  </a:lnTo>
                  <a:lnTo>
                    <a:pt x="94110" y="526825"/>
                  </a:lnTo>
                  <a:lnTo>
                    <a:pt x="54756" y="572979"/>
                  </a:lnTo>
                  <a:lnTo>
                    <a:pt x="24640" y="616573"/>
                  </a:lnTo>
                  <a:lnTo>
                    <a:pt x="5666" y="649882"/>
                  </a:lnTo>
                  <a:lnTo>
                    <a:pt x="1119" y="670403"/>
                  </a:lnTo>
                  <a:lnTo>
                    <a:pt x="0" y="6945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032">
              <a:extLst>
                <a:ext uri="{FF2B5EF4-FFF2-40B4-BE49-F238E27FC236}">
                  <a16:creationId xmlns:a16="http://schemas.microsoft.com/office/drawing/2014/main" xmlns="" id="{799145F5-5B23-4FCD-B81D-C31085F64E9E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2756245" y="242193"/>
              <a:ext cx="2418115" cy="1413934"/>
            </a:xfrm>
            <a:custGeom>
              <a:avLst/>
              <a:gdLst/>
              <a:ahLst/>
              <a:cxnLst/>
              <a:rect l="0" t="0" r="0" b="0"/>
              <a:pathLst>
                <a:path w="2418115" h="1413934">
                  <a:moveTo>
                    <a:pt x="2126905" y="253107"/>
                  </a:moveTo>
                  <a:lnTo>
                    <a:pt x="2126905" y="253107"/>
                  </a:lnTo>
                  <a:lnTo>
                    <a:pt x="2137018" y="253107"/>
                  </a:lnTo>
                  <a:lnTo>
                    <a:pt x="2139997" y="252401"/>
                  </a:lnTo>
                  <a:lnTo>
                    <a:pt x="2141983" y="251226"/>
                  </a:lnTo>
                  <a:lnTo>
                    <a:pt x="2143307" y="249736"/>
                  </a:lnTo>
                  <a:lnTo>
                    <a:pt x="2142778" y="247332"/>
                  </a:lnTo>
                  <a:lnTo>
                    <a:pt x="2138428" y="240898"/>
                  </a:lnTo>
                  <a:lnTo>
                    <a:pt x="2114562" y="219229"/>
                  </a:lnTo>
                  <a:lnTo>
                    <a:pt x="2079321" y="202302"/>
                  </a:lnTo>
                  <a:lnTo>
                    <a:pt x="2032379" y="183960"/>
                  </a:lnTo>
                  <a:lnTo>
                    <a:pt x="2006032" y="173143"/>
                  </a:lnTo>
                  <a:lnTo>
                    <a:pt x="1978590" y="161697"/>
                  </a:lnTo>
                  <a:lnTo>
                    <a:pt x="1948300" y="149128"/>
                  </a:lnTo>
                  <a:lnTo>
                    <a:pt x="1916113" y="135810"/>
                  </a:lnTo>
                  <a:lnTo>
                    <a:pt x="1882660" y="121992"/>
                  </a:lnTo>
                  <a:lnTo>
                    <a:pt x="1847658" y="107842"/>
                  </a:lnTo>
                  <a:lnTo>
                    <a:pt x="1811624" y="93469"/>
                  </a:lnTo>
                  <a:lnTo>
                    <a:pt x="1774901" y="78948"/>
                  </a:lnTo>
                  <a:lnTo>
                    <a:pt x="1734897" y="65740"/>
                  </a:lnTo>
                  <a:lnTo>
                    <a:pt x="1692705" y="53407"/>
                  </a:lnTo>
                  <a:lnTo>
                    <a:pt x="1649055" y="41657"/>
                  </a:lnTo>
                  <a:lnTo>
                    <a:pt x="1603727" y="31707"/>
                  </a:lnTo>
                  <a:lnTo>
                    <a:pt x="1557281" y="22957"/>
                  </a:lnTo>
                  <a:lnTo>
                    <a:pt x="1510089" y="15007"/>
                  </a:lnTo>
                  <a:lnTo>
                    <a:pt x="1460283" y="9001"/>
                  </a:lnTo>
                  <a:lnTo>
                    <a:pt x="1408734" y="4292"/>
                  </a:lnTo>
                  <a:lnTo>
                    <a:pt x="1356025" y="447"/>
                  </a:lnTo>
                  <a:lnTo>
                    <a:pt x="1301835" y="0"/>
                  </a:lnTo>
                  <a:lnTo>
                    <a:pt x="1246658" y="1819"/>
                  </a:lnTo>
                  <a:lnTo>
                    <a:pt x="1190823" y="5149"/>
                  </a:lnTo>
                  <a:lnTo>
                    <a:pt x="1134550" y="10896"/>
                  </a:lnTo>
                  <a:lnTo>
                    <a:pt x="1077985" y="18255"/>
                  </a:lnTo>
                  <a:lnTo>
                    <a:pt x="1021225" y="26689"/>
                  </a:lnTo>
                  <a:lnTo>
                    <a:pt x="962924" y="37251"/>
                  </a:lnTo>
                  <a:lnTo>
                    <a:pt x="903596" y="49230"/>
                  </a:lnTo>
                  <a:lnTo>
                    <a:pt x="843582" y="62156"/>
                  </a:lnTo>
                  <a:lnTo>
                    <a:pt x="783817" y="78534"/>
                  </a:lnTo>
                  <a:lnTo>
                    <a:pt x="724219" y="97214"/>
                  </a:lnTo>
                  <a:lnTo>
                    <a:pt x="664731" y="117428"/>
                  </a:lnTo>
                  <a:lnTo>
                    <a:pt x="606728" y="139371"/>
                  </a:lnTo>
                  <a:lnTo>
                    <a:pt x="549714" y="162466"/>
                  </a:lnTo>
                  <a:lnTo>
                    <a:pt x="493361" y="186330"/>
                  </a:lnTo>
                  <a:lnTo>
                    <a:pt x="439565" y="211411"/>
                  </a:lnTo>
                  <a:lnTo>
                    <a:pt x="387472" y="237304"/>
                  </a:lnTo>
                  <a:lnTo>
                    <a:pt x="336517" y="263738"/>
                  </a:lnTo>
                  <a:lnTo>
                    <a:pt x="289140" y="292650"/>
                  </a:lnTo>
                  <a:lnTo>
                    <a:pt x="244151" y="323214"/>
                  </a:lnTo>
                  <a:lnTo>
                    <a:pt x="200752" y="354878"/>
                  </a:lnTo>
                  <a:lnTo>
                    <a:pt x="163353" y="387982"/>
                  </a:lnTo>
                  <a:lnTo>
                    <a:pt x="129954" y="422046"/>
                  </a:lnTo>
                  <a:lnTo>
                    <a:pt x="99221" y="456750"/>
                  </a:lnTo>
                  <a:lnTo>
                    <a:pt x="74499" y="493291"/>
                  </a:lnTo>
                  <a:lnTo>
                    <a:pt x="53784" y="531057"/>
                  </a:lnTo>
                  <a:lnTo>
                    <a:pt x="35741" y="569641"/>
                  </a:lnTo>
                  <a:lnTo>
                    <a:pt x="22301" y="609474"/>
                  </a:lnTo>
                  <a:lnTo>
                    <a:pt x="11930" y="650140"/>
                  </a:lnTo>
                  <a:lnTo>
                    <a:pt x="3605" y="691363"/>
                  </a:lnTo>
                  <a:lnTo>
                    <a:pt x="172" y="732955"/>
                  </a:lnTo>
                  <a:lnTo>
                    <a:pt x="0" y="774795"/>
                  </a:lnTo>
                  <a:lnTo>
                    <a:pt x="2001" y="816799"/>
                  </a:lnTo>
                  <a:lnTo>
                    <a:pt x="8275" y="858912"/>
                  </a:lnTo>
                  <a:lnTo>
                    <a:pt x="17396" y="901100"/>
                  </a:lnTo>
                  <a:lnTo>
                    <a:pt x="28415" y="943335"/>
                  </a:lnTo>
                  <a:lnTo>
                    <a:pt x="45640" y="984898"/>
                  </a:lnTo>
                  <a:lnTo>
                    <a:pt x="67000" y="1026012"/>
                  </a:lnTo>
                  <a:lnTo>
                    <a:pt x="91118" y="1066827"/>
                  </a:lnTo>
                  <a:lnTo>
                    <a:pt x="121308" y="1104620"/>
                  </a:lnTo>
                  <a:lnTo>
                    <a:pt x="155546" y="1140399"/>
                  </a:lnTo>
                  <a:lnTo>
                    <a:pt x="192483" y="1174835"/>
                  </a:lnTo>
                  <a:lnTo>
                    <a:pt x="235451" y="1206259"/>
                  </a:lnTo>
                  <a:lnTo>
                    <a:pt x="282441" y="1235675"/>
                  </a:lnTo>
                  <a:lnTo>
                    <a:pt x="332113" y="1263752"/>
                  </a:lnTo>
                  <a:lnTo>
                    <a:pt x="386393" y="1288821"/>
                  </a:lnTo>
                  <a:lnTo>
                    <a:pt x="443747" y="1311883"/>
                  </a:lnTo>
                  <a:lnTo>
                    <a:pt x="503149" y="1333607"/>
                  </a:lnTo>
                  <a:lnTo>
                    <a:pt x="565329" y="1351618"/>
                  </a:lnTo>
                  <a:lnTo>
                    <a:pt x="629360" y="1367154"/>
                  </a:lnTo>
                  <a:lnTo>
                    <a:pt x="694625" y="1381038"/>
                  </a:lnTo>
                  <a:lnTo>
                    <a:pt x="762124" y="1391705"/>
                  </a:lnTo>
                  <a:lnTo>
                    <a:pt x="831112" y="1400228"/>
                  </a:lnTo>
                  <a:lnTo>
                    <a:pt x="901093" y="1407321"/>
                  </a:lnTo>
                  <a:lnTo>
                    <a:pt x="975264" y="1411344"/>
                  </a:lnTo>
                  <a:lnTo>
                    <a:pt x="1052227" y="1413320"/>
                  </a:lnTo>
                  <a:lnTo>
                    <a:pt x="1131053" y="1413933"/>
                  </a:lnTo>
                  <a:lnTo>
                    <a:pt x="1210415" y="1410813"/>
                  </a:lnTo>
                  <a:lnTo>
                    <a:pt x="1290134" y="1405205"/>
                  </a:lnTo>
                  <a:lnTo>
                    <a:pt x="1370091" y="1397939"/>
                  </a:lnTo>
                  <a:lnTo>
                    <a:pt x="1448795" y="1386745"/>
                  </a:lnTo>
                  <a:lnTo>
                    <a:pt x="1526665" y="1372932"/>
                  </a:lnTo>
                  <a:lnTo>
                    <a:pt x="1603978" y="1357374"/>
                  </a:lnTo>
                  <a:lnTo>
                    <a:pt x="1680920" y="1336418"/>
                  </a:lnTo>
                  <a:lnTo>
                    <a:pt x="1757616" y="1311864"/>
                  </a:lnTo>
                  <a:lnTo>
                    <a:pt x="1834145" y="1284912"/>
                  </a:lnTo>
                  <a:lnTo>
                    <a:pt x="1906332" y="1253538"/>
                  </a:lnTo>
                  <a:lnTo>
                    <a:pt x="1975623" y="1219217"/>
                  </a:lnTo>
                  <a:lnTo>
                    <a:pt x="2042983" y="1182930"/>
                  </a:lnTo>
                  <a:lnTo>
                    <a:pt x="2104824" y="1142511"/>
                  </a:lnTo>
                  <a:lnTo>
                    <a:pt x="2162984" y="1099338"/>
                  </a:lnTo>
                  <a:lnTo>
                    <a:pt x="2218691" y="1054327"/>
                  </a:lnTo>
                  <a:lnTo>
                    <a:pt x="2265001" y="1005976"/>
                  </a:lnTo>
                  <a:lnTo>
                    <a:pt x="2305047" y="955397"/>
                  </a:lnTo>
                  <a:lnTo>
                    <a:pt x="2340916" y="903334"/>
                  </a:lnTo>
                  <a:lnTo>
                    <a:pt x="2367652" y="850280"/>
                  </a:lnTo>
                  <a:lnTo>
                    <a:pt x="2388297" y="796567"/>
                  </a:lnTo>
                  <a:lnTo>
                    <a:pt x="2404883" y="742414"/>
                  </a:lnTo>
                  <a:lnTo>
                    <a:pt x="2413824" y="687261"/>
                  </a:lnTo>
                  <a:lnTo>
                    <a:pt x="2417667" y="631443"/>
                  </a:lnTo>
                  <a:lnTo>
                    <a:pt x="2418114" y="575181"/>
                  </a:lnTo>
                  <a:lnTo>
                    <a:pt x="2409944" y="520740"/>
                  </a:lnTo>
                  <a:lnTo>
                    <a:pt x="2396031" y="467512"/>
                  </a:lnTo>
                  <a:lnTo>
                    <a:pt x="2378289" y="415094"/>
                  </a:lnTo>
                  <a:lnTo>
                    <a:pt x="2353761" y="366037"/>
                  </a:lnTo>
                  <a:lnTo>
                    <a:pt x="2324709" y="319221"/>
                  </a:lnTo>
                  <a:lnTo>
                    <a:pt x="2292641" y="273900"/>
                  </a:lnTo>
                  <a:lnTo>
                    <a:pt x="2257152" y="235219"/>
                  </a:lnTo>
                  <a:lnTo>
                    <a:pt x="2219380" y="200965"/>
                  </a:lnTo>
                  <a:lnTo>
                    <a:pt x="2180089" y="169662"/>
                  </a:lnTo>
                  <a:lnTo>
                    <a:pt x="2141194" y="145972"/>
                  </a:lnTo>
                  <a:lnTo>
                    <a:pt x="2102564" y="127356"/>
                  </a:lnTo>
                  <a:lnTo>
                    <a:pt x="2064111" y="112123"/>
                  </a:lnTo>
                  <a:lnTo>
                    <a:pt x="1987205" y="81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371">
            <a:extLst>
              <a:ext uri="{FF2B5EF4-FFF2-40B4-BE49-F238E27FC236}">
                <a16:creationId xmlns:a16="http://schemas.microsoft.com/office/drawing/2014/main" xmlns="" id="{7F326ABB-A0D8-4EE4-8F7A-D2FDFC25A508}"/>
              </a:ext>
            </a:extLst>
          </p:cNvPr>
          <p:cNvGrpSpPr/>
          <p:nvPr/>
        </p:nvGrpSpPr>
        <p:grpSpPr>
          <a:xfrm>
            <a:off x="7102637" y="2026066"/>
            <a:ext cx="942814" cy="285335"/>
            <a:chOff x="7102637" y="2026066"/>
            <a:chExt cx="942814" cy="285335"/>
          </a:xfrm>
        </p:grpSpPr>
        <p:sp>
          <p:nvSpPr>
            <p:cNvPr id="70" name="SMARTInkShape-2033">
              <a:extLst>
                <a:ext uri="{FF2B5EF4-FFF2-40B4-BE49-F238E27FC236}">
                  <a16:creationId xmlns:a16="http://schemas.microsoft.com/office/drawing/2014/main" xmlns="" id="{8883D328-F51E-4CE6-9EF5-C853BD80FBC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531100" y="2083061"/>
              <a:ext cx="6351" cy="190240"/>
            </a:xfrm>
            <a:custGeom>
              <a:avLst/>
              <a:gdLst/>
              <a:ahLst/>
              <a:cxnLst/>
              <a:rect l="0" t="0" r="0" b="0"/>
              <a:pathLst>
                <a:path w="6351" h="190240">
                  <a:moveTo>
                    <a:pt x="6350" y="6089"/>
                  </a:moveTo>
                  <a:lnTo>
                    <a:pt x="6350" y="6089"/>
                  </a:lnTo>
                  <a:lnTo>
                    <a:pt x="261" y="0"/>
                  </a:lnTo>
                  <a:lnTo>
                    <a:pt x="1915" y="46244"/>
                  </a:lnTo>
                  <a:lnTo>
                    <a:pt x="3154" y="84779"/>
                  </a:lnTo>
                  <a:lnTo>
                    <a:pt x="935" y="125595"/>
                  </a:lnTo>
                  <a:lnTo>
                    <a:pt x="184" y="167200"/>
                  </a:lnTo>
                  <a:lnTo>
                    <a:pt x="0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034">
              <a:extLst>
                <a:ext uri="{FF2B5EF4-FFF2-40B4-BE49-F238E27FC236}">
                  <a16:creationId xmlns:a16="http://schemas.microsoft.com/office/drawing/2014/main" xmlns="" id="{01701BD2-A619-444E-8CB8-7C0D6F69721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102637" y="2063750"/>
              <a:ext cx="187164" cy="241301"/>
            </a:xfrm>
            <a:custGeom>
              <a:avLst/>
              <a:gdLst/>
              <a:ahLst/>
              <a:cxnLst/>
              <a:rect l="0" t="0" r="0" b="0"/>
              <a:pathLst>
                <a:path w="187164" h="241301">
                  <a:moveTo>
                    <a:pt x="174463" y="0"/>
                  </a:moveTo>
                  <a:lnTo>
                    <a:pt x="174463" y="0"/>
                  </a:lnTo>
                  <a:lnTo>
                    <a:pt x="180735" y="0"/>
                  </a:lnTo>
                  <a:lnTo>
                    <a:pt x="177419" y="0"/>
                  </a:lnTo>
                  <a:lnTo>
                    <a:pt x="136368" y="17298"/>
                  </a:lnTo>
                  <a:lnTo>
                    <a:pt x="90494" y="39681"/>
                  </a:lnTo>
                  <a:lnTo>
                    <a:pt x="44410" y="65032"/>
                  </a:lnTo>
                  <a:lnTo>
                    <a:pt x="8946" y="92946"/>
                  </a:lnTo>
                  <a:lnTo>
                    <a:pt x="6969" y="95830"/>
                  </a:lnTo>
                  <a:lnTo>
                    <a:pt x="7061" y="98459"/>
                  </a:lnTo>
                  <a:lnTo>
                    <a:pt x="8534" y="100917"/>
                  </a:lnTo>
                  <a:lnTo>
                    <a:pt x="10926" y="103262"/>
                  </a:lnTo>
                  <a:lnTo>
                    <a:pt x="27779" y="109932"/>
                  </a:lnTo>
                  <a:lnTo>
                    <a:pt x="73895" y="113725"/>
                  </a:lnTo>
                  <a:lnTo>
                    <a:pt x="93077" y="115455"/>
                  </a:lnTo>
                  <a:lnTo>
                    <a:pt x="108658" y="120928"/>
                  </a:lnTo>
                  <a:lnTo>
                    <a:pt x="113660" y="125069"/>
                  </a:lnTo>
                  <a:lnTo>
                    <a:pt x="119218" y="135314"/>
                  </a:lnTo>
                  <a:lnTo>
                    <a:pt x="117877" y="141009"/>
                  </a:lnTo>
                  <a:lnTo>
                    <a:pt x="108862" y="152982"/>
                  </a:lnTo>
                  <a:lnTo>
                    <a:pt x="75009" y="177209"/>
                  </a:lnTo>
                  <a:lnTo>
                    <a:pt x="36232" y="198197"/>
                  </a:lnTo>
                  <a:lnTo>
                    <a:pt x="4173" y="218638"/>
                  </a:lnTo>
                  <a:lnTo>
                    <a:pt x="0" y="223702"/>
                  </a:lnTo>
                  <a:lnTo>
                    <a:pt x="1005" y="226040"/>
                  </a:lnTo>
                  <a:lnTo>
                    <a:pt x="7764" y="230520"/>
                  </a:lnTo>
                  <a:lnTo>
                    <a:pt x="44559" y="238439"/>
                  </a:lnTo>
                  <a:lnTo>
                    <a:pt x="80234" y="239746"/>
                  </a:lnTo>
                  <a:lnTo>
                    <a:pt x="116910" y="236685"/>
                  </a:lnTo>
                  <a:lnTo>
                    <a:pt x="159384" y="237174"/>
                  </a:lnTo>
                  <a:lnTo>
                    <a:pt x="187163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035">
              <a:extLst>
                <a:ext uri="{FF2B5EF4-FFF2-40B4-BE49-F238E27FC236}">
                  <a16:creationId xmlns:a16="http://schemas.microsoft.com/office/drawing/2014/main" xmlns="" id="{D3AE1047-AFB4-4F62-9885-178E03CA8C8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431265" y="2080204"/>
              <a:ext cx="188736" cy="34347"/>
            </a:xfrm>
            <a:custGeom>
              <a:avLst/>
              <a:gdLst/>
              <a:ahLst/>
              <a:cxnLst/>
              <a:rect l="0" t="0" r="0" b="0"/>
              <a:pathLst>
                <a:path w="188736" h="34347">
                  <a:moveTo>
                    <a:pt x="10935" y="34346"/>
                  </a:moveTo>
                  <a:lnTo>
                    <a:pt x="10935" y="34346"/>
                  </a:lnTo>
                  <a:lnTo>
                    <a:pt x="0" y="23411"/>
                  </a:lnTo>
                  <a:lnTo>
                    <a:pt x="117" y="22117"/>
                  </a:lnTo>
                  <a:lnTo>
                    <a:pt x="2129" y="18798"/>
                  </a:lnTo>
                  <a:lnTo>
                    <a:pt x="47588" y="8850"/>
                  </a:lnTo>
                  <a:lnTo>
                    <a:pt x="88588" y="2568"/>
                  </a:lnTo>
                  <a:lnTo>
                    <a:pt x="132015" y="0"/>
                  </a:lnTo>
                  <a:lnTo>
                    <a:pt x="178966" y="6618"/>
                  </a:lnTo>
                  <a:lnTo>
                    <a:pt x="188735" y="8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036">
              <a:extLst>
                <a:ext uri="{FF2B5EF4-FFF2-40B4-BE49-F238E27FC236}">
                  <a16:creationId xmlns:a16="http://schemas.microsoft.com/office/drawing/2014/main" xmlns="" id="{C21C5174-96DC-4A46-B964-F091E13AA4C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430382" y="2279650"/>
              <a:ext cx="208669" cy="24892"/>
            </a:xfrm>
            <a:custGeom>
              <a:avLst/>
              <a:gdLst/>
              <a:ahLst/>
              <a:cxnLst/>
              <a:rect l="0" t="0" r="0" b="0"/>
              <a:pathLst>
                <a:path w="208669" h="24892">
                  <a:moveTo>
                    <a:pt x="5468" y="12700"/>
                  </a:moveTo>
                  <a:lnTo>
                    <a:pt x="5468" y="12700"/>
                  </a:lnTo>
                  <a:lnTo>
                    <a:pt x="5468" y="16071"/>
                  </a:lnTo>
                  <a:lnTo>
                    <a:pt x="3586" y="19608"/>
                  </a:lnTo>
                  <a:lnTo>
                    <a:pt x="0" y="24256"/>
                  </a:lnTo>
                  <a:lnTo>
                    <a:pt x="3273" y="24891"/>
                  </a:lnTo>
                  <a:lnTo>
                    <a:pt x="39316" y="23474"/>
                  </a:lnTo>
                  <a:lnTo>
                    <a:pt x="77821" y="16598"/>
                  </a:lnTo>
                  <a:lnTo>
                    <a:pt x="122391" y="7505"/>
                  </a:lnTo>
                  <a:lnTo>
                    <a:pt x="167582" y="2224"/>
                  </a:lnTo>
                  <a:lnTo>
                    <a:pt x="208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037">
              <a:extLst>
                <a:ext uri="{FF2B5EF4-FFF2-40B4-BE49-F238E27FC236}">
                  <a16:creationId xmlns:a16="http://schemas.microsoft.com/office/drawing/2014/main" xmlns="" id="{B3B8421F-30F3-4969-B382-DD37D79308C9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735172" y="2026066"/>
              <a:ext cx="113429" cy="265437"/>
            </a:xfrm>
            <a:custGeom>
              <a:avLst/>
              <a:gdLst/>
              <a:ahLst/>
              <a:cxnLst/>
              <a:rect l="0" t="0" r="0" b="0"/>
              <a:pathLst>
                <a:path w="113429" h="265437">
                  <a:moveTo>
                    <a:pt x="94378" y="18634"/>
                  </a:moveTo>
                  <a:lnTo>
                    <a:pt x="94378" y="18634"/>
                  </a:lnTo>
                  <a:lnTo>
                    <a:pt x="97748" y="11892"/>
                  </a:lnTo>
                  <a:lnTo>
                    <a:pt x="98036" y="9200"/>
                  </a:lnTo>
                  <a:lnTo>
                    <a:pt x="94999" y="990"/>
                  </a:lnTo>
                  <a:lnTo>
                    <a:pt x="94087" y="521"/>
                  </a:lnTo>
                  <a:lnTo>
                    <a:pt x="91191" y="0"/>
                  </a:lnTo>
                  <a:lnTo>
                    <a:pt x="72739" y="10511"/>
                  </a:lnTo>
                  <a:lnTo>
                    <a:pt x="51355" y="28457"/>
                  </a:lnTo>
                  <a:lnTo>
                    <a:pt x="24809" y="75137"/>
                  </a:lnTo>
                  <a:lnTo>
                    <a:pt x="7442" y="121924"/>
                  </a:lnTo>
                  <a:lnTo>
                    <a:pt x="0" y="154146"/>
                  </a:lnTo>
                  <a:lnTo>
                    <a:pt x="484" y="198642"/>
                  </a:lnTo>
                  <a:lnTo>
                    <a:pt x="5846" y="223286"/>
                  </a:lnTo>
                  <a:lnTo>
                    <a:pt x="16695" y="242235"/>
                  </a:lnTo>
                  <a:lnTo>
                    <a:pt x="23540" y="250251"/>
                  </a:lnTo>
                  <a:lnTo>
                    <a:pt x="42433" y="261040"/>
                  </a:lnTo>
                  <a:lnTo>
                    <a:pt x="53398" y="264905"/>
                  </a:lnTo>
                  <a:lnTo>
                    <a:pt x="76870" y="265436"/>
                  </a:lnTo>
                  <a:lnTo>
                    <a:pt x="113428" y="259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038">
              <a:extLst>
                <a:ext uri="{FF2B5EF4-FFF2-40B4-BE49-F238E27FC236}">
                  <a16:creationId xmlns:a16="http://schemas.microsoft.com/office/drawing/2014/main" xmlns="" id="{F6EEAD39-EBCA-4296-B004-C407C6328B56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881233" y="2095500"/>
              <a:ext cx="138818" cy="177801"/>
            </a:xfrm>
            <a:custGeom>
              <a:avLst/>
              <a:gdLst/>
              <a:ahLst/>
              <a:cxnLst/>
              <a:rect l="0" t="0" r="0" b="0"/>
              <a:pathLst>
                <a:path w="138818" h="1778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9593" y="40495"/>
                  </a:lnTo>
                  <a:lnTo>
                    <a:pt x="67853" y="80906"/>
                  </a:lnTo>
                  <a:lnTo>
                    <a:pt x="114254" y="126505"/>
                  </a:lnTo>
                  <a:lnTo>
                    <a:pt x="128952" y="152253"/>
                  </a:lnTo>
                  <a:lnTo>
                    <a:pt x="13881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039">
              <a:extLst>
                <a:ext uri="{FF2B5EF4-FFF2-40B4-BE49-F238E27FC236}">
                  <a16:creationId xmlns:a16="http://schemas.microsoft.com/office/drawing/2014/main" xmlns="" id="{322BF679-ED6F-4F78-BFE9-F5357AE6C15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918450" y="2066442"/>
              <a:ext cx="127001" cy="244959"/>
            </a:xfrm>
            <a:custGeom>
              <a:avLst/>
              <a:gdLst/>
              <a:ahLst/>
              <a:cxnLst/>
              <a:rect l="0" t="0" r="0" b="0"/>
              <a:pathLst>
                <a:path w="127001" h="244959">
                  <a:moveTo>
                    <a:pt x="127000" y="3658"/>
                  </a:moveTo>
                  <a:lnTo>
                    <a:pt x="127000" y="3658"/>
                  </a:lnTo>
                  <a:lnTo>
                    <a:pt x="127000" y="287"/>
                  </a:lnTo>
                  <a:lnTo>
                    <a:pt x="125588" y="0"/>
                  </a:lnTo>
                  <a:lnTo>
                    <a:pt x="120258" y="1562"/>
                  </a:lnTo>
                  <a:lnTo>
                    <a:pt x="109324" y="13150"/>
                  </a:lnTo>
                  <a:lnTo>
                    <a:pt x="81894" y="59750"/>
                  </a:lnTo>
                  <a:lnTo>
                    <a:pt x="63305" y="100476"/>
                  </a:lnTo>
                  <a:lnTo>
                    <a:pt x="42511" y="143823"/>
                  </a:lnTo>
                  <a:lnTo>
                    <a:pt x="22238" y="184183"/>
                  </a:lnTo>
                  <a:lnTo>
                    <a:pt x="420" y="228697"/>
                  </a:lnTo>
                  <a:lnTo>
                    <a:pt x="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372">
            <a:extLst>
              <a:ext uri="{FF2B5EF4-FFF2-40B4-BE49-F238E27FC236}">
                <a16:creationId xmlns:a16="http://schemas.microsoft.com/office/drawing/2014/main" xmlns="" id="{35CDDDB7-04D4-4D98-AFC3-246DA30A626A}"/>
              </a:ext>
            </a:extLst>
          </p:cNvPr>
          <p:cNvGrpSpPr/>
          <p:nvPr/>
        </p:nvGrpSpPr>
        <p:grpSpPr>
          <a:xfrm>
            <a:off x="7011282" y="1957676"/>
            <a:ext cx="1691502" cy="906175"/>
            <a:chOff x="7011282" y="1957676"/>
            <a:chExt cx="1691502" cy="906175"/>
          </a:xfrm>
        </p:grpSpPr>
        <p:sp>
          <p:nvSpPr>
            <p:cNvPr id="78" name="SMARTInkShape-2040">
              <a:extLst>
                <a:ext uri="{FF2B5EF4-FFF2-40B4-BE49-F238E27FC236}">
                  <a16:creationId xmlns:a16="http://schemas.microsoft.com/office/drawing/2014/main" xmlns="" id="{150F5E28-0558-4DB5-B8F2-D9D31C68B1D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064500" y="2273300"/>
              <a:ext cx="48569" cy="174629"/>
            </a:xfrm>
            <a:custGeom>
              <a:avLst/>
              <a:gdLst/>
              <a:ahLst/>
              <a:cxnLst/>
              <a:rect l="0" t="0" r="0" b="0"/>
              <a:pathLst>
                <a:path w="48569" h="174629">
                  <a:moveTo>
                    <a:pt x="25400" y="0"/>
                  </a:moveTo>
                  <a:lnTo>
                    <a:pt x="25400" y="0"/>
                  </a:lnTo>
                  <a:lnTo>
                    <a:pt x="21741" y="0"/>
                  </a:lnTo>
                  <a:lnTo>
                    <a:pt x="23304" y="0"/>
                  </a:lnTo>
                  <a:lnTo>
                    <a:pt x="24002" y="705"/>
                  </a:lnTo>
                  <a:lnTo>
                    <a:pt x="40558" y="40080"/>
                  </a:lnTo>
                  <a:lnTo>
                    <a:pt x="48568" y="77427"/>
                  </a:lnTo>
                  <a:lnTo>
                    <a:pt x="46989" y="122147"/>
                  </a:lnTo>
                  <a:lnTo>
                    <a:pt x="35834" y="167095"/>
                  </a:lnTo>
                  <a:lnTo>
                    <a:pt x="33062" y="170664"/>
                  </a:lnTo>
                  <a:lnTo>
                    <a:pt x="26218" y="174628"/>
                  </a:lnTo>
                  <a:lnTo>
                    <a:pt x="18473" y="174509"/>
                  </a:lnTo>
                  <a:lnTo>
                    <a:pt x="14432" y="173489"/>
                  </a:lnTo>
                  <a:lnTo>
                    <a:pt x="11033" y="169987"/>
                  </a:lnTo>
                  <a:lnTo>
                    <a:pt x="5373" y="15857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041">
              <a:extLst>
                <a:ext uri="{FF2B5EF4-FFF2-40B4-BE49-F238E27FC236}">
                  <a16:creationId xmlns:a16="http://schemas.microsoft.com/office/drawing/2014/main" xmlns="" id="{ADCC633F-9D3C-483B-810C-0117D60388E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045450" y="2178050"/>
              <a:ext cx="34998" cy="30190"/>
            </a:xfrm>
            <a:custGeom>
              <a:avLst/>
              <a:gdLst/>
              <a:ahLst/>
              <a:cxnLst/>
              <a:rect l="0" t="0" r="0" b="0"/>
              <a:pathLst>
                <a:path w="34998" h="30190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9555" y="13815"/>
                  </a:lnTo>
                  <a:lnTo>
                    <a:pt x="12008" y="20957"/>
                  </a:lnTo>
                  <a:lnTo>
                    <a:pt x="15449" y="26482"/>
                  </a:lnTo>
                  <a:lnTo>
                    <a:pt x="18061" y="28238"/>
                  </a:lnTo>
                  <a:lnTo>
                    <a:pt x="24725" y="30189"/>
                  </a:lnTo>
                  <a:lnTo>
                    <a:pt x="27067" y="30004"/>
                  </a:lnTo>
                  <a:lnTo>
                    <a:pt x="28627" y="29175"/>
                  </a:lnTo>
                  <a:lnTo>
                    <a:pt x="34504" y="19404"/>
                  </a:lnTo>
                  <a:lnTo>
                    <a:pt x="34997" y="16463"/>
                  </a:lnTo>
                  <a:lnTo>
                    <a:pt x="34620" y="13798"/>
                  </a:lnTo>
                  <a:lnTo>
                    <a:pt x="33664" y="11315"/>
                  </a:lnTo>
                  <a:lnTo>
                    <a:pt x="31615" y="9660"/>
                  </a:lnTo>
                  <a:lnTo>
                    <a:pt x="25574" y="7821"/>
                  </a:lnTo>
                  <a:lnTo>
                    <a:pt x="14241" y="6786"/>
                  </a:lnTo>
                  <a:lnTo>
                    <a:pt x="7975" y="8425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042">
              <a:extLst>
                <a:ext uri="{FF2B5EF4-FFF2-40B4-BE49-F238E27FC236}">
                  <a16:creationId xmlns:a16="http://schemas.microsoft.com/office/drawing/2014/main" xmlns="" id="{2F599EF9-6524-466F-9EE8-BA5AFFF9E00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283091" y="2146300"/>
              <a:ext cx="130660" cy="6351"/>
            </a:xfrm>
            <a:custGeom>
              <a:avLst/>
              <a:gdLst/>
              <a:ahLst/>
              <a:cxnLst/>
              <a:rect l="0" t="0" r="0" b="0"/>
              <a:pathLst>
                <a:path w="13066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3" y="5467"/>
                  </a:lnTo>
                  <a:lnTo>
                    <a:pt x="46710" y="6234"/>
                  </a:lnTo>
                  <a:lnTo>
                    <a:pt x="87676" y="6316"/>
                  </a:lnTo>
                  <a:lnTo>
                    <a:pt x="130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043">
              <a:extLst>
                <a:ext uri="{FF2B5EF4-FFF2-40B4-BE49-F238E27FC236}">
                  <a16:creationId xmlns:a16="http://schemas.microsoft.com/office/drawing/2014/main" xmlns="" id="{456D24B5-C594-4B53-9FA8-AAEA96A7808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269465" y="2235200"/>
              <a:ext cx="176036" cy="9722"/>
            </a:xfrm>
            <a:custGeom>
              <a:avLst/>
              <a:gdLst/>
              <a:ahLst/>
              <a:cxnLst/>
              <a:rect l="0" t="0" r="0" b="0"/>
              <a:pathLst>
                <a:path w="176036" h="9722">
                  <a:moveTo>
                    <a:pt x="10935" y="6350"/>
                  </a:moveTo>
                  <a:lnTo>
                    <a:pt x="10935" y="6350"/>
                  </a:lnTo>
                  <a:lnTo>
                    <a:pt x="4193" y="6350"/>
                  </a:lnTo>
                  <a:lnTo>
                    <a:pt x="2207" y="7056"/>
                  </a:lnTo>
                  <a:lnTo>
                    <a:pt x="884" y="8231"/>
                  </a:lnTo>
                  <a:lnTo>
                    <a:pt x="0" y="9721"/>
                  </a:lnTo>
                  <a:lnTo>
                    <a:pt x="8427" y="9494"/>
                  </a:lnTo>
                  <a:lnTo>
                    <a:pt x="49323" y="6971"/>
                  </a:lnTo>
                  <a:lnTo>
                    <a:pt x="80208" y="4745"/>
                  </a:lnTo>
                  <a:lnTo>
                    <a:pt x="113689" y="2109"/>
                  </a:lnTo>
                  <a:lnTo>
                    <a:pt x="155367" y="625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044">
              <a:extLst>
                <a:ext uri="{FF2B5EF4-FFF2-40B4-BE49-F238E27FC236}">
                  <a16:creationId xmlns:a16="http://schemas.microsoft.com/office/drawing/2014/main" xmlns="" id="{412EFC45-225F-4933-8F0B-124911FFA079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528050" y="2184400"/>
              <a:ext cx="17532" cy="88901"/>
            </a:xfrm>
            <a:custGeom>
              <a:avLst/>
              <a:gdLst/>
              <a:ahLst/>
              <a:cxnLst/>
              <a:rect l="0" t="0" r="0" b="0"/>
              <a:pathLst>
                <a:path w="17532" h="88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7526"/>
                  </a:lnTo>
                  <a:lnTo>
                    <a:pt x="17217" y="49579"/>
                  </a:lnTo>
                  <a:lnTo>
                    <a:pt x="17531" y="62957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045">
              <a:extLst>
                <a:ext uri="{FF2B5EF4-FFF2-40B4-BE49-F238E27FC236}">
                  <a16:creationId xmlns:a16="http://schemas.microsoft.com/office/drawing/2014/main" xmlns="" id="{8B97D905-EED9-471F-BF7C-4087FA3ED36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489949" y="2044700"/>
              <a:ext cx="60618" cy="24156"/>
            </a:xfrm>
            <a:custGeom>
              <a:avLst/>
              <a:gdLst/>
              <a:ahLst/>
              <a:cxnLst/>
              <a:rect l="0" t="0" r="0" b="0"/>
              <a:pathLst>
                <a:path w="60618" h="24156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8"/>
                  </a:lnTo>
                  <a:lnTo>
                    <a:pt x="38072" y="21199"/>
                  </a:lnTo>
                  <a:lnTo>
                    <a:pt x="53771" y="24155"/>
                  </a:lnTo>
                  <a:lnTo>
                    <a:pt x="57015" y="23864"/>
                  </a:lnTo>
                  <a:lnTo>
                    <a:pt x="59177" y="22965"/>
                  </a:lnTo>
                  <a:lnTo>
                    <a:pt x="60617" y="21660"/>
                  </a:lnTo>
                  <a:lnTo>
                    <a:pt x="60168" y="19379"/>
                  </a:lnTo>
                  <a:lnTo>
                    <a:pt x="55905" y="13081"/>
                  </a:lnTo>
                  <a:lnTo>
                    <a:pt x="45543" y="9341"/>
                  </a:lnTo>
                  <a:lnTo>
                    <a:pt x="6807" y="6525"/>
                  </a:lnTo>
                  <a:lnTo>
                    <a:pt x="5949" y="7878"/>
                  </a:lnTo>
                  <a:lnTo>
                    <a:pt x="6788" y="10191"/>
                  </a:lnTo>
                  <a:lnTo>
                    <a:pt x="1270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046">
              <a:extLst>
                <a:ext uri="{FF2B5EF4-FFF2-40B4-BE49-F238E27FC236}">
                  <a16:creationId xmlns:a16="http://schemas.microsoft.com/office/drawing/2014/main" xmlns="" id="{200BEACA-736E-4E88-835A-B5DF15E3021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591550" y="2019300"/>
              <a:ext cx="111234" cy="328203"/>
            </a:xfrm>
            <a:custGeom>
              <a:avLst/>
              <a:gdLst/>
              <a:ahLst/>
              <a:cxnLst/>
              <a:rect l="0" t="0" r="0" b="0"/>
              <a:pathLst>
                <a:path w="111234" h="328203">
                  <a:moveTo>
                    <a:pt x="50800" y="0"/>
                  </a:moveTo>
                  <a:lnTo>
                    <a:pt x="50800" y="0"/>
                  </a:lnTo>
                  <a:lnTo>
                    <a:pt x="66380" y="18951"/>
                  </a:lnTo>
                  <a:lnTo>
                    <a:pt x="86774" y="54926"/>
                  </a:lnTo>
                  <a:lnTo>
                    <a:pt x="98774" y="87206"/>
                  </a:lnTo>
                  <a:lnTo>
                    <a:pt x="107400" y="123425"/>
                  </a:lnTo>
                  <a:lnTo>
                    <a:pt x="111233" y="163041"/>
                  </a:lnTo>
                  <a:lnTo>
                    <a:pt x="107293" y="202285"/>
                  </a:lnTo>
                  <a:lnTo>
                    <a:pt x="98485" y="239482"/>
                  </a:lnTo>
                  <a:lnTo>
                    <a:pt x="87516" y="272477"/>
                  </a:lnTo>
                  <a:lnTo>
                    <a:pt x="69940" y="297960"/>
                  </a:lnTo>
                  <a:lnTo>
                    <a:pt x="41890" y="322529"/>
                  </a:lnTo>
                  <a:lnTo>
                    <a:pt x="34276" y="327203"/>
                  </a:lnTo>
                  <a:lnTo>
                    <a:pt x="27084" y="328202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047">
              <a:extLst>
                <a:ext uri="{FF2B5EF4-FFF2-40B4-BE49-F238E27FC236}">
                  <a16:creationId xmlns:a16="http://schemas.microsoft.com/office/drawing/2014/main" xmlns="" id="{EAD81CB4-6293-4991-9861-9D86D3F97416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209015" y="2543260"/>
              <a:ext cx="1007886" cy="27269"/>
            </a:xfrm>
            <a:custGeom>
              <a:avLst/>
              <a:gdLst/>
              <a:ahLst/>
              <a:cxnLst/>
              <a:rect l="0" t="0" r="0" b="0"/>
              <a:pathLst>
                <a:path w="1007886" h="27269">
                  <a:moveTo>
                    <a:pt x="10935" y="9440"/>
                  </a:moveTo>
                  <a:lnTo>
                    <a:pt x="10935" y="9440"/>
                  </a:lnTo>
                  <a:lnTo>
                    <a:pt x="4193" y="12811"/>
                  </a:lnTo>
                  <a:lnTo>
                    <a:pt x="2207" y="14509"/>
                  </a:lnTo>
                  <a:lnTo>
                    <a:pt x="0" y="18278"/>
                  </a:lnTo>
                  <a:lnTo>
                    <a:pt x="1529" y="20271"/>
                  </a:lnTo>
                  <a:lnTo>
                    <a:pt x="8870" y="24367"/>
                  </a:lnTo>
                  <a:lnTo>
                    <a:pt x="45131" y="27268"/>
                  </a:lnTo>
                  <a:lnTo>
                    <a:pt x="67599" y="26970"/>
                  </a:lnTo>
                  <a:lnTo>
                    <a:pt x="95277" y="26066"/>
                  </a:lnTo>
                  <a:lnTo>
                    <a:pt x="126430" y="24757"/>
                  </a:lnTo>
                  <a:lnTo>
                    <a:pt x="169070" y="21768"/>
                  </a:lnTo>
                  <a:lnTo>
                    <a:pt x="219370" y="17659"/>
                  </a:lnTo>
                  <a:lnTo>
                    <a:pt x="274775" y="12802"/>
                  </a:lnTo>
                  <a:lnTo>
                    <a:pt x="334289" y="9565"/>
                  </a:lnTo>
                  <a:lnTo>
                    <a:pt x="396542" y="7406"/>
                  </a:lnTo>
                  <a:lnTo>
                    <a:pt x="460623" y="5968"/>
                  </a:lnTo>
                  <a:lnTo>
                    <a:pt x="525921" y="4303"/>
                  </a:lnTo>
                  <a:lnTo>
                    <a:pt x="592032" y="2488"/>
                  </a:lnTo>
                  <a:lnTo>
                    <a:pt x="658683" y="572"/>
                  </a:lnTo>
                  <a:lnTo>
                    <a:pt x="718639" y="0"/>
                  </a:lnTo>
                  <a:lnTo>
                    <a:pt x="774133" y="324"/>
                  </a:lnTo>
                  <a:lnTo>
                    <a:pt x="826650" y="1246"/>
                  </a:lnTo>
                  <a:lnTo>
                    <a:pt x="869422" y="1861"/>
                  </a:lnTo>
                  <a:lnTo>
                    <a:pt x="905699" y="2270"/>
                  </a:lnTo>
                  <a:lnTo>
                    <a:pt x="937644" y="2544"/>
                  </a:lnTo>
                  <a:lnTo>
                    <a:pt x="978783" y="2847"/>
                  </a:lnTo>
                  <a:lnTo>
                    <a:pt x="1000595" y="3688"/>
                  </a:lnTo>
                  <a:lnTo>
                    <a:pt x="1004436" y="4900"/>
                  </a:lnTo>
                  <a:lnTo>
                    <a:pt x="1007885" y="9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048">
              <a:extLst>
                <a:ext uri="{FF2B5EF4-FFF2-40B4-BE49-F238E27FC236}">
                  <a16:creationId xmlns:a16="http://schemas.microsoft.com/office/drawing/2014/main" xmlns="" id="{F261C4A0-905D-4155-82E9-EFE7FAA3209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753350" y="2708465"/>
              <a:ext cx="146051" cy="155386"/>
            </a:xfrm>
            <a:custGeom>
              <a:avLst/>
              <a:gdLst/>
              <a:ahLst/>
              <a:cxnLst/>
              <a:rect l="0" t="0" r="0" b="0"/>
              <a:pathLst>
                <a:path w="146051" h="155386">
                  <a:moveTo>
                    <a:pt x="0" y="41085"/>
                  </a:moveTo>
                  <a:lnTo>
                    <a:pt x="0" y="41085"/>
                  </a:lnTo>
                  <a:lnTo>
                    <a:pt x="0" y="35618"/>
                  </a:lnTo>
                  <a:lnTo>
                    <a:pt x="0" y="38368"/>
                  </a:lnTo>
                  <a:lnTo>
                    <a:pt x="10125" y="79194"/>
                  </a:lnTo>
                  <a:lnTo>
                    <a:pt x="12549" y="126679"/>
                  </a:lnTo>
                  <a:lnTo>
                    <a:pt x="12655" y="131593"/>
                  </a:lnTo>
                  <a:lnTo>
                    <a:pt x="16459" y="98733"/>
                  </a:lnTo>
                  <a:lnTo>
                    <a:pt x="30376" y="56000"/>
                  </a:lnTo>
                  <a:lnTo>
                    <a:pt x="51783" y="20068"/>
                  </a:lnTo>
                  <a:lnTo>
                    <a:pt x="63936" y="7991"/>
                  </a:lnTo>
                  <a:lnTo>
                    <a:pt x="80156" y="1682"/>
                  </a:lnTo>
                  <a:lnTo>
                    <a:pt x="89420" y="0"/>
                  </a:lnTo>
                  <a:lnTo>
                    <a:pt x="97713" y="1700"/>
                  </a:lnTo>
                  <a:lnTo>
                    <a:pt x="112573" y="11116"/>
                  </a:lnTo>
                  <a:lnTo>
                    <a:pt x="129467" y="39025"/>
                  </a:lnTo>
                  <a:lnTo>
                    <a:pt x="137678" y="81313"/>
                  </a:lnTo>
                  <a:lnTo>
                    <a:pt x="142804" y="127478"/>
                  </a:lnTo>
                  <a:lnTo>
                    <a:pt x="146050" y="155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49">
              <a:extLst>
                <a:ext uri="{FF2B5EF4-FFF2-40B4-BE49-F238E27FC236}">
                  <a16:creationId xmlns:a16="http://schemas.microsoft.com/office/drawing/2014/main" xmlns="" id="{1E9D2BE4-4131-4C11-81EC-02D4D2B74CF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042150" y="2444750"/>
              <a:ext cx="36933" cy="132235"/>
            </a:xfrm>
            <a:custGeom>
              <a:avLst/>
              <a:gdLst/>
              <a:ahLst/>
              <a:cxnLst/>
              <a:rect l="0" t="0" r="0" b="0"/>
              <a:pathLst>
                <a:path w="36933" h="132235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7726" y="6908"/>
                  </a:lnTo>
                  <a:lnTo>
                    <a:pt x="25502" y="49904"/>
                  </a:lnTo>
                  <a:lnTo>
                    <a:pt x="36348" y="95197"/>
                  </a:lnTo>
                  <a:lnTo>
                    <a:pt x="36932" y="101565"/>
                  </a:lnTo>
                  <a:lnTo>
                    <a:pt x="33817" y="114284"/>
                  </a:lnTo>
                  <a:lnTo>
                    <a:pt x="28435" y="124876"/>
                  </a:lnTo>
                  <a:lnTo>
                    <a:pt x="23691" y="129584"/>
                  </a:lnTo>
                  <a:lnTo>
                    <a:pt x="19231" y="131676"/>
                  </a:lnTo>
                  <a:lnTo>
                    <a:pt x="17054" y="132234"/>
                  </a:lnTo>
                  <a:lnTo>
                    <a:pt x="14898" y="131195"/>
                  </a:lnTo>
                  <a:lnTo>
                    <a:pt x="10619" y="126277"/>
                  </a:lnTo>
                  <a:lnTo>
                    <a:pt x="4244" y="11220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050">
              <a:extLst>
                <a:ext uri="{FF2B5EF4-FFF2-40B4-BE49-F238E27FC236}">
                  <a16:creationId xmlns:a16="http://schemas.microsoft.com/office/drawing/2014/main" xmlns="" id="{C9015F3D-6B34-463A-BBB5-193E50B9BAB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011282" y="2374900"/>
              <a:ext cx="18169" cy="19051"/>
            </a:xfrm>
            <a:custGeom>
              <a:avLst/>
              <a:gdLst/>
              <a:ahLst/>
              <a:cxnLst/>
              <a:rect l="0" t="0" r="0" b="0"/>
              <a:pathLst>
                <a:path w="18169" h="190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3371"/>
                  </a:lnTo>
                  <a:lnTo>
                    <a:pt x="1816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051">
              <a:extLst>
                <a:ext uri="{FF2B5EF4-FFF2-40B4-BE49-F238E27FC236}">
                  <a16:creationId xmlns:a16="http://schemas.microsoft.com/office/drawing/2014/main" xmlns="" id="{2C78D8D2-F7E7-4BFC-8B73-A6BF771FFD8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118349" y="1957676"/>
              <a:ext cx="95252" cy="87025"/>
            </a:xfrm>
            <a:custGeom>
              <a:avLst/>
              <a:gdLst/>
              <a:ahLst/>
              <a:cxnLst/>
              <a:rect l="0" t="0" r="0" b="0"/>
              <a:pathLst>
                <a:path w="95252" h="87025">
                  <a:moveTo>
                    <a:pt x="1" y="36224"/>
                  </a:moveTo>
                  <a:lnTo>
                    <a:pt x="1" y="36224"/>
                  </a:lnTo>
                  <a:lnTo>
                    <a:pt x="0" y="25289"/>
                  </a:lnTo>
                  <a:lnTo>
                    <a:pt x="706" y="25406"/>
                  </a:lnTo>
                  <a:lnTo>
                    <a:pt x="3371" y="27418"/>
                  </a:lnTo>
                  <a:lnTo>
                    <a:pt x="5027" y="34427"/>
                  </a:lnTo>
                  <a:lnTo>
                    <a:pt x="6328" y="81243"/>
                  </a:lnTo>
                  <a:lnTo>
                    <a:pt x="6341" y="82573"/>
                  </a:lnTo>
                  <a:lnTo>
                    <a:pt x="6349" y="74307"/>
                  </a:lnTo>
                  <a:lnTo>
                    <a:pt x="22943" y="27829"/>
                  </a:lnTo>
                  <a:lnTo>
                    <a:pt x="31684" y="7624"/>
                  </a:lnTo>
                  <a:lnTo>
                    <a:pt x="33823" y="4457"/>
                  </a:lnTo>
                  <a:lnTo>
                    <a:pt x="36660" y="2346"/>
                  </a:lnTo>
                  <a:lnTo>
                    <a:pt x="43576" y="0"/>
                  </a:lnTo>
                  <a:lnTo>
                    <a:pt x="47395" y="786"/>
                  </a:lnTo>
                  <a:lnTo>
                    <a:pt x="55401" y="5422"/>
                  </a:lnTo>
                  <a:lnTo>
                    <a:pt x="67843" y="19336"/>
                  </a:lnTo>
                  <a:lnTo>
                    <a:pt x="79619" y="43707"/>
                  </a:lnTo>
                  <a:lnTo>
                    <a:pt x="95251" y="87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052">
              <a:extLst>
                <a:ext uri="{FF2B5EF4-FFF2-40B4-BE49-F238E27FC236}">
                  <a16:creationId xmlns:a16="http://schemas.microsoft.com/office/drawing/2014/main" xmlns="" id="{F0EBA3DC-6843-45C0-93B2-B11C0428392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219950" y="24193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1523" y="51143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053">
              <a:extLst>
                <a:ext uri="{FF2B5EF4-FFF2-40B4-BE49-F238E27FC236}">
                  <a16:creationId xmlns:a16="http://schemas.microsoft.com/office/drawing/2014/main" xmlns="" id="{D2E8ED75-7E62-4075-9E09-6FAB480B3800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093832" y="2482850"/>
              <a:ext cx="75319" cy="6341"/>
            </a:xfrm>
            <a:custGeom>
              <a:avLst/>
              <a:gdLst/>
              <a:ahLst/>
              <a:cxnLst/>
              <a:rect l="0" t="0" r="0" b="0"/>
              <a:pathLst>
                <a:path w="75319" h="634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12" y="5761"/>
                  </a:lnTo>
                  <a:lnTo>
                    <a:pt x="43958" y="6340"/>
                  </a:lnTo>
                  <a:lnTo>
                    <a:pt x="55735" y="5640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054">
              <a:extLst>
                <a:ext uri="{FF2B5EF4-FFF2-40B4-BE49-F238E27FC236}">
                  <a16:creationId xmlns:a16="http://schemas.microsoft.com/office/drawing/2014/main" xmlns="" id="{4D6C0A0D-B5DF-49EC-98DD-B9CE23C2EB6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105650" y="2422216"/>
              <a:ext cx="57151" cy="9835"/>
            </a:xfrm>
            <a:custGeom>
              <a:avLst/>
              <a:gdLst/>
              <a:ahLst/>
              <a:cxnLst/>
              <a:rect l="0" t="0" r="0" b="0"/>
              <a:pathLst>
                <a:path w="57151" h="9835">
                  <a:moveTo>
                    <a:pt x="0" y="9834"/>
                  </a:moveTo>
                  <a:lnTo>
                    <a:pt x="0" y="9834"/>
                  </a:lnTo>
                  <a:lnTo>
                    <a:pt x="3370" y="6463"/>
                  </a:lnTo>
                  <a:lnTo>
                    <a:pt x="32893" y="0"/>
                  </a:lnTo>
                  <a:lnTo>
                    <a:pt x="38843" y="1465"/>
                  </a:lnTo>
                  <a:lnTo>
                    <a:pt x="57150" y="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373">
            <a:extLst>
              <a:ext uri="{FF2B5EF4-FFF2-40B4-BE49-F238E27FC236}">
                <a16:creationId xmlns:a16="http://schemas.microsoft.com/office/drawing/2014/main" xmlns="" id="{77A55E9E-2F64-448E-A3C1-6A4A04E6279F}"/>
              </a:ext>
            </a:extLst>
          </p:cNvPr>
          <p:cNvGrpSpPr/>
          <p:nvPr/>
        </p:nvGrpSpPr>
        <p:grpSpPr>
          <a:xfrm>
            <a:off x="2444750" y="3684572"/>
            <a:ext cx="266701" cy="115799"/>
            <a:chOff x="2444750" y="3684572"/>
            <a:chExt cx="266701" cy="115799"/>
          </a:xfrm>
        </p:grpSpPr>
        <p:sp>
          <p:nvSpPr>
            <p:cNvPr id="94" name="SMARTInkShape-2055">
              <a:extLst>
                <a:ext uri="{FF2B5EF4-FFF2-40B4-BE49-F238E27FC236}">
                  <a16:creationId xmlns:a16="http://schemas.microsoft.com/office/drawing/2014/main" xmlns="" id="{41B60472-AB79-4476-9CAE-6165AFE9823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495054" y="3771900"/>
              <a:ext cx="216397" cy="28471"/>
            </a:xfrm>
            <a:custGeom>
              <a:avLst/>
              <a:gdLst/>
              <a:ahLst/>
              <a:cxnLst/>
              <a:rect l="0" t="0" r="0" b="0"/>
              <a:pathLst>
                <a:path w="216397" h="28471">
                  <a:moveTo>
                    <a:pt x="13196" y="19050"/>
                  </a:moveTo>
                  <a:lnTo>
                    <a:pt x="13196" y="19050"/>
                  </a:lnTo>
                  <a:lnTo>
                    <a:pt x="3083" y="22421"/>
                  </a:lnTo>
                  <a:lnTo>
                    <a:pt x="810" y="24119"/>
                  </a:lnTo>
                  <a:lnTo>
                    <a:pt x="0" y="25957"/>
                  </a:lnTo>
                  <a:lnTo>
                    <a:pt x="165" y="27888"/>
                  </a:lnTo>
                  <a:lnTo>
                    <a:pt x="3098" y="28470"/>
                  </a:lnTo>
                  <a:lnTo>
                    <a:pt x="49304" y="22573"/>
                  </a:lnTo>
                  <a:lnTo>
                    <a:pt x="87099" y="16852"/>
                  </a:lnTo>
                  <a:lnTo>
                    <a:pt x="130709" y="10312"/>
                  </a:lnTo>
                  <a:lnTo>
                    <a:pt x="173609" y="5053"/>
                  </a:lnTo>
                  <a:lnTo>
                    <a:pt x="2163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056">
              <a:extLst>
                <a:ext uri="{FF2B5EF4-FFF2-40B4-BE49-F238E27FC236}">
                  <a16:creationId xmlns:a16="http://schemas.microsoft.com/office/drawing/2014/main" xmlns="" id="{5213DCFD-6F75-4CF2-A9C3-30A48BA8D23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444750" y="3684572"/>
              <a:ext cx="190501" cy="23829"/>
            </a:xfrm>
            <a:custGeom>
              <a:avLst/>
              <a:gdLst/>
              <a:ahLst/>
              <a:cxnLst/>
              <a:rect l="0" t="0" r="0" b="0"/>
              <a:pathLst>
                <a:path w="190501" h="23829">
                  <a:moveTo>
                    <a:pt x="0" y="23828"/>
                  </a:moveTo>
                  <a:lnTo>
                    <a:pt x="0" y="23828"/>
                  </a:lnTo>
                  <a:lnTo>
                    <a:pt x="22395" y="14394"/>
                  </a:lnTo>
                  <a:lnTo>
                    <a:pt x="58533" y="7235"/>
                  </a:lnTo>
                  <a:lnTo>
                    <a:pt x="100520" y="1351"/>
                  </a:lnTo>
                  <a:lnTo>
                    <a:pt x="142829" y="0"/>
                  </a:lnTo>
                  <a:lnTo>
                    <a:pt x="190500" y="4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374">
            <a:extLst>
              <a:ext uri="{FF2B5EF4-FFF2-40B4-BE49-F238E27FC236}">
                <a16:creationId xmlns:a16="http://schemas.microsoft.com/office/drawing/2014/main" xmlns="" id="{6E089EDA-B0F9-467C-A67A-6C3110BF77BF}"/>
              </a:ext>
            </a:extLst>
          </p:cNvPr>
          <p:cNvGrpSpPr/>
          <p:nvPr/>
        </p:nvGrpSpPr>
        <p:grpSpPr>
          <a:xfrm>
            <a:off x="7142762" y="312793"/>
            <a:ext cx="2467787" cy="557158"/>
            <a:chOff x="7142762" y="312793"/>
            <a:chExt cx="2467787" cy="557158"/>
          </a:xfrm>
        </p:grpSpPr>
        <p:sp>
          <p:nvSpPr>
            <p:cNvPr id="97" name="SMARTInkShape-2057">
              <a:extLst>
                <a:ext uri="{FF2B5EF4-FFF2-40B4-BE49-F238E27FC236}">
                  <a16:creationId xmlns:a16="http://schemas.microsoft.com/office/drawing/2014/main" xmlns="" id="{0D856C4C-22DD-4B2A-9E33-F05E8FC0E783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505950" y="381000"/>
              <a:ext cx="104599" cy="488951"/>
            </a:xfrm>
            <a:custGeom>
              <a:avLst/>
              <a:gdLst/>
              <a:ahLst/>
              <a:cxnLst/>
              <a:rect l="0" t="0" r="0" b="0"/>
              <a:pathLst>
                <a:path w="104599" h="488951">
                  <a:moveTo>
                    <a:pt x="31750" y="0"/>
                  </a:moveTo>
                  <a:lnTo>
                    <a:pt x="31750" y="0"/>
                  </a:lnTo>
                  <a:lnTo>
                    <a:pt x="42594" y="706"/>
                  </a:lnTo>
                  <a:lnTo>
                    <a:pt x="59893" y="6481"/>
                  </a:lnTo>
                  <a:lnTo>
                    <a:pt x="77184" y="15580"/>
                  </a:lnTo>
                  <a:lnTo>
                    <a:pt x="90983" y="30443"/>
                  </a:lnTo>
                  <a:lnTo>
                    <a:pt x="96638" y="39345"/>
                  </a:lnTo>
                  <a:lnTo>
                    <a:pt x="104598" y="75471"/>
                  </a:lnTo>
                  <a:lnTo>
                    <a:pt x="100215" y="114084"/>
                  </a:lnTo>
                  <a:lnTo>
                    <a:pt x="77363" y="159988"/>
                  </a:lnTo>
                  <a:lnTo>
                    <a:pt x="53348" y="206926"/>
                  </a:lnTo>
                  <a:lnTo>
                    <a:pt x="30926" y="252887"/>
                  </a:lnTo>
                  <a:lnTo>
                    <a:pt x="30495" y="259608"/>
                  </a:lnTo>
                  <a:lnTo>
                    <a:pt x="36630" y="279886"/>
                  </a:lnTo>
                  <a:lnTo>
                    <a:pt x="47583" y="311664"/>
                  </a:lnTo>
                  <a:lnTo>
                    <a:pt x="50781" y="327606"/>
                  </a:lnTo>
                  <a:lnTo>
                    <a:pt x="60570" y="356969"/>
                  </a:lnTo>
                  <a:lnTo>
                    <a:pt x="60750" y="383287"/>
                  </a:lnTo>
                  <a:lnTo>
                    <a:pt x="51119" y="423785"/>
                  </a:lnTo>
                  <a:lnTo>
                    <a:pt x="34923" y="459275"/>
                  </a:lnTo>
                  <a:lnTo>
                    <a:pt x="18814" y="475767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058">
              <a:extLst>
                <a:ext uri="{FF2B5EF4-FFF2-40B4-BE49-F238E27FC236}">
                  <a16:creationId xmlns:a16="http://schemas.microsoft.com/office/drawing/2014/main" xmlns="" id="{FBAFB201-2703-4671-9C5E-34B507B3B50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360432" y="721933"/>
              <a:ext cx="95896" cy="116268"/>
            </a:xfrm>
            <a:custGeom>
              <a:avLst/>
              <a:gdLst/>
              <a:ahLst/>
              <a:cxnLst/>
              <a:rect l="0" t="0" r="0" b="0"/>
              <a:pathLst>
                <a:path w="95896" h="116268">
                  <a:moveTo>
                    <a:pt x="24868" y="21017"/>
                  </a:moveTo>
                  <a:lnTo>
                    <a:pt x="24868" y="21017"/>
                  </a:lnTo>
                  <a:lnTo>
                    <a:pt x="19799" y="26792"/>
                  </a:lnTo>
                  <a:lnTo>
                    <a:pt x="16030" y="33226"/>
                  </a:lnTo>
                  <a:lnTo>
                    <a:pt x="13311" y="48153"/>
                  </a:lnTo>
                  <a:lnTo>
                    <a:pt x="10982" y="77229"/>
                  </a:lnTo>
                  <a:lnTo>
                    <a:pt x="0" y="113944"/>
                  </a:lnTo>
                  <a:lnTo>
                    <a:pt x="15400" y="68429"/>
                  </a:lnTo>
                  <a:lnTo>
                    <a:pt x="28726" y="34124"/>
                  </a:lnTo>
                  <a:lnTo>
                    <a:pt x="48510" y="8281"/>
                  </a:lnTo>
                  <a:lnTo>
                    <a:pt x="59129" y="1245"/>
                  </a:lnTo>
                  <a:lnTo>
                    <a:pt x="72315" y="0"/>
                  </a:lnTo>
                  <a:lnTo>
                    <a:pt x="79782" y="656"/>
                  </a:lnTo>
                  <a:lnTo>
                    <a:pt x="85467" y="3915"/>
                  </a:lnTo>
                  <a:lnTo>
                    <a:pt x="93663" y="15062"/>
                  </a:lnTo>
                  <a:lnTo>
                    <a:pt x="95895" y="29424"/>
                  </a:lnTo>
                  <a:lnTo>
                    <a:pt x="93461" y="73630"/>
                  </a:lnTo>
                  <a:lnTo>
                    <a:pt x="82018" y="11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059">
              <a:extLst>
                <a:ext uri="{FF2B5EF4-FFF2-40B4-BE49-F238E27FC236}">
                  <a16:creationId xmlns:a16="http://schemas.microsoft.com/office/drawing/2014/main" xmlns="" id="{654714FB-9BBB-4A68-BB92-DEBC7F0FE15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182100" y="457200"/>
              <a:ext cx="209551" cy="323851"/>
            </a:xfrm>
            <a:custGeom>
              <a:avLst/>
              <a:gdLst/>
              <a:ahLst/>
              <a:cxnLst/>
              <a:rect l="0" t="0" r="0" b="0"/>
              <a:pathLst>
                <a:path w="209551" h="323851">
                  <a:moveTo>
                    <a:pt x="209550" y="0"/>
                  </a:moveTo>
                  <a:lnTo>
                    <a:pt x="209550" y="0"/>
                  </a:lnTo>
                  <a:lnTo>
                    <a:pt x="199437" y="0"/>
                  </a:lnTo>
                  <a:lnTo>
                    <a:pt x="176293" y="13484"/>
                  </a:lnTo>
                  <a:lnTo>
                    <a:pt x="136161" y="55580"/>
                  </a:lnTo>
                  <a:lnTo>
                    <a:pt x="112726" y="87497"/>
                  </a:lnTo>
                  <a:lnTo>
                    <a:pt x="90082" y="122849"/>
                  </a:lnTo>
                  <a:lnTo>
                    <a:pt x="68259" y="159727"/>
                  </a:lnTo>
                  <a:lnTo>
                    <a:pt x="46799" y="197284"/>
                  </a:lnTo>
                  <a:lnTo>
                    <a:pt x="29267" y="231380"/>
                  </a:lnTo>
                  <a:lnTo>
                    <a:pt x="11259" y="27834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060">
              <a:extLst>
                <a:ext uri="{FF2B5EF4-FFF2-40B4-BE49-F238E27FC236}">
                  <a16:creationId xmlns:a16="http://schemas.microsoft.com/office/drawing/2014/main" xmlns="" id="{7B42EA41-ADDD-46EF-96CC-A52E58EBC71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172379" y="450850"/>
              <a:ext cx="189236" cy="317501"/>
            </a:xfrm>
            <a:custGeom>
              <a:avLst/>
              <a:gdLst/>
              <a:ahLst/>
              <a:cxnLst/>
              <a:rect l="0" t="0" r="0" b="0"/>
              <a:pathLst>
                <a:path w="189236" h="3175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2117"/>
                  </a:lnTo>
                  <a:lnTo>
                    <a:pt x="16873" y="26367"/>
                  </a:lnTo>
                  <a:lnTo>
                    <a:pt x="45472" y="63081"/>
                  </a:lnTo>
                  <a:lnTo>
                    <a:pt x="70061" y="94358"/>
                  </a:lnTo>
                  <a:lnTo>
                    <a:pt x="99803" y="129426"/>
                  </a:lnTo>
                  <a:lnTo>
                    <a:pt x="128074" y="164297"/>
                  </a:lnTo>
                  <a:lnTo>
                    <a:pt x="153339" y="197904"/>
                  </a:lnTo>
                  <a:lnTo>
                    <a:pt x="180607" y="243886"/>
                  </a:lnTo>
                  <a:lnTo>
                    <a:pt x="189235" y="282518"/>
                  </a:lnTo>
                  <a:lnTo>
                    <a:pt x="187521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061">
              <a:extLst>
                <a:ext uri="{FF2B5EF4-FFF2-40B4-BE49-F238E27FC236}">
                  <a16:creationId xmlns:a16="http://schemas.microsoft.com/office/drawing/2014/main" xmlns="" id="{A21B48AA-0FAF-48F2-8DFF-2E56FCA99D4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953500" y="762000"/>
              <a:ext cx="60521" cy="88901"/>
            </a:xfrm>
            <a:custGeom>
              <a:avLst/>
              <a:gdLst/>
              <a:ahLst/>
              <a:cxnLst/>
              <a:rect l="0" t="0" r="0" b="0"/>
              <a:pathLst>
                <a:path w="60521" h="88901">
                  <a:moveTo>
                    <a:pt x="57150" y="0"/>
                  </a:moveTo>
                  <a:lnTo>
                    <a:pt x="57150" y="0"/>
                  </a:lnTo>
                  <a:lnTo>
                    <a:pt x="60520" y="3371"/>
                  </a:lnTo>
                  <a:lnTo>
                    <a:pt x="60294" y="10670"/>
                  </a:lnTo>
                  <a:lnTo>
                    <a:pt x="56431" y="21676"/>
                  </a:lnTo>
                  <a:lnTo>
                    <a:pt x="20706" y="6663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062">
              <a:extLst>
                <a:ext uri="{FF2B5EF4-FFF2-40B4-BE49-F238E27FC236}">
                  <a16:creationId xmlns:a16="http://schemas.microsoft.com/office/drawing/2014/main" xmlns="" id="{45345D90-9F72-4716-B648-ED4BB97342C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750300" y="7366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38595" y="171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063">
              <a:extLst>
                <a:ext uri="{FF2B5EF4-FFF2-40B4-BE49-F238E27FC236}">
                  <a16:creationId xmlns:a16="http://schemas.microsoft.com/office/drawing/2014/main" xmlns="" id="{7F207B2C-1401-4E02-8FBE-90B3244CBCA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477250" y="755650"/>
              <a:ext cx="203201" cy="15739"/>
            </a:xfrm>
            <a:custGeom>
              <a:avLst/>
              <a:gdLst/>
              <a:ahLst/>
              <a:cxnLst/>
              <a:rect l="0" t="0" r="0" b="0"/>
              <a:pathLst>
                <a:path w="203201" h="15739">
                  <a:moveTo>
                    <a:pt x="0" y="12700"/>
                  </a:moveTo>
                  <a:lnTo>
                    <a:pt x="0" y="12700"/>
                  </a:lnTo>
                  <a:lnTo>
                    <a:pt x="22604" y="7674"/>
                  </a:lnTo>
                  <a:lnTo>
                    <a:pt x="43622" y="8624"/>
                  </a:lnTo>
                  <a:lnTo>
                    <a:pt x="85525" y="12869"/>
                  </a:lnTo>
                  <a:lnTo>
                    <a:pt x="122283" y="15738"/>
                  </a:lnTo>
                  <a:lnTo>
                    <a:pt x="163306" y="992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064">
              <a:extLst>
                <a:ext uri="{FF2B5EF4-FFF2-40B4-BE49-F238E27FC236}">
                  <a16:creationId xmlns:a16="http://schemas.microsoft.com/office/drawing/2014/main" xmlns="" id="{1B548F9B-3551-4168-BA08-C3743006171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316871" y="736600"/>
              <a:ext cx="58780" cy="57151"/>
            </a:xfrm>
            <a:custGeom>
              <a:avLst/>
              <a:gdLst/>
              <a:ahLst/>
              <a:cxnLst/>
              <a:rect l="0" t="0" r="0" b="0"/>
              <a:pathLst>
                <a:path w="58780" h="57151">
                  <a:moveTo>
                    <a:pt x="58779" y="0"/>
                  </a:moveTo>
                  <a:lnTo>
                    <a:pt x="58779" y="0"/>
                  </a:lnTo>
                  <a:lnTo>
                    <a:pt x="11902" y="35321"/>
                  </a:lnTo>
                  <a:lnTo>
                    <a:pt x="1303" y="45116"/>
                  </a:lnTo>
                  <a:lnTo>
                    <a:pt x="0" y="47716"/>
                  </a:lnTo>
                  <a:lnTo>
                    <a:pt x="162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065">
              <a:extLst>
                <a:ext uri="{FF2B5EF4-FFF2-40B4-BE49-F238E27FC236}">
                  <a16:creationId xmlns:a16="http://schemas.microsoft.com/office/drawing/2014/main" xmlns="" id="{7054BA44-8480-4968-83B3-C22698424EB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191500" y="654127"/>
              <a:ext cx="69851" cy="82058"/>
            </a:xfrm>
            <a:custGeom>
              <a:avLst/>
              <a:gdLst/>
              <a:ahLst/>
              <a:cxnLst/>
              <a:rect l="0" t="0" r="0" b="0"/>
              <a:pathLst>
                <a:path w="69851" h="82058">
                  <a:moveTo>
                    <a:pt x="0" y="6273"/>
                  </a:moveTo>
                  <a:lnTo>
                    <a:pt x="0" y="6273"/>
                  </a:lnTo>
                  <a:lnTo>
                    <a:pt x="3370" y="2902"/>
                  </a:lnTo>
                  <a:lnTo>
                    <a:pt x="6907" y="1247"/>
                  </a:lnTo>
                  <a:lnTo>
                    <a:pt x="24571" y="0"/>
                  </a:lnTo>
                  <a:lnTo>
                    <a:pt x="39736" y="3317"/>
                  </a:lnTo>
                  <a:lnTo>
                    <a:pt x="44129" y="6419"/>
                  </a:lnTo>
                  <a:lnTo>
                    <a:pt x="50892" y="15510"/>
                  </a:lnTo>
                  <a:lnTo>
                    <a:pt x="55296" y="25786"/>
                  </a:lnTo>
                  <a:lnTo>
                    <a:pt x="50681" y="36583"/>
                  </a:lnTo>
                  <a:lnTo>
                    <a:pt x="41574" y="49377"/>
                  </a:lnTo>
                  <a:lnTo>
                    <a:pt x="10502" y="75363"/>
                  </a:lnTo>
                  <a:lnTo>
                    <a:pt x="7169" y="81069"/>
                  </a:lnTo>
                  <a:lnTo>
                    <a:pt x="7602" y="81537"/>
                  </a:lnTo>
                  <a:lnTo>
                    <a:pt x="9964" y="82057"/>
                  </a:lnTo>
                  <a:lnTo>
                    <a:pt x="57405" y="72323"/>
                  </a:lnTo>
                  <a:lnTo>
                    <a:pt x="69850" y="69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066">
              <a:extLst>
                <a:ext uri="{FF2B5EF4-FFF2-40B4-BE49-F238E27FC236}">
                  <a16:creationId xmlns:a16="http://schemas.microsoft.com/office/drawing/2014/main" xmlns="" id="{7CF594DB-CBBC-4B0F-BEF4-2B5EC4FF664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013700" y="482600"/>
              <a:ext cx="165101" cy="247651"/>
            </a:xfrm>
            <a:custGeom>
              <a:avLst/>
              <a:gdLst/>
              <a:ahLst/>
              <a:cxnLst/>
              <a:rect l="0" t="0" r="0" b="0"/>
              <a:pathLst>
                <a:path w="165101" h="247651">
                  <a:moveTo>
                    <a:pt x="165100" y="0"/>
                  </a:moveTo>
                  <a:lnTo>
                    <a:pt x="165100" y="0"/>
                  </a:lnTo>
                  <a:lnTo>
                    <a:pt x="125554" y="38282"/>
                  </a:lnTo>
                  <a:lnTo>
                    <a:pt x="99291" y="75548"/>
                  </a:lnTo>
                  <a:lnTo>
                    <a:pt x="71047" y="120457"/>
                  </a:lnTo>
                  <a:lnTo>
                    <a:pt x="42922" y="165043"/>
                  </a:lnTo>
                  <a:lnTo>
                    <a:pt x="17891" y="203889"/>
                  </a:lnTo>
                  <a:lnTo>
                    <a:pt x="5301" y="22951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067">
              <a:extLst>
                <a:ext uri="{FF2B5EF4-FFF2-40B4-BE49-F238E27FC236}">
                  <a16:creationId xmlns:a16="http://schemas.microsoft.com/office/drawing/2014/main" xmlns="" id="{2A31F002-A85A-43E0-9282-FB522E74A81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984641" y="489833"/>
              <a:ext cx="162410" cy="221368"/>
            </a:xfrm>
            <a:custGeom>
              <a:avLst/>
              <a:gdLst/>
              <a:ahLst/>
              <a:cxnLst/>
              <a:rect l="0" t="0" r="0" b="0"/>
              <a:pathLst>
                <a:path w="162410" h="2213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16522" y="6120"/>
                  </a:lnTo>
                  <a:lnTo>
                    <a:pt x="47566" y="37451"/>
                  </a:lnTo>
                  <a:lnTo>
                    <a:pt x="76718" y="75778"/>
                  </a:lnTo>
                  <a:lnTo>
                    <a:pt x="106288" y="117709"/>
                  </a:lnTo>
                  <a:lnTo>
                    <a:pt x="128377" y="157257"/>
                  </a:lnTo>
                  <a:lnTo>
                    <a:pt x="148839" y="201021"/>
                  </a:lnTo>
                  <a:lnTo>
                    <a:pt x="162409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68">
              <a:extLst>
                <a:ext uri="{FF2B5EF4-FFF2-40B4-BE49-F238E27FC236}">
                  <a16:creationId xmlns:a16="http://schemas.microsoft.com/office/drawing/2014/main" xmlns="" id="{F440301C-42A9-4623-803D-E1CC9FDB5B7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715250" y="69850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82550" y="0"/>
                  </a:moveTo>
                  <a:lnTo>
                    <a:pt x="82550" y="0"/>
                  </a:lnTo>
                  <a:lnTo>
                    <a:pt x="76070" y="15914"/>
                  </a:lnTo>
                  <a:lnTo>
                    <a:pt x="46575" y="53619"/>
                  </a:lnTo>
                  <a:lnTo>
                    <a:pt x="11717" y="8843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069">
              <a:extLst>
                <a:ext uri="{FF2B5EF4-FFF2-40B4-BE49-F238E27FC236}">
                  <a16:creationId xmlns:a16="http://schemas.microsoft.com/office/drawing/2014/main" xmlns="" id="{631DCC51-FD9D-4E08-A158-03B17F8E6DBC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671062" y="635000"/>
              <a:ext cx="12439" cy="101601"/>
            </a:xfrm>
            <a:custGeom>
              <a:avLst/>
              <a:gdLst/>
              <a:ahLst/>
              <a:cxnLst/>
              <a:rect l="0" t="0" r="0" b="0"/>
              <a:pathLst>
                <a:path w="12439" h="101601">
                  <a:moveTo>
                    <a:pt x="6088" y="0"/>
                  </a:moveTo>
                  <a:lnTo>
                    <a:pt x="6088" y="0"/>
                  </a:lnTo>
                  <a:lnTo>
                    <a:pt x="6088" y="3371"/>
                  </a:lnTo>
                  <a:lnTo>
                    <a:pt x="621" y="27136"/>
                  </a:lnTo>
                  <a:lnTo>
                    <a:pt x="0" y="48335"/>
                  </a:lnTo>
                  <a:lnTo>
                    <a:pt x="3617" y="62405"/>
                  </a:lnTo>
                  <a:lnTo>
                    <a:pt x="9825" y="82225"/>
                  </a:lnTo>
                  <a:lnTo>
                    <a:pt x="1243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070">
              <a:extLst>
                <a:ext uri="{FF2B5EF4-FFF2-40B4-BE49-F238E27FC236}">
                  <a16:creationId xmlns:a16="http://schemas.microsoft.com/office/drawing/2014/main" xmlns="" id="{56030330-5EBD-4128-8508-65A5FBBFBB5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459711" y="456012"/>
              <a:ext cx="198390" cy="248839"/>
            </a:xfrm>
            <a:custGeom>
              <a:avLst/>
              <a:gdLst/>
              <a:ahLst/>
              <a:cxnLst/>
              <a:rect l="0" t="0" r="0" b="0"/>
              <a:pathLst>
                <a:path w="198390" h="248839">
                  <a:moveTo>
                    <a:pt x="198389" y="20238"/>
                  </a:moveTo>
                  <a:lnTo>
                    <a:pt x="198389" y="20238"/>
                  </a:lnTo>
                  <a:lnTo>
                    <a:pt x="188250" y="6440"/>
                  </a:lnTo>
                  <a:lnTo>
                    <a:pt x="180713" y="465"/>
                  </a:lnTo>
                  <a:lnTo>
                    <a:pt x="176727" y="0"/>
                  </a:lnTo>
                  <a:lnTo>
                    <a:pt x="168535" y="3247"/>
                  </a:lnTo>
                  <a:lnTo>
                    <a:pt x="141639" y="33449"/>
                  </a:lnTo>
                  <a:lnTo>
                    <a:pt x="116741" y="71581"/>
                  </a:lnTo>
                  <a:lnTo>
                    <a:pt x="87335" y="114159"/>
                  </a:lnTo>
                  <a:lnTo>
                    <a:pt x="56280" y="157349"/>
                  </a:lnTo>
                  <a:lnTo>
                    <a:pt x="26852" y="195860"/>
                  </a:lnTo>
                  <a:lnTo>
                    <a:pt x="289" y="240958"/>
                  </a:lnTo>
                  <a:lnTo>
                    <a:pt x="0" y="243585"/>
                  </a:lnTo>
                  <a:lnTo>
                    <a:pt x="1539" y="24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071">
              <a:extLst>
                <a:ext uri="{FF2B5EF4-FFF2-40B4-BE49-F238E27FC236}">
                  <a16:creationId xmlns:a16="http://schemas.microsoft.com/office/drawing/2014/main" xmlns="" id="{7C496C46-F796-49E5-8A17-5FC93C3B10A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451829" y="471306"/>
              <a:ext cx="206272" cy="212047"/>
            </a:xfrm>
            <a:custGeom>
              <a:avLst/>
              <a:gdLst/>
              <a:ahLst/>
              <a:cxnLst/>
              <a:rect l="0" t="0" r="0" b="0"/>
              <a:pathLst>
                <a:path w="206272" h="212047">
                  <a:moveTo>
                    <a:pt x="9421" y="17644"/>
                  </a:moveTo>
                  <a:lnTo>
                    <a:pt x="9421" y="17644"/>
                  </a:lnTo>
                  <a:lnTo>
                    <a:pt x="0" y="1757"/>
                  </a:lnTo>
                  <a:lnTo>
                    <a:pt x="318" y="703"/>
                  </a:lnTo>
                  <a:lnTo>
                    <a:pt x="1236" y="0"/>
                  </a:lnTo>
                  <a:lnTo>
                    <a:pt x="6018" y="1100"/>
                  </a:lnTo>
                  <a:lnTo>
                    <a:pt x="20407" y="9450"/>
                  </a:lnTo>
                  <a:lnTo>
                    <a:pt x="57295" y="37976"/>
                  </a:lnTo>
                  <a:lnTo>
                    <a:pt x="96357" y="74076"/>
                  </a:lnTo>
                  <a:lnTo>
                    <a:pt x="139210" y="116052"/>
                  </a:lnTo>
                  <a:lnTo>
                    <a:pt x="173074" y="156398"/>
                  </a:lnTo>
                  <a:lnTo>
                    <a:pt x="197778" y="201260"/>
                  </a:lnTo>
                  <a:lnTo>
                    <a:pt x="201791" y="208612"/>
                  </a:lnTo>
                  <a:lnTo>
                    <a:pt x="201874" y="210573"/>
                  </a:lnTo>
                  <a:lnTo>
                    <a:pt x="201222" y="211880"/>
                  </a:lnTo>
                  <a:lnTo>
                    <a:pt x="201495" y="212046"/>
                  </a:lnTo>
                  <a:lnTo>
                    <a:pt x="206271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072">
              <a:extLst>
                <a:ext uri="{FF2B5EF4-FFF2-40B4-BE49-F238E27FC236}">
                  <a16:creationId xmlns:a16="http://schemas.microsoft.com/office/drawing/2014/main" xmlns="" id="{B0C25894-A87E-48CF-8C9C-7ED6C861F22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142762" y="312793"/>
              <a:ext cx="197839" cy="482135"/>
            </a:xfrm>
            <a:custGeom>
              <a:avLst/>
              <a:gdLst/>
              <a:ahLst/>
              <a:cxnLst/>
              <a:rect l="0" t="0" r="0" b="0"/>
              <a:pathLst>
                <a:path w="197839" h="482135">
                  <a:moveTo>
                    <a:pt x="172438" y="17407"/>
                  </a:moveTo>
                  <a:lnTo>
                    <a:pt x="172438" y="17407"/>
                  </a:lnTo>
                  <a:lnTo>
                    <a:pt x="165696" y="10665"/>
                  </a:lnTo>
                  <a:lnTo>
                    <a:pt x="148019" y="3101"/>
                  </a:lnTo>
                  <a:lnTo>
                    <a:pt x="106623" y="0"/>
                  </a:lnTo>
                  <a:lnTo>
                    <a:pt x="70151" y="5115"/>
                  </a:lnTo>
                  <a:lnTo>
                    <a:pt x="34651" y="19409"/>
                  </a:lnTo>
                  <a:lnTo>
                    <a:pt x="11197" y="37050"/>
                  </a:lnTo>
                  <a:lnTo>
                    <a:pt x="2468" y="49421"/>
                  </a:lnTo>
                  <a:lnTo>
                    <a:pt x="0" y="61974"/>
                  </a:lnTo>
                  <a:lnTo>
                    <a:pt x="329" y="68285"/>
                  </a:lnTo>
                  <a:lnTo>
                    <a:pt x="6339" y="80942"/>
                  </a:lnTo>
                  <a:lnTo>
                    <a:pt x="17478" y="93622"/>
                  </a:lnTo>
                  <a:lnTo>
                    <a:pt x="63428" y="125359"/>
                  </a:lnTo>
                  <a:lnTo>
                    <a:pt x="87692" y="151150"/>
                  </a:lnTo>
                  <a:lnTo>
                    <a:pt x="101545" y="181134"/>
                  </a:lnTo>
                  <a:lnTo>
                    <a:pt x="101890" y="201887"/>
                  </a:lnTo>
                  <a:lnTo>
                    <a:pt x="100005" y="212361"/>
                  </a:lnTo>
                  <a:lnTo>
                    <a:pt x="88505" y="231523"/>
                  </a:lnTo>
                  <a:lnTo>
                    <a:pt x="70929" y="248742"/>
                  </a:lnTo>
                  <a:lnTo>
                    <a:pt x="39349" y="268219"/>
                  </a:lnTo>
                  <a:lnTo>
                    <a:pt x="8600" y="276501"/>
                  </a:lnTo>
                  <a:lnTo>
                    <a:pt x="6768" y="276214"/>
                  </a:lnTo>
                  <a:lnTo>
                    <a:pt x="6253" y="275317"/>
                  </a:lnTo>
                  <a:lnTo>
                    <a:pt x="6614" y="274014"/>
                  </a:lnTo>
                  <a:lnTo>
                    <a:pt x="20607" y="268808"/>
                  </a:lnTo>
                  <a:lnTo>
                    <a:pt x="42627" y="269539"/>
                  </a:lnTo>
                  <a:lnTo>
                    <a:pt x="56888" y="276221"/>
                  </a:lnTo>
                  <a:lnTo>
                    <a:pt x="63655" y="280967"/>
                  </a:lnTo>
                  <a:lnTo>
                    <a:pt x="73055" y="293765"/>
                  </a:lnTo>
                  <a:lnTo>
                    <a:pt x="76549" y="301129"/>
                  </a:lnTo>
                  <a:lnTo>
                    <a:pt x="76669" y="320600"/>
                  </a:lnTo>
                  <a:lnTo>
                    <a:pt x="70607" y="342659"/>
                  </a:lnTo>
                  <a:lnTo>
                    <a:pt x="43720" y="385566"/>
                  </a:lnTo>
                  <a:lnTo>
                    <a:pt x="14603" y="428012"/>
                  </a:lnTo>
                  <a:lnTo>
                    <a:pt x="5022" y="453040"/>
                  </a:lnTo>
                  <a:lnTo>
                    <a:pt x="5088" y="459524"/>
                  </a:lnTo>
                  <a:lnTo>
                    <a:pt x="8925" y="470490"/>
                  </a:lnTo>
                  <a:lnTo>
                    <a:pt x="20978" y="478187"/>
                  </a:lnTo>
                  <a:lnTo>
                    <a:pt x="29131" y="481227"/>
                  </a:lnTo>
                  <a:lnTo>
                    <a:pt x="67575" y="482134"/>
                  </a:lnTo>
                  <a:lnTo>
                    <a:pt x="114714" y="474564"/>
                  </a:lnTo>
                  <a:lnTo>
                    <a:pt x="147723" y="465416"/>
                  </a:lnTo>
                  <a:lnTo>
                    <a:pt x="197838" y="449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375">
            <a:extLst>
              <a:ext uri="{FF2B5EF4-FFF2-40B4-BE49-F238E27FC236}">
                <a16:creationId xmlns:a16="http://schemas.microsoft.com/office/drawing/2014/main" xmlns="" id="{1EEC4C29-415A-4C51-8992-9988FA694690}"/>
              </a:ext>
            </a:extLst>
          </p:cNvPr>
          <p:cNvGrpSpPr/>
          <p:nvPr/>
        </p:nvGrpSpPr>
        <p:grpSpPr>
          <a:xfrm>
            <a:off x="3270871" y="3397666"/>
            <a:ext cx="1512603" cy="1021935"/>
            <a:chOff x="3270871" y="3397666"/>
            <a:chExt cx="1512603" cy="1021935"/>
          </a:xfrm>
        </p:grpSpPr>
        <p:sp>
          <p:nvSpPr>
            <p:cNvPr id="114" name="SMARTInkShape-2073">
              <a:extLst>
                <a:ext uri="{FF2B5EF4-FFF2-40B4-BE49-F238E27FC236}">
                  <a16:creationId xmlns:a16="http://schemas.microsoft.com/office/drawing/2014/main" xmlns="" id="{FAA8E383-4757-44CA-8CDB-682105432CA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724178" y="3427605"/>
              <a:ext cx="59296" cy="66841"/>
            </a:xfrm>
            <a:custGeom>
              <a:avLst/>
              <a:gdLst/>
              <a:ahLst/>
              <a:cxnLst/>
              <a:rect l="0" t="0" r="0" b="0"/>
              <a:pathLst>
                <a:path w="59296" h="66841">
                  <a:moveTo>
                    <a:pt x="6572" y="26795"/>
                  </a:moveTo>
                  <a:lnTo>
                    <a:pt x="6572" y="26795"/>
                  </a:lnTo>
                  <a:lnTo>
                    <a:pt x="6572" y="23424"/>
                  </a:lnTo>
                  <a:lnTo>
                    <a:pt x="5866" y="22431"/>
                  </a:lnTo>
                  <a:lnTo>
                    <a:pt x="3201" y="21328"/>
                  </a:lnTo>
                  <a:lnTo>
                    <a:pt x="2208" y="22444"/>
                  </a:lnTo>
                  <a:lnTo>
                    <a:pt x="1105" y="27448"/>
                  </a:lnTo>
                  <a:lnTo>
                    <a:pt x="7225" y="41570"/>
                  </a:lnTo>
                  <a:lnTo>
                    <a:pt x="17976" y="55789"/>
                  </a:lnTo>
                  <a:lnTo>
                    <a:pt x="33470" y="65568"/>
                  </a:lnTo>
                  <a:lnTo>
                    <a:pt x="43456" y="66840"/>
                  </a:lnTo>
                  <a:lnTo>
                    <a:pt x="48095" y="66191"/>
                  </a:lnTo>
                  <a:lnTo>
                    <a:pt x="51893" y="63643"/>
                  </a:lnTo>
                  <a:lnTo>
                    <a:pt x="57994" y="55166"/>
                  </a:lnTo>
                  <a:lnTo>
                    <a:pt x="59295" y="42461"/>
                  </a:lnTo>
                  <a:lnTo>
                    <a:pt x="56815" y="28113"/>
                  </a:lnTo>
                  <a:lnTo>
                    <a:pt x="51010" y="14680"/>
                  </a:lnTo>
                  <a:lnTo>
                    <a:pt x="41844" y="5418"/>
                  </a:lnTo>
                  <a:lnTo>
                    <a:pt x="36437" y="1960"/>
                  </a:lnTo>
                  <a:lnTo>
                    <a:pt x="24784" y="0"/>
                  </a:lnTo>
                  <a:lnTo>
                    <a:pt x="18714" y="465"/>
                  </a:lnTo>
                  <a:lnTo>
                    <a:pt x="8205" y="4745"/>
                  </a:lnTo>
                  <a:lnTo>
                    <a:pt x="3428" y="7861"/>
                  </a:lnTo>
                  <a:lnTo>
                    <a:pt x="948" y="11350"/>
                  </a:lnTo>
                  <a:lnTo>
                    <a:pt x="0" y="15087"/>
                  </a:lnTo>
                  <a:lnTo>
                    <a:pt x="222" y="26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074">
              <a:extLst>
                <a:ext uri="{FF2B5EF4-FFF2-40B4-BE49-F238E27FC236}">
                  <a16:creationId xmlns:a16="http://schemas.microsoft.com/office/drawing/2014/main" xmlns="" id="{7B372F44-5719-489A-883E-5D80DFD50FB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756150" y="3584091"/>
              <a:ext cx="15112" cy="200510"/>
            </a:xfrm>
            <a:custGeom>
              <a:avLst/>
              <a:gdLst/>
              <a:ahLst/>
              <a:cxnLst/>
              <a:rect l="0" t="0" r="0" b="0"/>
              <a:pathLst>
                <a:path w="15112" h="20051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4364" y="0"/>
                  </a:lnTo>
                  <a:lnTo>
                    <a:pt x="5026" y="515"/>
                  </a:lnTo>
                  <a:lnTo>
                    <a:pt x="9459" y="19893"/>
                  </a:lnTo>
                  <a:lnTo>
                    <a:pt x="15111" y="57779"/>
                  </a:lnTo>
                  <a:lnTo>
                    <a:pt x="14512" y="104753"/>
                  </a:lnTo>
                  <a:lnTo>
                    <a:pt x="9866" y="151048"/>
                  </a:lnTo>
                  <a:lnTo>
                    <a:pt x="6350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075">
              <a:extLst>
                <a:ext uri="{FF2B5EF4-FFF2-40B4-BE49-F238E27FC236}">
                  <a16:creationId xmlns:a16="http://schemas.microsoft.com/office/drawing/2014/main" xmlns="" id="{04338F12-6E78-48EE-848F-F0499C7922D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521200" y="4073329"/>
              <a:ext cx="54212" cy="346272"/>
            </a:xfrm>
            <a:custGeom>
              <a:avLst/>
              <a:gdLst/>
              <a:ahLst/>
              <a:cxnLst/>
              <a:rect l="0" t="0" r="0" b="0"/>
              <a:pathLst>
                <a:path w="54212" h="3462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5696" y="227"/>
                  </a:lnTo>
                  <a:lnTo>
                    <a:pt x="21048" y="1275"/>
                  </a:lnTo>
                  <a:lnTo>
                    <a:pt x="30757" y="9965"/>
                  </a:lnTo>
                  <a:lnTo>
                    <a:pt x="39069" y="23940"/>
                  </a:lnTo>
                  <a:lnTo>
                    <a:pt x="47011" y="51642"/>
                  </a:lnTo>
                  <a:lnTo>
                    <a:pt x="48170" y="90726"/>
                  </a:lnTo>
                  <a:lnTo>
                    <a:pt x="43528" y="133695"/>
                  </a:lnTo>
                  <a:lnTo>
                    <a:pt x="34456" y="154169"/>
                  </a:lnTo>
                  <a:lnTo>
                    <a:pt x="17986" y="181936"/>
                  </a:lnTo>
                  <a:lnTo>
                    <a:pt x="16931" y="190448"/>
                  </a:lnTo>
                  <a:lnTo>
                    <a:pt x="27851" y="229905"/>
                  </a:lnTo>
                  <a:lnTo>
                    <a:pt x="47983" y="272188"/>
                  </a:lnTo>
                  <a:lnTo>
                    <a:pt x="54211" y="301951"/>
                  </a:lnTo>
                  <a:lnTo>
                    <a:pt x="48018" y="328214"/>
                  </a:lnTo>
                  <a:lnTo>
                    <a:pt x="42273" y="336599"/>
                  </a:lnTo>
                  <a:lnTo>
                    <a:pt x="35016" y="341972"/>
                  </a:lnTo>
                  <a:lnTo>
                    <a:pt x="19050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076">
              <a:extLst>
                <a:ext uri="{FF2B5EF4-FFF2-40B4-BE49-F238E27FC236}">
                  <a16:creationId xmlns:a16="http://schemas.microsoft.com/office/drawing/2014/main" xmlns="" id="{20B1F1A2-2B6E-4958-84CD-AA1F7857E3B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381500" y="4297926"/>
              <a:ext cx="84847" cy="77225"/>
            </a:xfrm>
            <a:custGeom>
              <a:avLst/>
              <a:gdLst/>
              <a:ahLst/>
              <a:cxnLst/>
              <a:rect l="0" t="0" r="0" b="0"/>
              <a:pathLst>
                <a:path w="84847" h="77225">
                  <a:moveTo>
                    <a:pt x="0" y="39124"/>
                  </a:moveTo>
                  <a:lnTo>
                    <a:pt x="0" y="39124"/>
                  </a:lnTo>
                  <a:lnTo>
                    <a:pt x="5467" y="39124"/>
                  </a:lnTo>
                  <a:lnTo>
                    <a:pt x="5761" y="39829"/>
                  </a:lnTo>
                  <a:lnTo>
                    <a:pt x="6272" y="51333"/>
                  </a:lnTo>
                  <a:lnTo>
                    <a:pt x="584" y="72955"/>
                  </a:lnTo>
                  <a:lnTo>
                    <a:pt x="389" y="72967"/>
                  </a:lnTo>
                  <a:lnTo>
                    <a:pt x="77" y="67916"/>
                  </a:lnTo>
                  <a:lnTo>
                    <a:pt x="22372" y="27865"/>
                  </a:lnTo>
                  <a:lnTo>
                    <a:pt x="43224" y="5072"/>
                  </a:lnTo>
                  <a:lnTo>
                    <a:pt x="47866" y="1606"/>
                  </a:lnTo>
                  <a:lnTo>
                    <a:pt x="53077" y="0"/>
                  </a:lnTo>
                  <a:lnTo>
                    <a:pt x="64512" y="98"/>
                  </a:lnTo>
                  <a:lnTo>
                    <a:pt x="69114" y="2524"/>
                  </a:lnTo>
                  <a:lnTo>
                    <a:pt x="76108" y="10863"/>
                  </a:lnTo>
                  <a:lnTo>
                    <a:pt x="84012" y="27458"/>
                  </a:lnTo>
                  <a:lnTo>
                    <a:pt x="84846" y="39583"/>
                  </a:lnTo>
                  <a:lnTo>
                    <a:pt x="82550" y="77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077">
              <a:extLst>
                <a:ext uri="{FF2B5EF4-FFF2-40B4-BE49-F238E27FC236}">
                  <a16:creationId xmlns:a16="http://schemas.microsoft.com/office/drawing/2014/main" xmlns="" id="{E5F930A5-0618-46B4-9BB1-586DE20644F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254500" y="4108450"/>
              <a:ext cx="127001" cy="196851"/>
            </a:xfrm>
            <a:custGeom>
              <a:avLst/>
              <a:gdLst/>
              <a:ahLst/>
              <a:cxnLst/>
              <a:rect l="0" t="0" r="0" b="0"/>
              <a:pathLst>
                <a:path w="127001" h="196851">
                  <a:moveTo>
                    <a:pt x="127000" y="0"/>
                  </a:moveTo>
                  <a:lnTo>
                    <a:pt x="127000" y="0"/>
                  </a:lnTo>
                  <a:lnTo>
                    <a:pt x="120258" y="0"/>
                  </a:lnTo>
                  <a:lnTo>
                    <a:pt x="113185" y="3763"/>
                  </a:lnTo>
                  <a:lnTo>
                    <a:pt x="93775" y="21047"/>
                  </a:lnTo>
                  <a:lnTo>
                    <a:pt x="68331" y="59852"/>
                  </a:lnTo>
                  <a:lnTo>
                    <a:pt x="44150" y="103388"/>
                  </a:lnTo>
                  <a:lnTo>
                    <a:pt x="25311" y="14023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78">
              <a:extLst>
                <a:ext uri="{FF2B5EF4-FFF2-40B4-BE49-F238E27FC236}">
                  <a16:creationId xmlns:a16="http://schemas.microsoft.com/office/drawing/2014/main" xmlns="" id="{53975FC2-E367-4922-960B-498417B56B8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225442" y="4147433"/>
              <a:ext cx="138131" cy="176918"/>
            </a:xfrm>
            <a:custGeom>
              <a:avLst/>
              <a:gdLst/>
              <a:ahLst/>
              <a:cxnLst/>
              <a:rect l="0" t="0" r="0" b="0"/>
              <a:pathLst>
                <a:path w="138131" h="1769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6489" y="3272"/>
                  </a:lnTo>
                  <a:lnTo>
                    <a:pt x="51910" y="37434"/>
                  </a:lnTo>
                  <a:lnTo>
                    <a:pt x="96288" y="82964"/>
                  </a:lnTo>
                  <a:lnTo>
                    <a:pt x="121650" y="120151"/>
                  </a:lnTo>
                  <a:lnTo>
                    <a:pt x="135829" y="147868"/>
                  </a:lnTo>
                  <a:lnTo>
                    <a:pt x="138130" y="160713"/>
                  </a:lnTo>
                  <a:lnTo>
                    <a:pt x="137008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079">
              <a:extLst>
                <a:ext uri="{FF2B5EF4-FFF2-40B4-BE49-F238E27FC236}">
                  <a16:creationId xmlns:a16="http://schemas.microsoft.com/office/drawing/2014/main" xmlns="" id="{0C47BAF0-4D9C-47EA-B1C0-05803A6F39F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146550" y="43243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15261" y="1590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080">
              <a:extLst>
                <a:ext uri="{FF2B5EF4-FFF2-40B4-BE49-F238E27FC236}">
                  <a16:creationId xmlns:a16="http://schemas.microsoft.com/office/drawing/2014/main" xmlns="" id="{262DAA20-BE33-473E-A777-1B8BF415FC8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013200" y="43307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081">
              <a:extLst>
                <a:ext uri="{FF2B5EF4-FFF2-40B4-BE49-F238E27FC236}">
                  <a16:creationId xmlns:a16="http://schemas.microsoft.com/office/drawing/2014/main" xmlns="" id="{F501BF20-C8CF-48BF-8849-AE724CA3A76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930650" y="43180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3275" y="5069"/>
                  </a:lnTo>
                  <a:lnTo>
                    <a:pt x="4560" y="1083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082">
              <a:extLst>
                <a:ext uri="{FF2B5EF4-FFF2-40B4-BE49-F238E27FC236}">
                  <a16:creationId xmlns:a16="http://schemas.microsoft.com/office/drawing/2014/main" xmlns="" id="{808D2AAA-F155-4D87-8425-A9D4100C894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805124" y="4267200"/>
              <a:ext cx="36627" cy="63501"/>
            </a:xfrm>
            <a:custGeom>
              <a:avLst/>
              <a:gdLst/>
              <a:ahLst/>
              <a:cxnLst/>
              <a:rect l="0" t="0" r="0" b="0"/>
              <a:pathLst>
                <a:path w="36627" h="63501">
                  <a:moveTo>
                    <a:pt x="4876" y="0"/>
                  </a:moveTo>
                  <a:lnTo>
                    <a:pt x="4876" y="0"/>
                  </a:lnTo>
                  <a:lnTo>
                    <a:pt x="8247" y="0"/>
                  </a:lnTo>
                  <a:lnTo>
                    <a:pt x="11783" y="1881"/>
                  </a:lnTo>
                  <a:lnTo>
                    <a:pt x="15707" y="5775"/>
                  </a:lnTo>
                  <a:lnTo>
                    <a:pt x="19803" y="12209"/>
                  </a:lnTo>
                  <a:lnTo>
                    <a:pt x="22704" y="23765"/>
                  </a:lnTo>
                  <a:lnTo>
                    <a:pt x="21502" y="30083"/>
                  </a:lnTo>
                  <a:lnTo>
                    <a:pt x="17909" y="35948"/>
                  </a:lnTo>
                  <a:lnTo>
                    <a:pt x="0" y="55605"/>
                  </a:lnTo>
                  <a:lnTo>
                    <a:pt x="214" y="56826"/>
                  </a:lnTo>
                  <a:lnTo>
                    <a:pt x="2333" y="60063"/>
                  </a:lnTo>
                  <a:lnTo>
                    <a:pt x="7509" y="61972"/>
                  </a:lnTo>
                  <a:lnTo>
                    <a:pt x="36626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083">
              <a:extLst>
                <a:ext uri="{FF2B5EF4-FFF2-40B4-BE49-F238E27FC236}">
                  <a16:creationId xmlns:a16="http://schemas.microsoft.com/office/drawing/2014/main" xmlns="" id="{3A71EE9B-1A23-489B-8E06-6BD6376D172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708400" y="4134733"/>
              <a:ext cx="88901" cy="126118"/>
            </a:xfrm>
            <a:custGeom>
              <a:avLst/>
              <a:gdLst/>
              <a:ahLst/>
              <a:cxnLst/>
              <a:rect l="0" t="0" r="0" b="0"/>
              <a:pathLst>
                <a:path w="88901" h="126118">
                  <a:moveTo>
                    <a:pt x="88900" y="5467"/>
                  </a:moveTo>
                  <a:lnTo>
                    <a:pt x="88900" y="5467"/>
                  </a:lnTo>
                  <a:lnTo>
                    <a:pt x="85529" y="2096"/>
                  </a:lnTo>
                  <a:lnTo>
                    <a:pt x="80111" y="441"/>
                  </a:lnTo>
                  <a:lnTo>
                    <a:pt x="76690" y="0"/>
                  </a:lnTo>
                  <a:lnTo>
                    <a:pt x="69127" y="3272"/>
                  </a:lnTo>
                  <a:lnTo>
                    <a:pt x="61062" y="10136"/>
                  </a:lnTo>
                  <a:lnTo>
                    <a:pt x="48588" y="27312"/>
                  </a:lnTo>
                  <a:lnTo>
                    <a:pt x="24133" y="74126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084">
              <a:extLst>
                <a:ext uri="{FF2B5EF4-FFF2-40B4-BE49-F238E27FC236}">
                  <a16:creationId xmlns:a16="http://schemas.microsoft.com/office/drawing/2014/main" xmlns="" id="{6EA34102-5111-41C3-A832-10CD183423C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689350" y="4109333"/>
              <a:ext cx="76201" cy="183268"/>
            </a:xfrm>
            <a:custGeom>
              <a:avLst/>
              <a:gdLst/>
              <a:ahLst/>
              <a:cxnLst/>
              <a:rect l="0" t="0" r="0" b="0"/>
              <a:pathLst>
                <a:path w="76201" h="1832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6731" y="46870"/>
                  </a:lnTo>
                  <a:lnTo>
                    <a:pt x="44139" y="82646"/>
                  </a:lnTo>
                  <a:lnTo>
                    <a:pt x="57842" y="119352"/>
                  </a:lnTo>
                  <a:lnTo>
                    <a:pt x="69150" y="159954"/>
                  </a:lnTo>
                  <a:lnTo>
                    <a:pt x="7620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085">
              <a:extLst>
                <a:ext uri="{FF2B5EF4-FFF2-40B4-BE49-F238E27FC236}">
                  <a16:creationId xmlns:a16="http://schemas.microsoft.com/office/drawing/2014/main" xmlns="" id="{64275140-0C60-4E8A-9F29-840014F5209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625850" y="43243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10653" y="2573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086">
              <a:extLst>
                <a:ext uri="{FF2B5EF4-FFF2-40B4-BE49-F238E27FC236}">
                  <a16:creationId xmlns:a16="http://schemas.microsoft.com/office/drawing/2014/main" xmlns="" id="{4130E379-7398-4717-83E0-C958EB27E0D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568700" y="42735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087">
              <a:extLst>
                <a:ext uri="{FF2B5EF4-FFF2-40B4-BE49-F238E27FC236}">
                  <a16:creationId xmlns:a16="http://schemas.microsoft.com/office/drawing/2014/main" xmlns="" id="{5CB88185-4C1F-4A15-B3B3-C961EC114563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429000" y="4104792"/>
              <a:ext cx="101601" cy="149709"/>
            </a:xfrm>
            <a:custGeom>
              <a:avLst/>
              <a:gdLst/>
              <a:ahLst/>
              <a:cxnLst/>
              <a:rect l="0" t="0" r="0" b="0"/>
              <a:pathLst>
                <a:path w="101601" h="149709">
                  <a:moveTo>
                    <a:pt x="101600" y="3658"/>
                  </a:moveTo>
                  <a:lnTo>
                    <a:pt x="101600" y="3658"/>
                  </a:lnTo>
                  <a:lnTo>
                    <a:pt x="98229" y="287"/>
                  </a:lnTo>
                  <a:lnTo>
                    <a:pt x="95825" y="0"/>
                  </a:lnTo>
                  <a:lnTo>
                    <a:pt x="85699" y="2966"/>
                  </a:lnTo>
                  <a:lnTo>
                    <a:pt x="77835" y="6408"/>
                  </a:lnTo>
                  <a:lnTo>
                    <a:pt x="71517" y="15934"/>
                  </a:lnTo>
                  <a:lnTo>
                    <a:pt x="47244" y="61328"/>
                  </a:lnTo>
                  <a:lnTo>
                    <a:pt x="24801" y="103210"/>
                  </a:lnTo>
                  <a:lnTo>
                    <a:pt x="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088">
              <a:extLst>
                <a:ext uri="{FF2B5EF4-FFF2-40B4-BE49-F238E27FC236}">
                  <a16:creationId xmlns:a16="http://schemas.microsoft.com/office/drawing/2014/main" xmlns="" id="{3A603F61-D209-45F5-9D3F-CAE9699435C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390900" y="4115683"/>
              <a:ext cx="133351" cy="183268"/>
            </a:xfrm>
            <a:custGeom>
              <a:avLst/>
              <a:gdLst/>
              <a:ahLst/>
              <a:cxnLst/>
              <a:rect l="0" t="0" r="0" b="0"/>
              <a:pathLst>
                <a:path w="133351" h="1832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4747" y="3272"/>
                  </a:lnTo>
                  <a:lnTo>
                    <a:pt x="36779" y="23613"/>
                  </a:lnTo>
                  <a:lnTo>
                    <a:pt x="66897" y="69311"/>
                  </a:lnTo>
                  <a:lnTo>
                    <a:pt x="83870" y="106463"/>
                  </a:lnTo>
                  <a:lnTo>
                    <a:pt x="108211" y="149098"/>
                  </a:lnTo>
                  <a:lnTo>
                    <a:pt x="13335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089">
              <a:extLst>
                <a:ext uri="{FF2B5EF4-FFF2-40B4-BE49-F238E27FC236}">
                  <a16:creationId xmlns:a16="http://schemas.microsoft.com/office/drawing/2014/main" xmlns="" id="{C7391618-A5BA-4C1B-BAE2-47B4F67150C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270871" y="4025900"/>
              <a:ext cx="94630" cy="309978"/>
            </a:xfrm>
            <a:custGeom>
              <a:avLst/>
              <a:gdLst/>
              <a:ahLst/>
              <a:cxnLst/>
              <a:rect l="0" t="0" r="0" b="0"/>
              <a:pathLst>
                <a:path w="94630" h="309978">
                  <a:moveTo>
                    <a:pt x="94629" y="0"/>
                  </a:moveTo>
                  <a:lnTo>
                    <a:pt x="94629" y="0"/>
                  </a:lnTo>
                  <a:lnTo>
                    <a:pt x="53876" y="1881"/>
                  </a:lnTo>
                  <a:lnTo>
                    <a:pt x="32224" y="8789"/>
                  </a:lnTo>
                  <a:lnTo>
                    <a:pt x="9316" y="23765"/>
                  </a:lnTo>
                  <a:lnTo>
                    <a:pt x="3795" y="31964"/>
                  </a:lnTo>
                  <a:lnTo>
                    <a:pt x="2323" y="36126"/>
                  </a:lnTo>
                  <a:lnTo>
                    <a:pt x="2569" y="44513"/>
                  </a:lnTo>
                  <a:lnTo>
                    <a:pt x="5736" y="52944"/>
                  </a:lnTo>
                  <a:lnTo>
                    <a:pt x="41429" y="96366"/>
                  </a:lnTo>
                  <a:lnTo>
                    <a:pt x="49818" y="112679"/>
                  </a:lnTo>
                  <a:lnTo>
                    <a:pt x="53546" y="129337"/>
                  </a:lnTo>
                  <a:lnTo>
                    <a:pt x="51440" y="146148"/>
                  </a:lnTo>
                  <a:lnTo>
                    <a:pt x="45095" y="162321"/>
                  </a:lnTo>
                  <a:lnTo>
                    <a:pt x="35219" y="176565"/>
                  </a:lnTo>
                  <a:lnTo>
                    <a:pt x="25656" y="184307"/>
                  </a:lnTo>
                  <a:lnTo>
                    <a:pt x="11390" y="189276"/>
                  </a:lnTo>
                  <a:lnTo>
                    <a:pt x="8797" y="188979"/>
                  </a:lnTo>
                  <a:lnTo>
                    <a:pt x="4035" y="186766"/>
                  </a:lnTo>
                  <a:lnTo>
                    <a:pt x="3894" y="184483"/>
                  </a:lnTo>
                  <a:lnTo>
                    <a:pt x="10722" y="173445"/>
                  </a:lnTo>
                  <a:lnTo>
                    <a:pt x="11880" y="173486"/>
                  </a:lnTo>
                  <a:lnTo>
                    <a:pt x="15048" y="175412"/>
                  </a:lnTo>
                  <a:lnTo>
                    <a:pt x="20798" y="180463"/>
                  </a:lnTo>
                  <a:lnTo>
                    <a:pt x="23009" y="190037"/>
                  </a:lnTo>
                  <a:lnTo>
                    <a:pt x="23287" y="202994"/>
                  </a:lnTo>
                  <a:lnTo>
                    <a:pt x="13173" y="241987"/>
                  </a:lnTo>
                  <a:lnTo>
                    <a:pt x="2522" y="271722"/>
                  </a:lnTo>
                  <a:lnTo>
                    <a:pt x="0" y="294817"/>
                  </a:lnTo>
                  <a:lnTo>
                    <a:pt x="1536" y="302244"/>
                  </a:lnTo>
                  <a:lnTo>
                    <a:pt x="2934" y="305213"/>
                  </a:lnTo>
                  <a:lnTo>
                    <a:pt x="5982" y="307192"/>
                  </a:lnTo>
                  <a:lnTo>
                    <a:pt x="21091" y="309977"/>
                  </a:lnTo>
                  <a:lnTo>
                    <a:pt x="51123" y="309037"/>
                  </a:lnTo>
                  <a:lnTo>
                    <a:pt x="7557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090">
              <a:extLst>
                <a:ext uri="{FF2B5EF4-FFF2-40B4-BE49-F238E27FC236}">
                  <a16:creationId xmlns:a16="http://schemas.microsoft.com/office/drawing/2014/main" xmlns="" id="{32DC0E4E-BBD7-45A4-B3F3-4A7EB4905EB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487663" y="3397666"/>
              <a:ext cx="519188" cy="539335"/>
            </a:xfrm>
            <a:custGeom>
              <a:avLst/>
              <a:gdLst/>
              <a:ahLst/>
              <a:cxnLst/>
              <a:rect l="0" t="0" r="0" b="0"/>
              <a:pathLst>
                <a:path w="519188" h="539335">
                  <a:moveTo>
                    <a:pt x="411237" y="18634"/>
                  </a:moveTo>
                  <a:lnTo>
                    <a:pt x="411237" y="18634"/>
                  </a:lnTo>
                  <a:lnTo>
                    <a:pt x="411237" y="4329"/>
                  </a:lnTo>
                  <a:lnTo>
                    <a:pt x="410531" y="2747"/>
                  </a:lnTo>
                  <a:lnTo>
                    <a:pt x="409355" y="1693"/>
                  </a:lnTo>
                  <a:lnTo>
                    <a:pt x="407866" y="989"/>
                  </a:lnTo>
                  <a:lnTo>
                    <a:pt x="399028" y="0"/>
                  </a:lnTo>
                  <a:lnTo>
                    <a:pt x="371143" y="6147"/>
                  </a:lnTo>
                  <a:lnTo>
                    <a:pt x="331938" y="21990"/>
                  </a:lnTo>
                  <a:lnTo>
                    <a:pt x="296030" y="38941"/>
                  </a:lnTo>
                  <a:lnTo>
                    <a:pt x="252789" y="60115"/>
                  </a:lnTo>
                  <a:lnTo>
                    <a:pt x="205349" y="83637"/>
                  </a:lnTo>
                  <a:lnTo>
                    <a:pt x="180845" y="95836"/>
                  </a:lnTo>
                  <a:lnTo>
                    <a:pt x="156042" y="108201"/>
                  </a:lnTo>
                  <a:lnTo>
                    <a:pt x="109669" y="131349"/>
                  </a:lnTo>
                  <a:lnTo>
                    <a:pt x="68362" y="153396"/>
                  </a:lnTo>
                  <a:lnTo>
                    <a:pt x="24130" y="184231"/>
                  </a:lnTo>
                  <a:lnTo>
                    <a:pt x="7297" y="200183"/>
                  </a:lnTo>
                  <a:lnTo>
                    <a:pt x="2949" y="206694"/>
                  </a:lnTo>
                  <a:lnTo>
                    <a:pt x="0" y="217692"/>
                  </a:lnTo>
                  <a:lnTo>
                    <a:pt x="3729" y="222600"/>
                  </a:lnTo>
                  <a:lnTo>
                    <a:pt x="19161" y="231817"/>
                  </a:lnTo>
                  <a:lnTo>
                    <a:pt x="49539" y="238736"/>
                  </a:lnTo>
                  <a:lnTo>
                    <a:pt x="91026" y="243457"/>
                  </a:lnTo>
                  <a:lnTo>
                    <a:pt x="115919" y="244716"/>
                  </a:lnTo>
                  <a:lnTo>
                    <a:pt x="142391" y="245555"/>
                  </a:lnTo>
                  <a:lnTo>
                    <a:pt x="168506" y="246820"/>
                  </a:lnTo>
                  <a:lnTo>
                    <a:pt x="194383" y="248370"/>
                  </a:lnTo>
                  <a:lnTo>
                    <a:pt x="241480" y="251972"/>
                  </a:lnTo>
                  <a:lnTo>
                    <a:pt x="288972" y="259378"/>
                  </a:lnTo>
                  <a:lnTo>
                    <a:pt x="306567" y="268859"/>
                  </a:lnTo>
                  <a:lnTo>
                    <a:pt x="310413" y="275056"/>
                  </a:lnTo>
                  <a:lnTo>
                    <a:pt x="311565" y="282010"/>
                  </a:lnTo>
                  <a:lnTo>
                    <a:pt x="310923" y="289468"/>
                  </a:lnTo>
                  <a:lnTo>
                    <a:pt x="297038" y="307162"/>
                  </a:lnTo>
                  <a:lnTo>
                    <a:pt x="255810" y="338838"/>
                  </a:lnTo>
                  <a:lnTo>
                    <a:pt x="217981" y="363442"/>
                  </a:lnTo>
                  <a:lnTo>
                    <a:pt x="175297" y="390839"/>
                  </a:lnTo>
                  <a:lnTo>
                    <a:pt x="132338" y="419479"/>
                  </a:lnTo>
                  <a:lnTo>
                    <a:pt x="92548" y="447259"/>
                  </a:lnTo>
                  <a:lnTo>
                    <a:pt x="49170" y="480616"/>
                  </a:lnTo>
                  <a:lnTo>
                    <a:pt x="32537" y="494658"/>
                  </a:lnTo>
                  <a:lnTo>
                    <a:pt x="28948" y="500377"/>
                  </a:lnTo>
                  <a:lnTo>
                    <a:pt x="27967" y="505602"/>
                  </a:lnTo>
                  <a:lnTo>
                    <a:pt x="28723" y="510495"/>
                  </a:lnTo>
                  <a:lnTo>
                    <a:pt x="33461" y="515170"/>
                  </a:lnTo>
                  <a:lnTo>
                    <a:pt x="50014" y="524126"/>
                  </a:lnTo>
                  <a:lnTo>
                    <a:pt x="96618" y="526988"/>
                  </a:lnTo>
                  <a:lnTo>
                    <a:pt x="118941" y="526164"/>
                  </a:lnTo>
                  <a:lnTo>
                    <a:pt x="144406" y="524910"/>
                  </a:lnTo>
                  <a:lnTo>
                    <a:pt x="171966" y="523368"/>
                  </a:lnTo>
                  <a:lnTo>
                    <a:pt x="201629" y="521634"/>
                  </a:lnTo>
                  <a:lnTo>
                    <a:pt x="232692" y="519773"/>
                  </a:lnTo>
                  <a:lnTo>
                    <a:pt x="264691" y="517827"/>
                  </a:lnTo>
                  <a:lnTo>
                    <a:pt x="295901" y="516529"/>
                  </a:lnTo>
                  <a:lnTo>
                    <a:pt x="326585" y="515664"/>
                  </a:lnTo>
                  <a:lnTo>
                    <a:pt x="356919" y="515087"/>
                  </a:lnTo>
                  <a:lnTo>
                    <a:pt x="383491" y="516114"/>
                  </a:lnTo>
                  <a:lnTo>
                    <a:pt x="429950" y="521018"/>
                  </a:lnTo>
                  <a:lnTo>
                    <a:pt x="466120" y="526019"/>
                  </a:lnTo>
                  <a:lnTo>
                    <a:pt x="511049" y="536431"/>
                  </a:lnTo>
                  <a:lnTo>
                    <a:pt x="519187" y="539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2091">
            <a:extLst>
              <a:ext uri="{FF2B5EF4-FFF2-40B4-BE49-F238E27FC236}">
                <a16:creationId xmlns:a16="http://schemas.microsoft.com/office/drawing/2014/main" xmlns="" id="{76AF99E1-1F15-47D2-942B-3CEC92391FA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03800" y="370840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63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377">
            <a:extLst>
              <a:ext uri="{FF2B5EF4-FFF2-40B4-BE49-F238E27FC236}">
                <a16:creationId xmlns:a16="http://schemas.microsoft.com/office/drawing/2014/main" xmlns="" id="{EEB8D0C4-20C0-4F3C-9B7F-01A4068B676B}"/>
              </a:ext>
            </a:extLst>
          </p:cNvPr>
          <p:cNvGrpSpPr/>
          <p:nvPr/>
        </p:nvGrpSpPr>
        <p:grpSpPr>
          <a:xfrm>
            <a:off x="5383502" y="3410366"/>
            <a:ext cx="1729735" cy="818735"/>
            <a:chOff x="5383502" y="3410366"/>
            <a:chExt cx="1729735" cy="818735"/>
          </a:xfrm>
        </p:grpSpPr>
        <p:sp>
          <p:nvSpPr>
            <p:cNvPr id="134" name="SMARTInkShape-2092">
              <a:extLst>
                <a:ext uri="{FF2B5EF4-FFF2-40B4-BE49-F238E27FC236}">
                  <a16:creationId xmlns:a16="http://schemas.microsoft.com/office/drawing/2014/main" xmlns="" id="{13686CD3-5F96-40E7-B6EE-C9BC116C863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191250" y="4089310"/>
              <a:ext cx="139701" cy="139791"/>
            </a:xfrm>
            <a:custGeom>
              <a:avLst/>
              <a:gdLst/>
              <a:ahLst/>
              <a:cxnLst/>
              <a:rect l="0" t="0" r="0" b="0"/>
              <a:pathLst>
                <a:path w="139701" h="139791">
                  <a:moveTo>
                    <a:pt x="0" y="31840"/>
                  </a:moveTo>
                  <a:lnTo>
                    <a:pt x="0" y="31840"/>
                  </a:lnTo>
                  <a:lnTo>
                    <a:pt x="0" y="25098"/>
                  </a:lnTo>
                  <a:lnTo>
                    <a:pt x="705" y="23112"/>
                  </a:lnTo>
                  <a:lnTo>
                    <a:pt x="1881" y="21788"/>
                  </a:lnTo>
                  <a:lnTo>
                    <a:pt x="3371" y="20905"/>
                  </a:lnTo>
                  <a:lnTo>
                    <a:pt x="5070" y="21022"/>
                  </a:lnTo>
                  <a:lnTo>
                    <a:pt x="8839" y="23034"/>
                  </a:lnTo>
                  <a:lnTo>
                    <a:pt x="11556" y="41617"/>
                  </a:lnTo>
                  <a:lnTo>
                    <a:pt x="12474" y="79502"/>
                  </a:lnTo>
                  <a:lnTo>
                    <a:pt x="12680" y="125383"/>
                  </a:lnTo>
                  <a:lnTo>
                    <a:pt x="12691" y="129859"/>
                  </a:lnTo>
                  <a:lnTo>
                    <a:pt x="13399" y="128936"/>
                  </a:lnTo>
                  <a:lnTo>
                    <a:pt x="29305" y="84822"/>
                  </a:lnTo>
                  <a:lnTo>
                    <a:pt x="45607" y="46206"/>
                  </a:lnTo>
                  <a:lnTo>
                    <a:pt x="63843" y="14616"/>
                  </a:lnTo>
                  <a:lnTo>
                    <a:pt x="76352" y="3489"/>
                  </a:lnTo>
                  <a:lnTo>
                    <a:pt x="82651" y="945"/>
                  </a:lnTo>
                  <a:lnTo>
                    <a:pt x="95295" y="0"/>
                  </a:lnTo>
                  <a:lnTo>
                    <a:pt x="100924" y="3558"/>
                  </a:lnTo>
                  <a:lnTo>
                    <a:pt x="110941" y="16918"/>
                  </a:lnTo>
                  <a:lnTo>
                    <a:pt x="128166" y="62968"/>
                  </a:lnTo>
                  <a:lnTo>
                    <a:pt x="137213" y="107499"/>
                  </a:lnTo>
                  <a:lnTo>
                    <a:pt x="139700" y="139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093">
              <a:extLst>
                <a:ext uri="{FF2B5EF4-FFF2-40B4-BE49-F238E27FC236}">
                  <a16:creationId xmlns:a16="http://schemas.microsoft.com/office/drawing/2014/main" xmlns="" id="{767FAA77-74EE-49B1-B3AD-71307251E02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448300" y="3930650"/>
              <a:ext cx="1225551" cy="18146"/>
            </a:xfrm>
            <a:custGeom>
              <a:avLst/>
              <a:gdLst/>
              <a:ahLst/>
              <a:cxnLst/>
              <a:rect l="0" t="0" r="0" b="0"/>
              <a:pathLst>
                <a:path w="1225551" h="18146">
                  <a:moveTo>
                    <a:pt x="0" y="6350"/>
                  </a:moveTo>
                  <a:lnTo>
                    <a:pt x="0" y="6350"/>
                  </a:lnTo>
                  <a:lnTo>
                    <a:pt x="30287" y="7055"/>
                  </a:lnTo>
                  <a:lnTo>
                    <a:pt x="67788" y="9721"/>
                  </a:lnTo>
                  <a:lnTo>
                    <a:pt x="97403" y="10714"/>
                  </a:lnTo>
                  <a:lnTo>
                    <a:pt x="133374" y="11376"/>
                  </a:lnTo>
                  <a:lnTo>
                    <a:pt x="173583" y="11817"/>
                  </a:lnTo>
                  <a:lnTo>
                    <a:pt x="223672" y="12112"/>
                  </a:lnTo>
                  <a:lnTo>
                    <a:pt x="280348" y="12308"/>
                  </a:lnTo>
                  <a:lnTo>
                    <a:pt x="341416" y="12438"/>
                  </a:lnTo>
                  <a:lnTo>
                    <a:pt x="408233" y="13231"/>
                  </a:lnTo>
                  <a:lnTo>
                    <a:pt x="478883" y="14465"/>
                  </a:lnTo>
                  <a:lnTo>
                    <a:pt x="552089" y="15993"/>
                  </a:lnTo>
                  <a:lnTo>
                    <a:pt x="625587" y="17012"/>
                  </a:lnTo>
                  <a:lnTo>
                    <a:pt x="699281" y="17692"/>
                  </a:lnTo>
                  <a:lnTo>
                    <a:pt x="773103" y="18145"/>
                  </a:lnTo>
                  <a:lnTo>
                    <a:pt x="839252" y="17035"/>
                  </a:lnTo>
                  <a:lnTo>
                    <a:pt x="900285" y="14885"/>
                  </a:lnTo>
                  <a:lnTo>
                    <a:pt x="957907" y="12040"/>
                  </a:lnTo>
                  <a:lnTo>
                    <a:pt x="1008315" y="10143"/>
                  </a:lnTo>
                  <a:lnTo>
                    <a:pt x="1053916" y="8879"/>
                  </a:lnTo>
                  <a:lnTo>
                    <a:pt x="1096310" y="8036"/>
                  </a:lnTo>
                  <a:lnTo>
                    <a:pt x="1129512" y="6768"/>
                  </a:lnTo>
                  <a:lnTo>
                    <a:pt x="1156586" y="5218"/>
                  </a:lnTo>
                  <a:lnTo>
                    <a:pt x="1194899" y="2318"/>
                  </a:lnTo>
                  <a:lnTo>
                    <a:pt x="1225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094">
              <a:extLst>
                <a:ext uri="{FF2B5EF4-FFF2-40B4-BE49-F238E27FC236}">
                  <a16:creationId xmlns:a16="http://schemas.microsoft.com/office/drawing/2014/main" xmlns="" id="{37F8A93A-381A-4775-B14E-67F5EA1D965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004050" y="3426512"/>
              <a:ext cx="109187" cy="304789"/>
            </a:xfrm>
            <a:custGeom>
              <a:avLst/>
              <a:gdLst/>
              <a:ahLst/>
              <a:cxnLst/>
              <a:rect l="0" t="0" r="0" b="0"/>
              <a:pathLst>
                <a:path w="109187" h="304789">
                  <a:moveTo>
                    <a:pt x="44450" y="8838"/>
                  </a:moveTo>
                  <a:lnTo>
                    <a:pt x="44450" y="8838"/>
                  </a:lnTo>
                  <a:lnTo>
                    <a:pt x="62126" y="0"/>
                  </a:lnTo>
                  <a:lnTo>
                    <a:pt x="66817" y="829"/>
                  </a:lnTo>
                  <a:lnTo>
                    <a:pt x="77674" y="7395"/>
                  </a:lnTo>
                  <a:lnTo>
                    <a:pt x="95686" y="33105"/>
                  </a:lnTo>
                  <a:lnTo>
                    <a:pt x="104381" y="63132"/>
                  </a:lnTo>
                  <a:lnTo>
                    <a:pt x="109186" y="99996"/>
                  </a:lnTo>
                  <a:lnTo>
                    <a:pt x="108969" y="139899"/>
                  </a:lnTo>
                  <a:lnTo>
                    <a:pt x="102758" y="179271"/>
                  </a:lnTo>
                  <a:lnTo>
                    <a:pt x="91531" y="216525"/>
                  </a:lnTo>
                  <a:lnTo>
                    <a:pt x="66082" y="262443"/>
                  </a:lnTo>
                  <a:lnTo>
                    <a:pt x="40354" y="290002"/>
                  </a:lnTo>
                  <a:lnTo>
                    <a:pt x="23344" y="302193"/>
                  </a:lnTo>
                  <a:lnTo>
                    <a:pt x="16974" y="304596"/>
                  </a:lnTo>
                  <a:lnTo>
                    <a:pt x="12022" y="304788"/>
                  </a:lnTo>
                  <a:lnTo>
                    <a:pt x="0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095">
              <a:extLst>
                <a:ext uri="{FF2B5EF4-FFF2-40B4-BE49-F238E27FC236}">
                  <a16:creationId xmlns:a16="http://schemas.microsoft.com/office/drawing/2014/main" xmlns="" id="{CC0559F8-ABB0-45DA-BF13-7F309DB188D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917562" y="3442996"/>
              <a:ext cx="40384" cy="23672"/>
            </a:xfrm>
            <a:custGeom>
              <a:avLst/>
              <a:gdLst/>
              <a:ahLst/>
              <a:cxnLst/>
              <a:rect l="0" t="0" r="0" b="0"/>
              <a:pathLst>
                <a:path w="40384" h="23672">
                  <a:moveTo>
                    <a:pt x="16638" y="5054"/>
                  </a:moveTo>
                  <a:lnTo>
                    <a:pt x="16638" y="5054"/>
                  </a:lnTo>
                  <a:lnTo>
                    <a:pt x="6525" y="1683"/>
                  </a:lnTo>
                  <a:lnTo>
                    <a:pt x="3546" y="1395"/>
                  </a:lnTo>
                  <a:lnTo>
                    <a:pt x="1560" y="1910"/>
                  </a:lnTo>
                  <a:lnTo>
                    <a:pt x="236" y="2958"/>
                  </a:lnTo>
                  <a:lnTo>
                    <a:pt x="58" y="5068"/>
                  </a:lnTo>
                  <a:lnTo>
                    <a:pt x="1744" y="11175"/>
                  </a:lnTo>
                  <a:lnTo>
                    <a:pt x="8607" y="16711"/>
                  </a:lnTo>
                  <a:lnTo>
                    <a:pt x="18008" y="20818"/>
                  </a:lnTo>
                  <a:lnTo>
                    <a:pt x="36451" y="23671"/>
                  </a:lnTo>
                  <a:lnTo>
                    <a:pt x="38313" y="22404"/>
                  </a:lnTo>
                  <a:lnTo>
                    <a:pt x="39555" y="20148"/>
                  </a:lnTo>
                  <a:lnTo>
                    <a:pt x="40383" y="17233"/>
                  </a:lnTo>
                  <a:lnTo>
                    <a:pt x="39523" y="14585"/>
                  </a:lnTo>
                  <a:lnTo>
                    <a:pt x="34806" y="9760"/>
                  </a:lnTo>
                  <a:lnTo>
                    <a:pt x="11551" y="1619"/>
                  </a:lnTo>
                  <a:lnTo>
                    <a:pt x="1206" y="0"/>
                  </a:lnTo>
                  <a:lnTo>
                    <a:pt x="0" y="979"/>
                  </a:lnTo>
                  <a:lnTo>
                    <a:pt x="1313" y="3042"/>
                  </a:lnTo>
                  <a:lnTo>
                    <a:pt x="10288" y="11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096">
              <a:extLst>
                <a:ext uri="{FF2B5EF4-FFF2-40B4-BE49-F238E27FC236}">
                  <a16:creationId xmlns:a16="http://schemas.microsoft.com/office/drawing/2014/main" xmlns="" id="{72A4A1BB-B782-4A62-B94D-7222C1A97B2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927850" y="35687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5467" y="47530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097">
              <a:extLst>
                <a:ext uri="{FF2B5EF4-FFF2-40B4-BE49-F238E27FC236}">
                  <a16:creationId xmlns:a16="http://schemas.microsoft.com/office/drawing/2014/main" xmlns="" id="{82B9A1B1-557E-447C-B7C6-D22A8DC4BA9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645079" y="3651250"/>
              <a:ext cx="155772" cy="24518"/>
            </a:xfrm>
            <a:custGeom>
              <a:avLst/>
              <a:gdLst/>
              <a:ahLst/>
              <a:cxnLst/>
              <a:rect l="0" t="0" r="0" b="0"/>
              <a:pathLst>
                <a:path w="155772" h="24518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3414"/>
                  </a:lnTo>
                  <a:lnTo>
                    <a:pt x="4645" y="24517"/>
                  </a:lnTo>
                  <a:lnTo>
                    <a:pt x="44208" y="16495"/>
                  </a:lnTo>
                  <a:lnTo>
                    <a:pt x="84850" y="7474"/>
                  </a:lnTo>
                  <a:lnTo>
                    <a:pt x="121822" y="2214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098">
              <a:extLst>
                <a:ext uri="{FF2B5EF4-FFF2-40B4-BE49-F238E27FC236}">
                  <a16:creationId xmlns:a16="http://schemas.microsoft.com/office/drawing/2014/main" xmlns="" id="{89F349B4-C0BC-498B-9047-18A1AC8BC3D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636632" y="3564193"/>
              <a:ext cx="132469" cy="17208"/>
            </a:xfrm>
            <a:custGeom>
              <a:avLst/>
              <a:gdLst/>
              <a:ahLst/>
              <a:cxnLst/>
              <a:rect l="0" t="0" r="0" b="0"/>
              <a:pathLst>
                <a:path w="132469" h="17208">
                  <a:moveTo>
                    <a:pt x="5468" y="17207"/>
                  </a:moveTo>
                  <a:lnTo>
                    <a:pt x="5468" y="17207"/>
                  </a:lnTo>
                  <a:lnTo>
                    <a:pt x="0" y="11740"/>
                  </a:lnTo>
                  <a:lnTo>
                    <a:pt x="12863" y="4376"/>
                  </a:lnTo>
                  <a:lnTo>
                    <a:pt x="44661" y="0"/>
                  </a:lnTo>
                  <a:lnTo>
                    <a:pt x="81991" y="2074"/>
                  </a:lnTo>
                  <a:lnTo>
                    <a:pt x="132468" y="17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099">
              <a:extLst>
                <a:ext uri="{FF2B5EF4-FFF2-40B4-BE49-F238E27FC236}">
                  <a16:creationId xmlns:a16="http://schemas.microsoft.com/office/drawing/2014/main" xmlns="" id="{CCBBCEC7-41C7-4799-AE56-E754DEC1460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477000" y="3533840"/>
              <a:ext cx="57151" cy="9461"/>
            </a:xfrm>
            <a:custGeom>
              <a:avLst/>
              <a:gdLst/>
              <a:ahLst/>
              <a:cxnLst/>
              <a:rect l="0" t="0" r="0" b="0"/>
              <a:pathLst>
                <a:path w="57151" h="9461">
                  <a:moveTo>
                    <a:pt x="0" y="9460"/>
                  </a:moveTo>
                  <a:lnTo>
                    <a:pt x="0" y="9460"/>
                  </a:lnTo>
                  <a:lnTo>
                    <a:pt x="5467" y="3993"/>
                  </a:lnTo>
                  <a:lnTo>
                    <a:pt x="16202" y="0"/>
                  </a:lnTo>
                  <a:lnTo>
                    <a:pt x="5715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100">
              <a:extLst>
                <a:ext uri="{FF2B5EF4-FFF2-40B4-BE49-F238E27FC236}">
                  <a16:creationId xmlns:a16="http://schemas.microsoft.com/office/drawing/2014/main" xmlns="" id="{B975969D-4135-4953-A3A5-160587AD69E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454196" y="3644900"/>
              <a:ext cx="58563" cy="158124"/>
            </a:xfrm>
            <a:custGeom>
              <a:avLst/>
              <a:gdLst/>
              <a:ahLst/>
              <a:cxnLst/>
              <a:rect l="0" t="0" r="0" b="0"/>
              <a:pathLst>
                <a:path w="58563" h="158124">
                  <a:moveTo>
                    <a:pt x="29154" y="0"/>
                  </a:moveTo>
                  <a:lnTo>
                    <a:pt x="29154" y="0"/>
                  </a:lnTo>
                  <a:lnTo>
                    <a:pt x="35896" y="6742"/>
                  </a:lnTo>
                  <a:lnTo>
                    <a:pt x="50110" y="36871"/>
                  </a:lnTo>
                  <a:lnTo>
                    <a:pt x="58562" y="78675"/>
                  </a:lnTo>
                  <a:lnTo>
                    <a:pt x="57070" y="120747"/>
                  </a:lnTo>
                  <a:lnTo>
                    <a:pt x="48557" y="144197"/>
                  </a:lnTo>
                  <a:lnTo>
                    <a:pt x="39188" y="154163"/>
                  </a:lnTo>
                  <a:lnTo>
                    <a:pt x="33727" y="157809"/>
                  </a:lnTo>
                  <a:lnTo>
                    <a:pt x="28675" y="158123"/>
                  </a:lnTo>
                  <a:lnTo>
                    <a:pt x="23895" y="156215"/>
                  </a:lnTo>
                  <a:lnTo>
                    <a:pt x="14117" y="147039"/>
                  </a:lnTo>
                  <a:lnTo>
                    <a:pt x="2715" y="131203"/>
                  </a:lnTo>
                  <a:lnTo>
                    <a:pt x="0" y="110523"/>
                  </a:lnTo>
                  <a:lnTo>
                    <a:pt x="3754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101">
              <a:extLst>
                <a:ext uri="{FF2B5EF4-FFF2-40B4-BE49-F238E27FC236}">
                  <a16:creationId xmlns:a16="http://schemas.microsoft.com/office/drawing/2014/main" xmlns="" id="{FAA02302-D340-43BE-9A19-58B9BF97A4F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211183" y="3462515"/>
              <a:ext cx="170568" cy="188736"/>
            </a:xfrm>
            <a:custGeom>
              <a:avLst/>
              <a:gdLst/>
              <a:ahLst/>
              <a:cxnLst/>
              <a:rect l="0" t="0" r="0" b="0"/>
              <a:pathLst>
                <a:path w="170568" h="1887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16" y="117"/>
                  </a:lnTo>
                  <a:lnTo>
                    <a:pt x="26984" y="13970"/>
                  </a:lnTo>
                  <a:lnTo>
                    <a:pt x="62250" y="37626"/>
                  </a:lnTo>
                  <a:lnTo>
                    <a:pt x="100607" y="70349"/>
                  </a:lnTo>
                  <a:lnTo>
                    <a:pt x="132043" y="106856"/>
                  </a:lnTo>
                  <a:lnTo>
                    <a:pt x="152489" y="144483"/>
                  </a:lnTo>
                  <a:lnTo>
                    <a:pt x="170567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102">
              <a:extLst>
                <a:ext uri="{FF2B5EF4-FFF2-40B4-BE49-F238E27FC236}">
                  <a16:creationId xmlns:a16="http://schemas.microsoft.com/office/drawing/2014/main" xmlns="" id="{06C674FC-2859-4ACA-AB9A-8056CAB0029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034255" y="3410366"/>
              <a:ext cx="112546" cy="272635"/>
            </a:xfrm>
            <a:custGeom>
              <a:avLst/>
              <a:gdLst/>
              <a:ahLst/>
              <a:cxnLst/>
              <a:rect l="0" t="0" r="0" b="0"/>
              <a:pathLst>
                <a:path w="112546" h="272635">
                  <a:moveTo>
                    <a:pt x="112545" y="18634"/>
                  </a:moveTo>
                  <a:lnTo>
                    <a:pt x="112545" y="18634"/>
                  </a:lnTo>
                  <a:lnTo>
                    <a:pt x="107519" y="6701"/>
                  </a:lnTo>
                  <a:lnTo>
                    <a:pt x="106457" y="990"/>
                  </a:lnTo>
                  <a:lnTo>
                    <a:pt x="96160" y="0"/>
                  </a:lnTo>
                  <a:lnTo>
                    <a:pt x="76332" y="9820"/>
                  </a:lnTo>
                  <a:lnTo>
                    <a:pt x="43643" y="49427"/>
                  </a:lnTo>
                  <a:lnTo>
                    <a:pt x="24301" y="81003"/>
                  </a:lnTo>
                  <a:lnTo>
                    <a:pt x="9590" y="114322"/>
                  </a:lnTo>
                  <a:lnTo>
                    <a:pt x="465" y="147240"/>
                  </a:lnTo>
                  <a:lnTo>
                    <a:pt x="0" y="192833"/>
                  </a:lnTo>
                  <a:lnTo>
                    <a:pt x="5139" y="220233"/>
                  </a:lnTo>
                  <a:lnTo>
                    <a:pt x="15890" y="240878"/>
                  </a:lnTo>
                  <a:lnTo>
                    <a:pt x="22708" y="249347"/>
                  </a:lnTo>
                  <a:lnTo>
                    <a:pt x="41573" y="260638"/>
                  </a:lnTo>
                  <a:lnTo>
                    <a:pt x="74445" y="272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103">
              <a:extLst>
                <a:ext uri="{FF2B5EF4-FFF2-40B4-BE49-F238E27FC236}">
                  <a16:creationId xmlns:a16="http://schemas.microsoft.com/office/drawing/2014/main" xmlns="" id="{2B4F89D5-DD83-409F-9CDC-993DCAFBA01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223000" y="3429000"/>
              <a:ext cx="177801" cy="266701"/>
            </a:xfrm>
            <a:custGeom>
              <a:avLst/>
              <a:gdLst/>
              <a:ahLst/>
              <a:cxnLst/>
              <a:rect l="0" t="0" r="0" b="0"/>
              <a:pathLst>
                <a:path w="177801" h="266701">
                  <a:moveTo>
                    <a:pt x="177800" y="0"/>
                  </a:moveTo>
                  <a:lnTo>
                    <a:pt x="177800" y="0"/>
                  </a:lnTo>
                  <a:lnTo>
                    <a:pt x="165591" y="0"/>
                  </a:lnTo>
                  <a:lnTo>
                    <a:pt x="161899" y="2822"/>
                  </a:lnTo>
                  <a:lnTo>
                    <a:pt x="134932" y="42095"/>
                  </a:lnTo>
                  <a:lnTo>
                    <a:pt x="111397" y="87496"/>
                  </a:lnTo>
                  <a:lnTo>
                    <a:pt x="93020" y="120967"/>
                  </a:lnTo>
                  <a:lnTo>
                    <a:pt x="73092" y="154658"/>
                  </a:lnTo>
                  <a:lnTo>
                    <a:pt x="52476" y="188446"/>
                  </a:lnTo>
                  <a:lnTo>
                    <a:pt x="24407" y="22908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104">
              <a:extLst>
                <a:ext uri="{FF2B5EF4-FFF2-40B4-BE49-F238E27FC236}">
                  <a16:creationId xmlns:a16="http://schemas.microsoft.com/office/drawing/2014/main" xmlns="" id="{6AB413A3-F14F-44CA-BE13-0D1D079E805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746750" y="3670300"/>
              <a:ext cx="177801" cy="23734"/>
            </a:xfrm>
            <a:custGeom>
              <a:avLst/>
              <a:gdLst/>
              <a:ahLst/>
              <a:cxnLst/>
              <a:rect l="0" t="0" r="0" b="0"/>
              <a:pathLst>
                <a:path w="177801" h="23734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411" y="13797"/>
                  </a:lnTo>
                  <a:lnTo>
                    <a:pt x="6742" y="19772"/>
                  </a:lnTo>
                  <a:lnTo>
                    <a:pt x="31161" y="23733"/>
                  </a:lnTo>
                  <a:lnTo>
                    <a:pt x="75319" y="18164"/>
                  </a:lnTo>
                  <a:lnTo>
                    <a:pt x="115136" y="10947"/>
                  </a:lnTo>
                  <a:lnTo>
                    <a:pt x="157188" y="192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105">
              <a:extLst>
                <a:ext uri="{FF2B5EF4-FFF2-40B4-BE49-F238E27FC236}">
                  <a16:creationId xmlns:a16="http://schemas.microsoft.com/office/drawing/2014/main" xmlns="" id="{886856DD-3777-4120-AF66-0D5C4EAE825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717979" y="3436495"/>
              <a:ext cx="219272" cy="11556"/>
            </a:xfrm>
            <a:custGeom>
              <a:avLst/>
              <a:gdLst/>
              <a:ahLst/>
              <a:cxnLst/>
              <a:rect l="0" t="0" r="0" b="0"/>
              <a:pathLst>
                <a:path w="219272" h="11556">
                  <a:moveTo>
                    <a:pt x="3371" y="11555"/>
                  </a:moveTo>
                  <a:lnTo>
                    <a:pt x="3371" y="11555"/>
                  </a:lnTo>
                  <a:lnTo>
                    <a:pt x="0" y="11555"/>
                  </a:lnTo>
                  <a:lnTo>
                    <a:pt x="37281" y="8184"/>
                  </a:lnTo>
                  <a:lnTo>
                    <a:pt x="72770" y="4647"/>
                  </a:lnTo>
                  <a:lnTo>
                    <a:pt x="114649" y="1430"/>
                  </a:lnTo>
                  <a:lnTo>
                    <a:pt x="154427" y="0"/>
                  </a:lnTo>
                  <a:lnTo>
                    <a:pt x="195668" y="2565"/>
                  </a:lnTo>
                  <a:lnTo>
                    <a:pt x="219271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106">
              <a:extLst>
                <a:ext uri="{FF2B5EF4-FFF2-40B4-BE49-F238E27FC236}">
                  <a16:creationId xmlns:a16="http://schemas.microsoft.com/office/drawing/2014/main" xmlns="" id="{D775425B-E0CA-48FE-834F-C196074EAF1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835650" y="3425930"/>
              <a:ext cx="12439" cy="238021"/>
            </a:xfrm>
            <a:custGeom>
              <a:avLst/>
              <a:gdLst/>
              <a:ahLst/>
              <a:cxnLst/>
              <a:rect l="0" t="0" r="0" b="0"/>
              <a:pathLst>
                <a:path w="12439" h="238021">
                  <a:moveTo>
                    <a:pt x="6350" y="9420"/>
                  </a:moveTo>
                  <a:lnTo>
                    <a:pt x="6350" y="9420"/>
                  </a:lnTo>
                  <a:lnTo>
                    <a:pt x="6349" y="0"/>
                  </a:lnTo>
                  <a:lnTo>
                    <a:pt x="9721" y="46279"/>
                  </a:lnTo>
                  <a:lnTo>
                    <a:pt x="11376" y="78013"/>
                  </a:lnTo>
                  <a:lnTo>
                    <a:pt x="12112" y="112578"/>
                  </a:lnTo>
                  <a:lnTo>
                    <a:pt x="12438" y="146755"/>
                  </a:lnTo>
                  <a:lnTo>
                    <a:pt x="9251" y="190988"/>
                  </a:lnTo>
                  <a:lnTo>
                    <a:pt x="6218" y="226534"/>
                  </a:lnTo>
                  <a:lnTo>
                    <a:pt x="0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107">
              <a:extLst>
                <a:ext uri="{FF2B5EF4-FFF2-40B4-BE49-F238E27FC236}">
                  <a16:creationId xmlns:a16="http://schemas.microsoft.com/office/drawing/2014/main" xmlns="" id="{AAB5C220-18D6-4F69-88DE-ADEDF24DA24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383502" y="3413042"/>
              <a:ext cx="318799" cy="255572"/>
            </a:xfrm>
            <a:custGeom>
              <a:avLst/>
              <a:gdLst/>
              <a:ahLst/>
              <a:cxnLst/>
              <a:rect l="0" t="0" r="0" b="0"/>
              <a:pathLst>
                <a:path w="318799" h="255572">
                  <a:moveTo>
                    <a:pt x="166398" y="22308"/>
                  </a:moveTo>
                  <a:lnTo>
                    <a:pt x="166398" y="22308"/>
                  </a:lnTo>
                  <a:lnTo>
                    <a:pt x="173140" y="18937"/>
                  </a:lnTo>
                  <a:lnTo>
                    <a:pt x="178331" y="13519"/>
                  </a:lnTo>
                  <a:lnTo>
                    <a:pt x="180703" y="10098"/>
                  </a:lnTo>
                  <a:lnTo>
                    <a:pt x="183696" y="7818"/>
                  </a:lnTo>
                  <a:lnTo>
                    <a:pt x="193238" y="3904"/>
                  </a:lnTo>
                  <a:lnTo>
                    <a:pt x="194875" y="2277"/>
                  </a:lnTo>
                  <a:lnTo>
                    <a:pt x="195966" y="487"/>
                  </a:lnTo>
                  <a:lnTo>
                    <a:pt x="195988" y="0"/>
                  </a:lnTo>
                  <a:lnTo>
                    <a:pt x="160430" y="14429"/>
                  </a:lnTo>
                  <a:lnTo>
                    <a:pt x="117515" y="34947"/>
                  </a:lnTo>
                  <a:lnTo>
                    <a:pt x="73911" y="58900"/>
                  </a:lnTo>
                  <a:lnTo>
                    <a:pt x="28420" y="88515"/>
                  </a:lnTo>
                  <a:lnTo>
                    <a:pt x="16880" y="99006"/>
                  </a:lnTo>
                  <a:lnTo>
                    <a:pt x="11751" y="108372"/>
                  </a:lnTo>
                  <a:lnTo>
                    <a:pt x="13206" y="112139"/>
                  </a:lnTo>
                  <a:lnTo>
                    <a:pt x="22347" y="118207"/>
                  </a:lnTo>
                  <a:lnTo>
                    <a:pt x="61352" y="123487"/>
                  </a:lnTo>
                  <a:lnTo>
                    <a:pt x="106058" y="132474"/>
                  </a:lnTo>
                  <a:lnTo>
                    <a:pt x="115588" y="135969"/>
                  </a:lnTo>
                  <a:lnTo>
                    <a:pt x="121236" y="139710"/>
                  </a:lnTo>
                  <a:lnTo>
                    <a:pt x="124296" y="143614"/>
                  </a:lnTo>
                  <a:lnTo>
                    <a:pt x="125630" y="147629"/>
                  </a:lnTo>
                  <a:lnTo>
                    <a:pt x="122991" y="152422"/>
                  </a:lnTo>
                  <a:lnTo>
                    <a:pt x="80501" y="184839"/>
                  </a:lnTo>
                  <a:lnTo>
                    <a:pt x="41385" y="209068"/>
                  </a:lnTo>
                  <a:lnTo>
                    <a:pt x="6316" y="232399"/>
                  </a:lnTo>
                  <a:lnTo>
                    <a:pt x="0" y="241741"/>
                  </a:lnTo>
                  <a:lnTo>
                    <a:pt x="1138" y="245502"/>
                  </a:lnTo>
                  <a:lnTo>
                    <a:pt x="4719" y="248715"/>
                  </a:lnTo>
                  <a:lnTo>
                    <a:pt x="9928" y="251563"/>
                  </a:lnTo>
                  <a:lnTo>
                    <a:pt x="44229" y="255571"/>
                  </a:lnTo>
                  <a:lnTo>
                    <a:pt x="79880" y="254626"/>
                  </a:lnTo>
                  <a:lnTo>
                    <a:pt x="123712" y="251149"/>
                  </a:lnTo>
                  <a:lnTo>
                    <a:pt x="149229" y="248247"/>
                  </a:lnTo>
                  <a:lnTo>
                    <a:pt x="176119" y="244900"/>
                  </a:lnTo>
                  <a:lnTo>
                    <a:pt x="222929" y="241183"/>
                  </a:lnTo>
                  <a:lnTo>
                    <a:pt x="262079" y="239530"/>
                  </a:lnTo>
                  <a:lnTo>
                    <a:pt x="318798" y="23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378">
            <a:extLst>
              <a:ext uri="{FF2B5EF4-FFF2-40B4-BE49-F238E27FC236}">
                <a16:creationId xmlns:a16="http://schemas.microsoft.com/office/drawing/2014/main" xmlns="" id="{24E5613C-1340-4BE1-8710-F1ADEC582AA3}"/>
              </a:ext>
            </a:extLst>
          </p:cNvPr>
          <p:cNvGrpSpPr/>
          <p:nvPr/>
        </p:nvGrpSpPr>
        <p:grpSpPr>
          <a:xfrm>
            <a:off x="7431265" y="3893948"/>
            <a:ext cx="741186" cy="379603"/>
            <a:chOff x="7431265" y="3893948"/>
            <a:chExt cx="741186" cy="379603"/>
          </a:xfrm>
        </p:grpSpPr>
        <p:sp>
          <p:nvSpPr>
            <p:cNvPr id="151" name="SMARTInkShape-2108">
              <a:extLst>
                <a:ext uri="{FF2B5EF4-FFF2-40B4-BE49-F238E27FC236}">
                  <a16:creationId xmlns:a16="http://schemas.microsoft.com/office/drawing/2014/main" xmlns="" id="{95AB1DF4-7103-49CC-9F15-32BB3BBA196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026400" y="4125821"/>
              <a:ext cx="133351" cy="147730"/>
            </a:xfrm>
            <a:custGeom>
              <a:avLst/>
              <a:gdLst/>
              <a:ahLst/>
              <a:cxnLst/>
              <a:rect l="0" t="0" r="0" b="0"/>
              <a:pathLst>
                <a:path w="133351" h="147730">
                  <a:moveTo>
                    <a:pt x="0" y="39779"/>
                  </a:moveTo>
                  <a:lnTo>
                    <a:pt x="0" y="39779"/>
                  </a:lnTo>
                  <a:lnTo>
                    <a:pt x="705" y="50624"/>
                  </a:lnTo>
                  <a:lnTo>
                    <a:pt x="10984" y="97749"/>
                  </a:lnTo>
                  <a:lnTo>
                    <a:pt x="10309" y="120691"/>
                  </a:lnTo>
                  <a:lnTo>
                    <a:pt x="5642" y="137130"/>
                  </a:lnTo>
                  <a:lnTo>
                    <a:pt x="1115" y="145636"/>
                  </a:lnTo>
                  <a:lnTo>
                    <a:pt x="743" y="144922"/>
                  </a:lnTo>
                  <a:lnTo>
                    <a:pt x="926" y="133648"/>
                  </a:lnTo>
                  <a:lnTo>
                    <a:pt x="8833" y="87379"/>
                  </a:lnTo>
                  <a:lnTo>
                    <a:pt x="19786" y="48944"/>
                  </a:lnTo>
                  <a:lnTo>
                    <a:pt x="29255" y="27624"/>
                  </a:lnTo>
                  <a:lnTo>
                    <a:pt x="42870" y="11094"/>
                  </a:lnTo>
                  <a:lnTo>
                    <a:pt x="56448" y="2335"/>
                  </a:lnTo>
                  <a:lnTo>
                    <a:pt x="63032" y="0"/>
                  </a:lnTo>
                  <a:lnTo>
                    <a:pt x="89153" y="84"/>
                  </a:lnTo>
                  <a:lnTo>
                    <a:pt x="105241" y="8496"/>
                  </a:lnTo>
                  <a:lnTo>
                    <a:pt x="112493" y="14690"/>
                  </a:lnTo>
                  <a:lnTo>
                    <a:pt x="122434" y="32862"/>
                  </a:lnTo>
                  <a:lnTo>
                    <a:pt x="127793" y="55049"/>
                  </a:lnTo>
                  <a:lnTo>
                    <a:pt x="127365" y="100023"/>
                  </a:lnTo>
                  <a:lnTo>
                    <a:pt x="127753" y="134339"/>
                  </a:lnTo>
                  <a:lnTo>
                    <a:pt x="133350" y="147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109">
              <a:extLst>
                <a:ext uri="{FF2B5EF4-FFF2-40B4-BE49-F238E27FC236}">
                  <a16:creationId xmlns:a16="http://schemas.microsoft.com/office/drawing/2014/main" xmlns="" id="{D6B83EF1-062C-438E-8D3B-C549E914EC3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921429" y="4006850"/>
              <a:ext cx="251022" cy="50801"/>
            </a:xfrm>
            <a:custGeom>
              <a:avLst/>
              <a:gdLst/>
              <a:ahLst/>
              <a:cxnLst/>
              <a:rect l="0" t="0" r="0" b="0"/>
              <a:pathLst>
                <a:path w="25102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8016" y="50800"/>
                  </a:lnTo>
                  <a:lnTo>
                    <a:pt x="44023" y="40687"/>
                  </a:lnTo>
                  <a:lnTo>
                    <a:pt x="80941" y="30078"/>
                  </a:lnTo>
                  <a:lnTo>
                    <a:pt x="122513" y="19718"/>
                  </a:lnTo>
                  <a:lnTo>
                    <a:pt x="164508" y="12762"/>
                  </a:lnTo>
                  <a:lnTo>
                    <a:pt x="201047" y="7318"/>
                  </a:lnTo>
                  <a:lnTo>
                    <a:pt x="251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110">
              <a:extLst>
                <a:ext uri="{FF2B5EF4-FFF2-40B4-BE49-F238E27FC236}">
                  <a16:creationId xmlns:a16="http://schemas.microsoft.com/office/drawing/2014/main" xmlns="" id="{D4B9A4C8-9228-4143-81EB-22691D90B9B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431265" y="3994150"/>
              <a:ext cx="271286" cy="24363"/>
            </a:xfrm>
            <a:custGeom>
              <a:avLst/>
              <a:gdLst/>
              <a:ahLst/>
              <a:cxnLst/>
              <a:rect l="0" t="0" r="0" b="0"/>
              <a:pathLst>
                <a:path w="271286" h="24363">
                  <a:moveTo>
                    <a:pt x="10935" y="6350"/>
                  </a:moveTo>
                  <a:lnTo>
                    <a:pt x="10935" y="6350"/>
                  </a:lnTo>
                  <a:lnTo>
                    <a:pt x="0" y="17285"/>
                  </a:lnTo>
                  <a:lnTo>
                    <a:pt x="1528" y="18578"/>
                  </a:lnTo>
                  <a:lnTo>
                    <a:pt x="8871" y="21898"/>
                  </a:lnTo>
                  <a:lnTo>
                    <a:pt x="45131" y="24362"/>
                  </a:lnTo>
                  <a:lnTo>
                    <a:pt x="82107" y="21176"/>
                  </a:lnTo>
                  <a:lnTo>
                    <a:pt x="124411" y="15056"/>
                  </a:lnTo>
                  <a:lnTo>
                    <a:pt x="169084" y="7632"/>
                  </a:lnTo>
                  <a:lnTo>
                    <a:pt x="211045" y="3392"/>
                  </a:lnTo>
                  <a:lnTo>
                    <a:pt x="271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111">
              <a:extLst>
                <a:ext uri="{FF2B5EF4-FFF2-40B4-BE49-F238E27FC236}">
                  <a16:creationId xmlns:a16="http://schemas.microsoft.com/office/drawing/2014/main" xmlns="" id="{25270CFE-D55E-45C6-9572-8461C2C5041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437255" y="3893948"/>
              <a:ext cx="201796" cy="23120"/>
            </a:xfrm>
            <a:custGeom>
              <a:avLst/>
              <a:gdLst/>
              <a:ahLst/>
              <a:cxnLst/>
              <a:rect l="0" t="0" r="0" b="0"/>
              <a:pathLst>
                <a:path w="201796" h="23120">
                  <a:moveTo>
                    <a:pt x="17645" y="17652"/>
                  </a:moveTo>
                  <a:lnTo>
                    <a:pt x="17645" y="17652"/>
                  </a:lnTo>
                  <a:lnTo>
                    <a:pt x="10903" y="17652"/>
                  </a:lnTo>
                  <a:lnTo>
                    <a:pt x="5712" y="19533"/>
                  </a:lnTo>
                  <a:lnTo>
                    <a:pt x="0" y="23119"/>
                  </a:lnTo>
                  <a:lnTo>
                    <a:pt x="1101" y="21728"/>
                  </a:lnTo>
                  <a:lnTo>
                    <a:pt x="2382" y="20369"/>
                  </a:lnTo>
                  <a:lnTo>
                    <a:pt x="44788" y="9221"/>
                  </a:lnTo>
                  <a:lnTo>
                    <a:pt x="91775" y="1748"/>
                  </a:lnTo>
                  <a:lnTo>
                    <a:pt x="125380" y="0"/>
                  </a:lnTo>
                  <a:lnTo>
                    <a:pt x="165983" y="427"/>
                  </a:lnTo>
                  <a:lnTo>
                    <a:pt x="201795" y="11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SMARTInkShape-2112">
            <a:extLst>
              <a:ext uri="{FF2B5EF4-FFF2-40B4-BE49-F238E27FC236}">
                <a16:creationId xmlns:a16="http://schemas.microsoft.com/office/drawing/2014/main" xmlns="" id="{E8208678-E85E-4F12-8F92-7D286E79F99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83550" y="3658483"/>
            <a:ext cx="19051" cy="265818"/>
          </a:xfrm>
          <a:custGeom>
            <a:avLst/>
            <a:gdLst/>
            <a:ahLst/>
            <a:cxnLst/>
            <a:rect l="0" t="0" r="0" b="0"/>
            <a:pathLst>
              <a:path w="19051" h="265818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1881" y="39415"/>
                </a:lnTo>
                <a:lnTo>
                  <a:pt x="6907" y="82318"/>
                </a:lnTo>
                <a:lnTo>
                  <a:pt x="9420" y="113001"/>
                </a:lnTo>
                <a:lnTo>
                  <a:pt x="8184" y="147804"/>
                </a:lnTo>
                <a:lnTo>
                  <a:pt x="9047" y="180676"/>
                </a:lnTo>
                <a:lnTo>
                  <a:pt x="13499" y="225068"/>
                </a:lnTo>
                <a:lnTo>
                  <a:pt x="19050" y="2658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Shape-2113">
            <a:extLst>
              <a:ext uri="{FF2B5EF4-FFF2-40B4-BE49-F238E27FC236}">
                <a16:creationId xmlns:a16="http://schemas.microsoft.com/office/drawing/2014/main" xmlns="" id="{62364041-F97C-4AD0-A57D-FBEB64A64E1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614339" y="3568961"/>
            <a:ext cx="440762" cy="426953"/>
          </a:xfrm>
          <a:custGeom>
            <a:avLst/>
            <a:gdLst/>
            <a:ahLst/>
            <a:cxnLst/>
            <a:rect l="0" t="0" r="0" b="0"/>
            <a:pathLst>
              <a:path w="440762" h="426953">
                <a:moveTo>
                  <a:pt x="345511" y="6089"/>
                </a:moveTo>
                <a:lnTo>
                  <a:pt x="345511" y="6089"/>
                </a:lnTo>
                <a:lnTo>
                  <a:pt x="351600" y="0"/>
                </a:lnTo>
                <a:lnTo>
                  <a:pt x="313564" y="20725"/>
                </a:lnTo>
                <a:lnTo>
                  <a:pt x="275211" y="38412"/>
                </a:lnTo>
                <a:lnTo>
                  <a:pt x="231861" y="57764"/>
                </a:lnTo>
                <a:lnTo>
                  <a:pt x="184288" y="80353"/>
                </a:lnTo>
                <a:lnTo>
                  <a:pt x="141422" y="100060"/>
                </a:lnTo>
                <a:lnTo>
                  <a:pt x="115471" y="115149"/>
                </a:lnTo>
                <a:lnTo>
                  <a:pt x="106158" y="124175"/>
                </a:lnTo>
                <a:lnTo>
                  <a:pt x="104098" y="128557"/>
                </a:lnTo>
                <a:lnTo>
                  <a:pt x="103689" y="137190"/>
                </a:lnTo>
                <a:lnTo>
                  <a:pt x="108097" y="140762"/>
                </a:lnTo>
                <a:lnTo>
                  <a:pt x="136642" y="149160"/>
                </a:lnTo>
                <a:lnTo>
                  <a:pt x="167309" y="153872"/>
                </a:lnTo>
                <a:lnTo>
                  <a:pt x="202104" y="158318"/>
                </a:lnTo>
                <a:lnTo>
                  <a:pt x="247987" y="166670"/>
                </a:lnTo>
                <a:lnTo>
                  <a:pt x="259329" y="170293"/>
                </a:lnTo>
                <a:lnTo>
                  <a:pt x="266889" y="174825"/>
                </a:lnTo>
                <a:lnTo>
                  <a:pt x="271930" y="179963"/>
                </a:lnTo>
                <a:lnTo>
                  <a:pt x="275290" y="185505"/>
                </a:lnTo>
                <a:lnTo>
                  <a:pt x="274708" y="192022"/>
                </a:lnTo>
                <a:lnTo>
                  <a:pt x="266535" y="206789"/>
                </a:lnTo>
                <a:lnTo>
                  <a:pt x="229213" y="234340"/>
                </a:lnTo>
                <a:lnTo>
                  <a:pt x="191987" y="256406"/>
                </a:lnTo>
                <a:lnTo>
                  <a:pt x="150277" y="280325"/>
                </a:lnTo>
                <a:lnTo>
                  <a:pt x="108222" y="305066"/>
                </a:lnTo>
                <a:lnTo>
                  <a:pt x="69775" y="328292"/>
                </a:lnTo>
                <a:lnTo>
                  <a:pt x="23922" y="361201"/>
                </a:lnTo>
                <a:lnTo>
                  <a:pt x="5733" y="381228"/>
                </a:lnTo>
                <a:lnTo>
                  <a:pt x="0" y="397184"/>
                </a:lnTo>
                <a:lnTo>
                  <a:pt x="1576" y="403697"/>
                </a:lnTo>
                <a:lnTo>
                  <a:pt x="10853" y="414696"/>
                </a:lnTo>
                <a:lnTo>
                  <a:pt x="52168" y="425451"/>
                </a:lnTo>
                <a:lnTo>
                  <a:pt x="93074" y="426952"/>
                </a:lnTo>
                <a:lnTo>
                  <a:pt x="115837" y="426364"/>
                </a:lnTo>
                <a:lnTo>
                  <a:pt x="141594" y="425267"/>
                </a:lnTo>
                <a:lnTo>
                  <a:pt x="169350" y="423830"/>
                </a:lnTo>
                <a:lnTo>
                  <a:pt x="198437" y="422166"/>
                </a:lnTo>
                <a:lnTo>
                  <a:pt x="229117" y="420351"/>
                </a:lnTo>
                <a:lnTo>
                  <a:pt x="260860" y="418436"/>
                </a:lnTo>
                <a:lnTo>
                  <a:pt x="293310" y="416453"/>
                </a:lnTo>
                <a:lnTo>
                  <a:pt x="321294" y="415132"/>
                </a:lnTo>
                <a:lnTo>
                  <a:pt x="346299" y="414251"/>
                </a:lnTo>
                <a:lnTo>
                  <a:pt x="387489" y="413272"/>
                </a:lnTo>
                <a:lnTo>
                  <a:pt x="440761" y="4124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382">
            <a:extLst>
              <a:ext uri="{FF2B5EF4-FFF2-40B4-BE49-F238E27FC236}">
                <a16:creationId xmlns:a16="http://schemas.microsoft.com/office/drawing/2014/main" xmlns="" id="{46215389-4ED5-4592-B49C-5819B8B578EC}"/>
              </a:ext>
            </a:extLst>
          </p:cNvPr>
          <p:cNvGrpSpPr/>
          <p:nvPr/>
        </p:nvGrpSpPr>
        <p:grpSpPr>
          <a:xfrm>
            <a:off x="5327650" y="3292516"/>
            <a:ext cx="209551" cy="667077"/>
            <a:chOff x="5327650" y="3292516"/>
            <a:chExt cx="209551" cy="667077"/>
          </a:xfrm>
        </p:grpSpPr>
        <p:sp>
          <p:nvSpPr>
            <p:cNvPr id="158" name="SMARTInkShape-2114">
              <a:extLst>
                <a:ext uri="{FF2B5EF4-FFF2-40B4-BE49-F238E27FC236}">
                  <a16:creationId xmlns:a16="http://schemas.microsoft.com/office/drawing/2014/main" xmlns="" id="{DC2DB015-D6BC-489E-8785-6AFA9341872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378711" y="3292516"/>
              <a:ext cx="101340" cy="87955"/>
            </a:xfrm>
            <a:custGeom>
              <a:avLst/>
              <a:gdLst/>
              <a:ahLst/>
              <a:cxnLst/>
              <a:rect l="0" t="0" r="0" b="0"/>
              <a:pathLst>
                <a:path w="101340" h="87955">
                  <a:moveTo>
                    <a:pt x="6089" y="28534"/>
                  </a:moveTo>
                  <a:lnTo>
                    <a:pt x="6089" y="28534"/>
                  </a:lnTo>
                  <a:lnTo>
                    <a:pt x="622" y="23067"/>
                  </a:lnTo>
                  <a:lnTo>
                    <a:pt x="0" y="19074"/>
                  </a:lnTo>
                  <a:lnTo>
                    <a:pt x="619" y="18700"/>
                  </a:lnTo>
                  <a:lnTo>
                    <a:pt x="3188" y="20165"/>
                  </a:lnTo>
                  <a:lnTo>
                    <a:pt x="4155" y="21543"/>
                  </a:lnTo>
                  <a:lnTo>
                    <a:pt x="9205" y="44329"/>
                  </a:lnTo>
                  <a:lnTo>
                    <a:pt x="13894" y="75142"/>
                  </a:lnTo>
                  <a:lnTo>
                    <a:pt x="17339" y="84442"/>
                  </a:lnTo>
                  <a:lnTo>
                    <a:pt x="17822" y="86972"/>
                  </a:lnTo>
                  <a:lnTo>
                    <a:pt x="17439" y="87954"/>
                  </a:lnTo>
                  <a:lnTo>
                    <a:pt x="16478" y="87903"/>
                  </a:lnTo>
                  <a:lnTo>
                    <a:pt x="15131" y="87163"/>
                  </a:lnTo>
                  <a:lnTo>
                    <a:pt x="15517" y="78815"/>
                  </a:lnTo>
                  <a:lnTo>
                    <a:pt x="22264" y="34281"/>
                  </a:lnTo>
                  <a:lnTo>
                    <a:pt x="32519" y="13068"/>
                  </a:lnTo>
                  <a:lnTo>
                    <a:pt x="40413" y="4021"/>
                  </a:lnTo>
                  <a:lnTo>
                    <a:pt x="48626" y="0"/>
                  </a:lnTo>
                  <a:lnTo>
                    <a:pt x="53497" y="1045"/>
                  </a:lnTo>
                  <a:lnTo>
                    <a:pt x="64554" y="7850"/>
                  </a:lnTo>
                  <a:lnTo>
                    <a:pt x="79307" y="23581"/>
                  </a:lnTo>
                  <a:lnTo>
                    <a:pt x="91866" y="52929"/>
                  </a:lnTo>
                  <a:lnTo>
                    <a:pt x="101339" y="85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115">
              <a:extLst>
                <a:ext uri="{FF2B5EF4-FFF2-40B4-BE49-F238E27FC236}">
                  <a16:creationId xmlns:a16="http://schemas.microsoft.com/office/drawing/2014/main" xmlns="" id="{6B3F744F-96BE-4ABB-AB82-1F6CBE7A0E7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512683" y="3803650"/>
              <a:ext cx="24518" cy="95251"/>
            </a:xfrm>
            <a:custGeom>
              <a:avLst/>
              <a:gdLst/>
              <a:ahLst/>
              <a:cxnLst/>
              <a:rect l="0" t="0" r="0" b="0"/>
              <a:pathLst>
                <a:path w="24518" h="952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15055" y="43738"/>
                  </a:lnTo>
                  <a:lnTo>
                    <a:pt x="2451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116">
              <a:extLst>
                <a:ext uri="{FF2B5EF4-FFF2-40B4-BE49-F238E27FC236}">
                  <a16:creationId xmlns:a16="http://schemas.microsoft.com/office/drawing/2014/main" xmlns="" id="{27F99251-9D78-42AD-A54C-62ACB3BB5B2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425591" y="3860800"/>
              <a:ext cx="48110" cy="24518"/>
            </a:xfrm>
            <a:custGeom>
              <a:avLst/>
              <a:gdLst/>
              <a:ahLst/>
              <a:cxnLst/>
              <a:rect l="0" t="0" r="0" b="0"/>
              <a:pathLst>
                <a:path w="48110" h="24518">
                  <a:moveTo>
                    <a:pt x="3659" y="19050"/>
                  </a:moveTo>
                  <a:lnTo>
                    <a:pt x="3659" y="19050"/>
                  </a:lnTo>
                  <a:lnTo>
                    <a:pt x="288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1563" y="24517"/>
                  </a:lnTo>
                  <a:lnTo>
                    <a:pt x="2967" y="24106"/>
                  </a:lnTo>
                  <a:lnTo>
                    <a:pt x="48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117">
              <a:extLst>
                <a:ext uri="{FF2B5EF4-FFF2-40B4-BE49-F238E27FC236}">
                  <a16:creationId xmlns:a16="http://schemas.microsoft.com/office/drawing/2014/main" xmlns="" id="{D9F35C4C-7F19-4D27-B2CC-048F2E318F1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327650" y="3816350"/>
              <a:ext cx="50430" cy="143243"/>
            </a:xfrm>
            <a:custGeom>
              <a:avLst/>
              <a:gdLst/>
              <a:ahLst/>
              <a:cxnLst/>
              <a:rect l="0" t="0" r="0" b="0"/>
              <a:pathLst>
                <a:path w="50430" h="143243">
                  <a:moveTo>
                    <a:pt x="6350" y="0"/>
                  </a:moveTo>
                  <a:lnTo>
                    <a:pt x="6350" y="0"/>
                  </a:lnTo>
                  <a:lnTo>
                    <a:pt x="21898" y="0"/>
                  </a:lnTo>
                  <a:lnTo>
                    <a:pt x="25725" y="5644"/>
                  </a:lnTo>
                  <a:lnTo>
                    <a:pt x="40236" y="46055"/>
                  </a:lnTo>
                  <a:lnTo>
                    <a:pt x="48921" y="90714"/>
                  </a:lnTo>
                  <a:lnTo>
                    <a:pt x="50429" y="121479"/>
                  </a:lnTo>
                  <a:lnTo>
                    <a:pt x="46872" y="131837"/>
                  </a:lnTo>
                  <a:lnTo>
                    <a:pt x="43948" y="136575"/>
                  </a:lnTo>
                  <a:lnTo>
                    <a:pt x="40588" y="139733"/>
                  </a:lnTo>
                  <a:lnTo>
                    <a:pt x="33091" y="143242"/>
                  </a:lnTo>
                  <a:lnTo>
                    <a:pt x="29116" y="142767"/>
                  </a:lnTo>
                  <a:lnTo>
                    <a:pt x="20937" y="138476"/>
                  </a:lnTo>
                  <a:lnTo>
                    <a:pt x="11769" y="128127"/>
                  </a:lnTo>
                  <a:lnTo>
                    <a:pt x="4585" y="1161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118">
              <a:extLst>
                <a:ext uri="{FF2B5EF4-FFF2-40B4-BE49-F238E27FC236}">
                  <a16:creationId xmlns:a16="http://schemas.microsoft.com/office/drawing/2014/main" xmlns="" id="{A39E51A6-AF17-4478-830E-69BCB3C1C0F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329056" y="3746500"/>
              <a:ext cx="30345" cy="6351"/>
            </a:xfrm>
            <a:custGeom>
              <a:avLst/>
              <a:gdLst/>
              <a:ahLst/>
              <a:cxnLst/>
              <a:rect l="0" t="0" r="0" b="0"/>
              <a:pathLst>
                <a:path w="30345" h="6351">
                  <a:moveTo>
                    <a:pt x="17644" y="6350"/>
                  </a:moveTo>
                  <a:lnTo>
                    <a:pt x="17644" y="6350"/>
                  </a:lnTo>
                  <a:lnTo>
                    <a:pt x="3339" y="6350"/>
                  </a:lnTo>
                  <a:lnTo>
                    <a:pt x="1757" y="5644"/>
                  </a:lnTo>
                  <a:lnTo>
                    <a:pt x="703" y="4468"/>
                  </a:lnTo>
                  <a:lnTo>
                    <a:pt x="0" y="2979"/>
                  </a:lnTo>
                  <a:lnTo>
                    <a:pt x="237" y="1986"/>
                  </a:lnTo>
                  <a:lnTo>
                    <a:pt x="1100" y="1324"/>
                  </a:lnTo>
                  <a:lnTo>
                    <a:pt x="5686" y="392"/>
                  </a:lnTo>
                  <a:lnTo>
                    <a:pt x="30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119">
              <a:extLst>
                <a:ext uri="{FF2B5EF4-FFF2-40B4-BE49-F238E27FC236}">
                  <a16:creationId xmlns:a16="http://schemas.microsoft.com/office/drawing/2014/main" xmlns="" id="{CF1B96CF-E0D3-446A-B525-D54039EF3A5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416550" y="3810931"/>
              <a:ext cx="57151" cy="11770"/>
            </a:xfrm>
            <a:custGeom>
              <a:avLst/>
              <a:gdLst/>
              <a:ahLst/>
              <a:cxnLst/>
              <a:rect l="0" t="0" r="0" b="0"/>
              <a:pathLst>
                <a:path w="57151" h="11770">
                  <a:moveTo>
                    <a:pt x="0" y="11769"/>
                  </a:moveTo>
                  <a:lnTo>
                    <a:pt x="0" y="11769"/>
                  </a:lnTo>
                  <a:lnTo>
                    <a:pt x="0" y="8398"/>
                  </a:lnTo>
                  <a:lnTo>
                    <a:pt x="3763" y="4862"/>
                  </a:lnTo>
                  <a:lnTo>
                    <a:pt x="6742" y="2931"/>
                  </a:lnTo>
                  <a:lnTo>
                    <a:pt x="21048" y="213"/>
                  </a:lnTo>
                  <a:lnTo>
                    <a:pt x="43434" y="0"/>
                  </a:lnTo>
                  <a:lnTo>
                    <a:pt x="57150" y="5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383">
            <a:extLst>
              <a:ext uri="{FF2B5EF4-FFF2-40B4-BE49-F238E27FC236}">
                <a16:creationId xmlns:a16="http://schemas.microsoft.com/office/drawing/2014/main" xmlns="" id="{FB5485E4-D680-4E5D-85BF-0822608B574D}"/>
              </a:ext>
            </a:extLst>
          </p:cNvPr>
          <p:cNvGrpSpPr/>
          <p:nvPr/>
        </p:nvGrpSpPr>
        <p:grpSpPr>
          <a:xfrm>
            <a:off x="2885766" y="4070350"/>
            <a:ext cx="257485" cy="211087"/>
            <a:chOff x="2885766" y="4070350"/>
            <a:chExt cx="257485" cy="211087"/>
          </a:xfrm>
        </p:grpSpPr>
        <p:sp>
          <p:nvSpPr>
            <p:cNvPr id="165" name="SMARTInkShape-2120">
              <a:extLst>
                <a:ext uri="{FF2B5EF4-FFF2-40B4-BE49-F238E27FC236}">
                  <a16:creationId xmlns:a16="http://schemas.microsoft.com/office/drawing/2014/main" xmlns="" id="{B6C0DF20-E7FB-4164-9458-F55A7F6C156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885766" y="4070350"/>
              <a:ext cx="9835" cy="19051"/>
            </a:xfrm>
            <a:custGeom>
              <a:avLst/>
              <a:gdLst/>
              <a:ahLst/>
              <a:cxnLst/>
              <a:rect l="0" t="0" r="0" b="0"/>
              <a:pathLst>
                <a:path w="9835" h="19051">
                  <a:moveTo>
                    <a:pt x="9834" y="19050"/>
                  </a:moveTo>
                  <a:lnTo>
                    <a:pt x="9834" y="19050"/>
                  </a:lnTo>
                  <a:lnTo>
                    <a:pt x="6463" y="15679"/>
                  </a:lnTo>
                  <a:lnTo>
                    <a:pt x="4808" y="12143"/>
                  </a:lnTo>
                  <a:lnTo>
                    <a:pt x="4367" y="10212"/>
                  </a:lnTo>
                  <a:lnTo>
                    <a:pt x="0" y="2749"/>
                  </a:lnTo>
                  <a:lnTo>
                    <a:pt x="456" y="1832"/>
                  </a:lnTo>
                  <a:lnTo>
                    <a:pt x="1465" y="1221"/>
                  </a:lnTo>
                  <a:lnTo>
                    <a:pt x="9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121">
              <a:extLst>
                <a:ext uri="{FF2B5EF4-FFF2-40B4-BE49-F238E27FC236}">
                  <a16:creationId xmlns:a16="http://schemas.microsoft.com/office/drawing/2014/main" xmlns="" id="{8893AE19-63EC-4EB6-917D-77B039000D6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889250" y="419735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4125" y="46711"/>
                  </a:lnTo>
                  <a:lnTo>
                    <a:pt x="317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122">
              <a:extLst>
                <a:ext uri="{FF2B5EF4-FFF2-40B4-BE49-F238E27FC236}">
                  <a16:creationId xmlns:a16="http://schemas.microsoft.com/office/drawing/2014/main" xmlns="" id="{D8885C58-CBB3-40ED-AE3D-95C3BB6E95B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035300" y="4197350"/>
              <a:ext cx="107951" cy="24518"/>
            </a:xfrm>
            <a:custGeom>
              <a:avLst/>
              <a:gdLst/>
              <a:ahLst/>
              <a:cxnLst/>
              <a:rect l="0" t="0" r="0" b="0"/>
              <a:pathLst>
                <a:path w="10795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411" y="23414"/>
                  </a:lnTo>
                  <a:lnTo>
                    <a:pt x="6742" y="24517"/>
                  </a:lnTo>
                  <a:lnTo>
                    <a:pt x="32507" y="19450"/>
                  </a:lnTo>
                  <a:lnTo>
                    <a:pt x="72717" y="747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123">
              <a:extLst>
                <a:ext uri="{FF2B5EF4-FFF2-40B4-BE49-F238E27FC236}">
                  <a16:creationId xmlns:a16="http://schemas.microsoft.com/office/drawing/2014/main" xmlns="" id="{24BC0BA6-90F3-4443-917C-C40D7A5F03C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035161" y="4109970"/>
              <a:ext cx="101740" cy="171467"/>
            </a:xfrm>
            <a:custGeom>
              <a:avLst/>
              <a:gdLst/>
              <a:ahLst/>
              <a:cxnLst/>
              <a:rect l="0" t="0" r="0" b="0"/>
              <a:pathLst>
                <a:path w="101740" h="171467">
                  <a:moveTo>
                    <a:pt x="89039" y="17530"/>
                  </a:moveTo>
                  <a:lnTo>
                    <a:pt x="89039" y="17530"/>
                  </a:lnTo>
                  <a:lnTo>
                    <a:pt x="89039" y="14159"/>
                  </a:lnTo>
                  <a:lnTo>
                    <a:pt x="87157" y="10623"/>
                  </a:lnTo>
                  <a:lnTo>
                    <a:pt x="80201" y="2603"/>
                  </a:lnTo>
                  <a:lnTo>
                    <a:pt x="72411" y="312"/>
                  </a:lnTo>
                  <a:lnTo>
                    <a:pt x="62599" y="0"/>
                  </a:lnTo>
                  <a:lnTo>
                    <a:pt x="53534" y="2213"/>
                  </a:lnTo>
                  <a:lnTo>
                    <a:pt x="33755" y="17539"/>
                  </a:lnTo>
                  <a:lnTo>
                    <a:pt x="11927" y="53070"/>
                  </a:lnTo>
                  <a:lnTo>
                    <a:pt x="496" y="83643"/>
                  </a:lnTo>
                  <a:lnTo>
                    <a:pt x="0" y="125578"/>
                  </a:lnTo>
                  <a:lnTo>
                    <a:pt x="1489" y="144573"/>
                  </a:lnTo>
                  <a:lnTo>
                    <a:pt x="6854" y="157720"/>
                  </a:lnTo>
                  <a:lnTo>
                    <a:pt x="15823" y="166384"/>
                  </a:lnTo>
                  <a:lnTo>
                    <a:pt x="21179" y="169683"/>
                  </a:lnTo>
                  <a:lnTo>
                    <a:pt x="34655" y="171466"/>
                  </a:lnTo>
                  <a:lnTo>
                    <a:pt x="66302" y="166862"/>
                  </a:lnTo>
                  <a:lnTo>
                    <a:pt x="101739" y="144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384">
            <a:extLst>
              <a:ext uri="{FF2B5EF4-FFF2-40B4-BE49-F238E27FC236}">
                <a16:creationId xmlns:a16="http://schemas.microsoft.com/office/drawing/2014/main" xmlns="" id="{8294F014-9E9A-4720-8E78-543A631BBD22}"/>
              </a:ext>
            </a:extLst>
          </p:cNvPr>
          <p:cNvGrpSpPr/>
          <p:nvPr/>
        </p:nvGrpSpPr>
        <p:grpSpPr>
          <a:xfrm>
            <a:off x="8718912" y="4102823"/>
            <a:ext cx="279039" cy="227878"/>
            <a:chOff x="8718912" y="4102823"/>
            <a:chExt cx="279039" cy="227878"/>
          </a:xfrm>
        </p:grpSpPr>
        <p:sp>
          <p:nvSpPr>
            <p:cNvPr id="170" name="SMARTInkShape-2124">
              <a:extLst>
                <a:ext uri="{FF2B5EF4-FFF2-40B4-BE49-F238E27FC236}">
                  <a16:creationId xmlns:a16="http://schemas.microsoft.com/office/drawing/2014/main" xmlns="" id="{FCC5DAD2-8C50-4BE6-B65E-8526D9995E6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978900" y="4204583"/>
              <a:ext cx="19051" cy="113418"/>
            </a:xfrm>
            <a:custGeom>
              <a:avLst/>
              <a:gdLst/>
              <a:ahLst/>
              <a:cxnLst/>
              <a:rect l="0" t="0" r="0" b="0"/>
              <a:pathLst>
                <a:path w="19051" h="1134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8" y="411"/>
                  </a:lnTo>
                  <a:lnTo>
                    <a:pt x="9459" y="2749"/>
                  </a:lnTo>
                  <a:lnTo>
                    <a:pt x="11259" y="9904"/>
                  </a:lnTo>
                  <a:lnTo>
                    <a:pt x="12574" y="50864"/>
                  </a:lnTo>
                  <a:lnTo>
                    <a:pt x="14570" y="97037"/>
                  </a:lnTo>
                  <a:lnTo>
                    <a:pt x="1905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25">
              <a:extLst>
                <a:ext uri="{FF2B5EF4-FFF2-40B4-BE49-F238E27FC236}">
                  <a16:creationId xmlns:a16="http://schemas.microsoft.com/office/drawing/2014/main" xmlns="" id="{B8E00DC5-221A-4120-A6FE-C35FB739813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810141" y="4298950"/>
              <a:ext cx="98910" cy="6351"/>
            </a:xfrm>
            <a:custGeom>
              <a:avLst/>
              <a:gdLst/>
              <a:ahLst/>
              <a:cxnLst/>
              <a:rect l="0" t="0" r="0" b="0"/>
              <a:pathLst>
                <a:path w="989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45005" y="6350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26">
              <a:extLst>
                <a:ext uri="{FF2B5EF4-FFF2-40B4-BE49-F238E27FC236}">
                  <a16:creationId xmlns:a16="http://schemas.microsoft.com/office/drawing/2014/main" xmlns="" id="{88B85FF1-D09B-48D1-BA93-0D71922700B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782050" y="42418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480" y="588"/>
                  </a:lnTo>
                  <a:lnTo>
                    <a:pt x="51760" y="5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27">
              <a:extLst>
                <a:ext uri="{FF2B5EF4-FFF2-40B4-BE49-F238E27FC236}">
                  <a16:creationId xmlns:a16="http://schemas.microsoft.com/office/drawing/2014/main" xmlns="" id="{4658EB82-9234-4683-AACC-5CCD39E835A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718912" y="4102823"/>
              <a:ext cx="23795" cy="36930"/>
            </a:xfrm>
            <a:custGeom>
              <a:avLst/>
              <a:gdLst/>
              <a:ahLst/>
              <a:cxnLst/>
              <a:rect l="0" t="0" r="0" b="0"/>
              <a:pathLst>
                <a:path w="23795" h="36930">
                  <a:moveTo>
                    <a:pt x="18688" y="11977"/>
                  </a:moveTo>
                  <a:lnTo>
                    <a:pt x="18688" y="11977"/>
                  </a:lnTo>
                  <a:lnTo>
                    <a:pt x="18687" y="3139"/>
                  </a:lnTo>
                  <a:lnTo>
                    <a:pt x="17983" y="1852"/>
                  </a:lnTo>
                  <a:lnTo>
                    <a:pt x="16807" y="993"/>
                  </a:lnTo>
                  <a:lnTo>
                    <a:pt x="15317" y="422"/>
                  </a:lnTo>
                  <a:lnTo>
                    <a:pt x="13619" y="745"/>
                  </a:lnTo>
                  <a:lnTo>
                    <a:pt x="7856" y="4572"/>
                  </a:lnTo>
                  <a:lnTo>
                    <a:pt x="3760" y="8216"/>
                  </a:lnTo>
                  <a:lnTo>
                    <a:pt x="1470" y="12187"/>
                  </a:lnTo>
                  <a:lnTo>
                    <a:pt x="181" y="20271"/>
                  </a:lnTo>
                  <a:lnTo>
                    <a:pt x="0" y="23856"/>
                  </a:lnTo>
                  <a:lnTo>
                    <a:pt x="1680" y="29721"/>
                  </a:lnTo>
                  <a:lnTo>
                    <a:pt x="3116" y="32273"/>
                  </a:lnTo>
                  <a:lnTo>
                    <a:pt x="4779" y="33974"/>
                  </a:lnTo>
                  <a:lnTo>
                    <a:pt x="8507" y="35864"/>
                  </a:lnTo>
                  <a:lnTo>
                    <a:pt x="14574" y="36929"/>
                  </a:lnTo>
                  <a:lnTo>
                    <a:pt x="16650" y="35667"/>
                  </a:lnTo>
                  <a:lnTo>
                    <a:pt x="20840" y="30502"/>
                  </a:lnTo>
                  <a:lnTo>
                    <a:pt x="23172" y="23503"/>
                  </a:lnTo>
                  <a:lnTo>
                    <a:pt x="23794" y="19661"/>
                  </a:lnTo>
                  <a:lnTo>
                    <a:pt x="22603" y="11629"/>
                  </a:lnTo>
                  <a:lnTo>
                    <a:pt x="19461" y="1717"/>
                  </a:lnTo>
                  <a:lnTo>
                    <a:pt x="18497" y="903"/>
                  </a:lnTo>
                  <a:lnTo>
                    <a:pt x="15546" y="0"/>
                  </a:lnTo>
                  <a:lnTo>
                    <a:pt x="13771" y="464"/>
                  </a:lnTo>
                  <a:lnTo>
                    <a:pt x="9917" y="2862"/>
                  </a:lnTo>
                  <a:lnTo>
                    <a:pt x="8608" y="5195"/>
                  </a:lnTo>
                  <a:lnTo>
                    <a:pt x="5988" y="18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28">
              <a:extLst>
                <a:ext uri="{FF2B5EF4-FFF2-40B4-BE49-F238E27FC236}">
                  <a16:creationId xmlns:a16="http://schemas.microsoft.com/office/drawing/2014/main" xmlns="" id="{D4D15524-AB1A-47B6-9563-703CFE7CA2A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724900" y="42227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882" y="0"/>
                  </a:lnTo>
                  <a:lnTo>
                    <a:pt x="5544" y="5467"/>
                  </a:lnTo>
                  <a:lnTo>
                    <a:pt x="6111" y="9459"/>
                  </a:lnTo>
                  <a:lnTo>
                    <a:pt x="6334" y="50765"/>
                  </a:lnTo>
                  <a:lnTo>
                    <a:pt x="5643" y="8819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2129">
            <a:extLst>
              <a:ext uri="{FF2B5EF4-FFF2-40B4-BE49-F238E27FC236}">
                <a16:creationId xmlns:a16="http://schemas.microsoft.com/office/drawing/2014/main" xmlns="" id="{C34B9244-9D36-4ED2-8DD6-D094EA92A4D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744832" y="3393811"/>
            <a:ext cx="126119" cy="130440"/>
          </a:xfrm>
          <a:custGeom>
            <a:avLst/>
            <a:gdLst/>
            <a:ahLst/>
            <a:cxnLst/>
            <a:rect l="0" t="0" r="0" b="0"/>
            <a:pathLst>
              <a:path w="126119" h="130440">
                <a:moveTo>
                  <a:pt x="5468" y="35189"/>
                </a:moveTo>
                <a:lnTo>
                  <a:pt x="5468" y="35189"/>
                </a:lnTo>
                <a:lnTo>
                  <a:pt x="2097" y="31818"/>
                </a:lnTo>
                <a:lnTo>
                  <a:pt x="441" y="28281"/>
                </a:lnTo>
                <a:lnTo>
                  <a:pt x="0" y="26351"/>
                </a:lnTo>
                <a:lnTo>
                  <a:pt x="411" y="25064"/>
                </a:lnTo>
                <a:lnTo>
                  <a:pt x="1392" y="24205"/>
                </a:lnTo>
                <a:lnTo>
                  <a:pt x="4662" y="22828"/>
                </a:lnTo>
                <a:lnTo>
                  <a:pt x="8600" y="22589"/>
                </a:lnTo>
                <a:lnTo>
                  <a:pt x="10378" y="23967"/>
                </a:lnTo>
                <a:lnTo>
                  <a:pt x="14236" y="29260"/>
                </a:lnTo>
                <a:lnTo>
                  <a:pt x="17003" y="40174"/>
                </a:lnTo>
                <a:lnTo>
                  <a:pt x="18066" y="82565"/>
                </a:lnTo>
                <a:lnTo>
                  <a:pt x="11695" y="123758"/>
                </a:lnTo>
                <a:lnTo>
                  <a:pt x="10324" y="125985"/>
                </a:lnTo>
                <a:lnTo>
                  <a:pt x="8706" y="127470"/>
                </a:lnTo>
                <a:lnTo>
                  <a:pt x="7627" y="124932"/>
                </a:lnTo>
                <a:lnTo>
                  <a:pt x="6813" y="105210"/>
                </a:lnTo>
                <a:lnTo>
                  <a:pt x="14390" y="64566"/>
                </a:lnTo>
                <a:lnTo>
                  <a:pt x="23790" y="42717"/>
                </a:lnTo>
                <a:lnTo>
                  <a:pt x="38884" y="22838"/>
                </a:lnTo>
                <a:lnTo>
                  <a:pt x="60133" y="6914"/>
                </a:lnTo>
                <a:lnTo>
                  <a:pt x="84302" y="0"/>
                </a:lnTo>
                <a:lnTo>
                  <a:pt x="99066" y="2146"/>
                </a:lnTo>
                <a:lnTo>
                  <a:pt x="105967" y="4694"/>
                </a:lnTo>
                <a:lnTo>
                  <a:pt x="111272" y="9214"/>
                </a:lnTo>
                <a:lnTo>
                  <a:pt x="119050" y="21763"/>
                </a:lnTo>
                <a:lnTo>
                  <a:pt x="124024" y="51437"/>
                </a:lnTo>
                <a:lnTo>
                  <a:pt x="121341" y="92909"/>
                </a:lnTo>
                <a:lnTo>
                  <a:pt x="120940" y="114616"/>
                </a:lnTo>
                <a:lnTo>
                  <a:pt x="126118" y="1304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SMARTInkShape-Group386">
            <a:extLst>
              <a:ext uri="{FF2B5EF4-FFF2-40B4-BE49-F238E27FC236}">
                <a16:creationId xmlns:a16="http://schemas.microsoft.com/office/drawing/2014/main" xmlns="" id="{C7C3C1F5-7632-480B-B931-AF8D37B35873}"/>
              </a:ext>
            </a:extLst>
          </p:cNvPr>
          <p:cNvGrpSpPr/>
          <p:nvPr/>
        </p:nvGrpSpPr>
        <p:grpSpPr>
          <a:xfrm>
            <a:off x="9284582" y="3189967"/>
            <a:ext cx="2669305" cy="794963"/>
            <a:chOff x="9284582" y="3189967"/>
            <a:chExt cx="2669305" cy="794963"/>
          </a:xfrm>
        </p:grpSpPr>
        <p:sp>
          <p:nvSpPr>
            <p:cNvPr id="177" name="SMARTInkShape-2130">
              <a:extLst>
                <a:ext uri="{FF2B5EF4-FFF2-40B4-BE49-F238E27FC236}">
                  <a16:creationId xmlns:a16="http://schemas.microsoft.com/office/drawing/2014/main" xmlns="" id="{DE22C980-1AEA-47D4-96D7-55FC377F2BA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842750" y="3464030"/>
              <a:ext cx="111137" cy="409471"/>
            </a:xfrm>
            <a:custGeom>
              <a:avLst/>
              <a:gdLst/>
              <a:ahLst/>
              <a:cxnLst/>
              <a:rect l="0" t="0" r="0" b="0"/>
              <a:pathLst>
                <a:path w="111137" h="409471">
                  <a:moveTo>
                    <a:pt x="76200" y="9420"/>
                  </a:moveTo>
                  <a:lnTo>
                    <a:pt x="76200" y="9420"/>
                  </a:lnTo>
                  <a:lnTo>
                    <a:pt x="76200" y="582"/>
                  </a:lnTo>
                  <a:lnTo>
                    <a:pt x="76904" y="0"/>
                  </a:lnTo>
                  <a:lnTo>
                    <a:pt x="78081" y="318"/>
                  </a:lnTo>
                  <a:lnTo>
                    <a:pt x="79570" y="1235"/>
                  </a:lnTo>
                  <a:lnTo>
                    <a:pt x="96464" y="40311"/>
                  </a:lnTo>
                  <a:lnTo>
                    <a:pt x="105432" y="74890"/>
                  </a:lnTo>
                  <a:lnTo>
                    <a:pt x="110358" y="113777"/>
                  </a:lnTo>
                  <a:lnTo>
                    <a:pt x="111136" y="155990"/>
                  </a:lnTo>
                  <a:lnTo>
                    <a:pt x="106779" y="202973"/>
                  </a:lnTo>
                  <a:lnTo>
                    <a:pt x="96376" y="248314"/>
                  </a:lnTo>
                  <a:lnTo>
                    <a:pt x="81638" y="291278"/>
                  </a:lnTo>
                  <a:lnTo>
                    <a:pt x="63329" y="331541"/>
                  </a:lnTo>
                  <a:lnTo>
                    <a:pt x="43431" y="364957"/>
                  </a:lnTo>
                  <a:lnTo>
                    <a:pt x="18042" y="396281"/>
                  </a:lnTo>
                  <a:lnTo>
                    <a:pt x="0" y="40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131">
              <a:extLst>
                <a:ext uri="{FF2B5EF4-FFF2-40B4-BE49-F238E27FC236}">
                  <a16:creationId xmlns:a16="http://schemas.microsoft.com/office/drawing/2014/main" xmlns="" id="{EE434230-8AAF-465C-AFB5-8DD0FABF5FC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825105" y="3625850"/>
              <a:ext cx="34884" cy="31288"/>
            </a:xfrm>
            <a:custGeom>
              <a:avLst/>
              <a:gdLst/>
              <a:ahLst/>
              <a:cxnLst/>
              <a:rect l="0" t="0" r="0" b="0"/>
              <a:pathLst>
                <a:path w="34884" h="31288">
                  <a:moveTo>
                    <a:pt x="17645" y="0"/>
                  </a:moveTo>
                  <a:lnTo>
                    <a:pt x="17645" y="0"/>
                  </a:lnTo>
                  <a:lnTo>
                    <a:pt x="3338" y="0"/>
                  </a:lnTo>
                  <a:lnTo>
                    <a:pt x="1758" y="1411"/>
                  </a:lnTo>
                  <a:lnTo>
                    <a:pt x="0" y="6742"/>
                  </a:lnTo>
                  <a:lnTo>
                    <a:pt x="943" y="10139"/>
                  </a:lnTo>
                  <a:lnTo>
                    <a:pt x="5753" y="17676"/>
                  </a:lnTo>
                  <a:lnTo>
                    <a:pt x="14475" y="23849"/>
                  </a:lnTo>
                  <a:lnTo>
                    <a:pt x="34883" y="31287"/>
                  </a:lnTo>
                  <a:lnTo>
                    <a:pt x="34782" y="30030"/>
                  </a:lnTo>
                  <a:lnTo>
                    <a:pt x="27698" y="14032"/>
                  </a:lnTo>
                  <a:lnTo>
                    <a:pt x="23758" y="9764"/>
                  </a:lnTo>
                  <a:lnTo>
                    <a:pt x="1764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132">
              <a:extLst>
                <a:ext uri="{FF2B5EF4-FFF2-40B4-BE49-F238E27FC236}">
                  <a16:creationId xmlns:a16="http://schemas.microsoft.com/office/drawing/2014/main" xmlns="" id="{3E0AD4CD-CCBF-4C7A-8A6D-E43723B8781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811000" y="37274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133">
              <a:extLst>
                <a:ext uri="{FF2B5EF4-FFF2-40B4-BE49-F238E27FC236}">
                  <a16:creationId xmlns:a16="http://schemas.microsoft.com/office/drawing/2014/main" xmlns="" id="{4A66B878-1243-4BB1-BEE1-EBCFEB92FF4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639550" y="3507891"/>
              <a:ext cx="158751" cy="270360"/>
            </a:xfrm>
            <a:custGeom>
              <a:avLst/>
              <a:gdLst/>
              <a:ahLst/>
              <a:cxnLst/>
              <a:rect l="0" t="0" r="0" b="0"/>
              <a:pathLst>
                <a:path w="158751" h="270360">
                  <a:moveTo>
                    <a:pt x="158750" y="3659"/>
                  </a:moveTo>
                  <a:lnTo>
                    <a:pt x="158750" y="3659"/>
                  </a:lnTo>
                  <a:lnTo>
                    <a:pt x="158748" y="288"/>
                  </a:lnTo>
                  <a:lnTo>
                    <a:pt x="158045" y="0"/>
                  </a:lnTo>
                  <a:lnTo>
                    <a:pt x="155380" y="1563"/>
                  </a:lnTo>
                  <a:lnTo>
                    <a:pt x="137781" y="25640"/>
                  </a:lnTo>
                  <a:lnTo>
                    <a:pt x="118670" y="62775"/>
                  </a:lnTo>
                  <a:lnTo>
                    <a:pt x="91292" y="109213"/>
                  </a:lnTo>
                  <a:lnTo>
                    <a:pt x="71148" y="142059"/>
                  </a:lnTo>
                  <a:lnTo>
                    <a:pt x="43345" y="185542"/>
                  </a:lnTo>
                  <a:lnTo>
                    <a:pt x="20604" y="225237"/>
                  </a:lnTo>
                  <a:lnTo>
                    <a:pt x="0" y="2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134">
              <a:extLst>
                <a:ext uri="{FF2B5EF4-FFF2-40B4-BE49-F238E27FC236}">
                  <a16:creationId xmlns:a16="http://schemas.microsoft.com/office/drawing/2014/main" xmlns="" id="{8F6D57D5-6460-4010-93E8-8F7160FB05B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653132" y="3506083"/>
              <a:ext cx="126119" cy="221368"/>
            </a:xfrm>
            <a:custGeom>
              <a:avLst/>
              <a:gdLst/>
              <a:ahLst/>
              <a:cxnLst/>
              <a:rect l="0" t="0" r="0" b="0"/>
              <a:pathLst>
                <a:path w="126119" h="2213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6121" y="2749"/>
                  </a:lnTo>
                  <a:lnTo>
                    <a:pt x="50042" y="43953"/>
                  </a:lnTo>
                  <a:lnTo>
                    <a:pt x="80215" y="84055"/>
                  </a:lnTo>
                  <a:lnTo>
                    <a:pt x="104756" y="128314"/>
                  </a:lnTo>
                  <a:lnTo>
                    <a:pt x="121166" y="173013"/>
                  </a:lnTo>
                  <a:lnTo>
                    <a:pt x="126118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135">
              <a:extLst>
                <a:ext uri="{FF2B5EF4-FFF2-40B4-BE49-F238E27FC236}">
                  <a16:creationId xmlns:a16="http://schemas.microsoft.com/office/drawing/2014/main" xmlns="" id="{9AAB6B8C-2D3B-41B8-AEF4-E80BDCF9CCC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442700" y="3695700"/>
              <a:ext cx="107951" cy="15337"/>
            </a:xfrm>
            <a:custGeom>
              <a:avLst/>
              <a:gdLst/>
              <a:ahLst/>
              <a:cxnLst/>
              <a:rect l="0" t="0" r="0" b="0"/>
              <a:pathLst>
                <a:path w="107951" h="15337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7350" y="12865"/>
                  </a:lnTo>
                  <a:lnTo>
                    <a:pt x="71510" y="15336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136">
              <a:extLst>
                <a:ext uri="{FF2B5EF4-FFF2-40B4-BE49-F238E27FC236}">
                  <a16:creationId xmlns:a16="http://schemas.microsoft.com/office/drawing/2014/main" xmlns="" id="{85E60A07-0E19-446B-8930-3F1E965149D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436611" y="3587750"/>
              <a:ext cx="101340" cy="6351"/>
            </a:xfrm>
            <a:custGeom>
              <a:avLst/>
              <a:gdLst/>
              <a:ahLst/>
              <a:cxnLst/>
              <a:rect l="0" t="0" r="0" b="0"/>
              <a:pathLst>
                <a:path w="101340" h="63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7099" y="1881"/>
                  </a:lnTo>
                  <a:lnTo>
                    <a:pt x="80026" y="5467"/>
                  </a:lnTo>
                  <a:lnTo>
                    <a:pt x="1013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37">
              <a:extLst>
                <a:ext uri="{FF2B5EF4-FFF2-40B4-BE49-F238E27FC236}">
                  <a16:creationId xmlns:a16="http://schemas.microsoft.com/office/drawing/2014/main" xmlns="" id="{41D1CD82-264F-41A8-8462-E6307A99195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261241" y="3594100"/>
              <a:ext cx="16360" cy="19051"/>
            </a:xfrm>
            <a:custGeom>
              <a:avLst/>
              <a:gdLst/>
              <a:ahLst/>
              <a:cxnLst/>
              <a:rect l="0" t="0" r="0" b="0"/>
              <a:pathLst>
                <a:path w="163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2308"/>
                  </a:lnTo>
                  <a:lnTo>
                    <a:pt x="0" y="9616"/>
                  </a:lnTo>
                  <a:lnTo>
                    <a:pt x="1563" y="4744"/>
                  </a:lnTo>
                  <a:lnTo>
                    <a:pt x="2967" y="3163"/>
                  </a:lnTo>
                  <a:lnTo>
                    <a:pt x="6409" y="1405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138">
              <a:extLst>
                <a:ext uri="{FF2B5EF4-FFF2-40B4-BE49-F238E27FC236}">
                  <a16:creationId xmlns:a16="http://schemas.microsoft.com/office/drawing/2014/main" xmlns="" id="{41C16F83-E64D-4598-8ADF-458C625FE67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261537" y="3683000"/>
              <a:ext cx="32773" cy="150272"/>
            </a:xfrm>
            <a:custGeom>
              <a:avLst/>
              <a:gdLst/>
              <a:ahLst/>
              <a:cxnLst/>
              <a:rect l="0" t="0" r="0" b="0"/>
              <a:pathLst>
                <a:path w="32773" h="150272">
                  <a:moveTo>
                    <a:pt x="3363" y="0"/>
                  </a:moveTo>
                  <a:lnTo>
                    <a:pt x="3363" y="0"/>
                  </a:lnTo>
                  <a:lnTo>
                    <a:pt x="3362" y="3371"/>
                  </a:lnTo>
                  <a:lnTo>
                    <a:pt x="27212" y="45779"/>
                  </a:lnTo>
                  <a:lnTo>
                    <a:pt x="32772" y="72125"/>
                  </a:lnTo>
                  <a:lnTo>
                    <a:pt x="31279" y="109262"/>
                  </a:lnTo>
                  <a:lnTo>
                    <a:pt x="26138" y="131857"/>
                  </a:lnTo>
                  <a:lnTo>
                    <a:pt x="20305" y="141624"/>
                  </a:lnTo>
                  <a:lnTo>
                    <a:pt x="13714" y="147610"/>
                  </a:lnTo>
                  <a:lnTo>
                    <a:pt x="8434" y="150271"/>
                  </a:lnTo>
                  <a:lnTo>
                    <a:pt x="6743" y="149570"/>
                  </a:lnTo>
                  <a:lnTo>
                    <a:pt x="5617" y="147691"/>
                  </a:lnTo>
                  <a:lnTo>
                    <a:pt x="0" y="125544"/>
                  </a:lnTo>
                  <a:lnTo>
                    <a:pt x="336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139">
              <a:extLst>
                <a:ext uri="{FF2B5EF4-FFF2-40B4-BE49-F238E27FC236}">
                  <a16:creationId xmlns:a16="http://schemas.microsoft.com/office/drawing/2014/main" xmlns="" id="{F641DCC4-9666-4A6F-ACE5-8075422DF9A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074400" y="3486150"/>
              <a:ext cx="120651" cy="228601"/>
            </a:xfrm>
            <a:custGeom>
              <a:avLst/>
              <a:gdLst/>
              <a:ahLst/>
              <a:cxnLst/>
              <a:rect l="0" t="0" r="0" b="0"/>
              <a:pathLst>
                <a:path w="120651" h="228601">
                  <a:moveTo>
                    <a:pt x="120650" y="0"/>
                  </a:moveTo>
                  <a:lnTo>
                    <a:pt x="120650" y="0"/>
                  </a:lnTo>
                  <a:lnTo>
                    <a:pt x="115581" y="5775"/>
                  </a:lnTo>
                  <a:lnTo>
                    <a:pt x="92763" y="49542"/>
                  </a:lnTo>
                  <a:lnTo>
                    <a:pt x="75464" y="85940"/>
                  </a:lnTo>
                  <a:lnTo>
                    <a:pt x="55051" y="126123"/>
                  </a:lnTo>
                  <a:lnTo>
                    <a:pt x="34890" y="162959"/>
                  </a:lnTo>
                  <a:lnTo>
                    <a:pt x="8044" y="21054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140">
              <a:extLst>
                <a:ext uri="{FF2B5EF4-FFF2-40B4-BE49-F238E27FC236}">
                  <a16:creationId xmlns:a16="http://schemas.microsoft.com/office/drawing/2014/main" xmlns="" id="{933318BB-FF59-4C69-B85A-091FAFAED0E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029950" y="351155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30507" y="15580"/>
                  </a:lnTo>
                  <a:lnTo>
                    <a:pt x="61974" y="53172"/>
                  </a:lnTo>
                  <a:lnTo>
                    <a:pt x="93486" y="95301"/>
                  </a:lnTo>
                  <a:lnTo>
                    <a:pt x="120991" y="141693"/>
                  </a:lnTo>
                  <a:lnTo>
                    <a:pt x="130080" y="157537"/>
                  </a:lnTo>
                  <a:lnTo>
                    <a:pt x="139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141">
              <a:extLst>
                <a:ext uri="{FF2B5EF4-FFF2-40B4-BE49-F238E27FC236}">
                  <a16:creationId xmlns:a16="http://schemas.microsoft.com/office/drawing/2014/main" xmlns="" id="{B832211E-FDBB-495E-917E-CB0C94AE4FA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936502" y="3392044"/>
              <a:ext cx="99799" cy="303657"/>
            </a:xfrm>
            <a:custGeom>
              <a:avLst/>
              <a:gdLst/>
              <a:ahLst/>
              <a:cxnLst/>
              <a:rect l="0" t="0" r="0" b="0"/>
              <a:pathLst>
                <a:path w="99799" h="303657">
                  <a:moveTo>
                    <a:pt x="99798" y="11556"/>
                  </a:moveTo>
                  <a:lnTo>
                    <a:pt x="99798" y="11556"/>
                  </a:lnTo>
                  <a:lnTo>
                    <a:pt x="78782" y="0"/>
                  </a:lnTo>
                  <a:lnTo>
                    <a:pt x="72584" y="1246"/>
                  </a:lnTo>
                  <a:lnTo>
                    <a:pt x="68955" y="2566"/>
                  </a:lnTo>
                  <a:lnTo>
                    <a:pt x="53735" y="14536"/>
                  </a:lnTo>
                  <a:lnTo>
                    <a:pt x="25971" y="53459"/>
                  </a:lnTo>
                  <a:lnTo>
                    <a:pt x="10817" y="94449"/>
                  </a:lnTo>
                  <a:lnTo>
                    <a:pt x="2251" y="142029"/>
                  </a:lnTo>
                  <a:lnTo>
                    <a:pt x="0" y="175142"/>
                  </a:lnTo>
                  <a:lnTo>
                    <a:pt x="882" y="208674"/>
                  </a:lnTo>
                  <a:lnTo>
                    <a:pt x="7225" y="251759"/>
                  </a:lnTo>
                  <a:lnTo>
                    <a:pt x="14909" y="272124"/>
                  </a:lnTo>
                  <a:lnTo>
                    <a:pt x="36298" y="30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142">
              <a:extLst>
                <a:ext uri="{FF2B5EF4-FFF2-40B4-BE49-F238E27FC236}">
                  <a16:creationId xmlns:a16="http://schemas.microsoft.com/office/drawing/2014/main" xmlns="" id="{73B4BA55-7372-41C8-BEC4-0BC945BAF9E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623550" y="3676650"/>
              <a:ext cx="11818" cy="57151"/>
            </a:xfrm>
            <a:custGeom>
              <a:avLst/>
              <a:gdLst/>
              <a:ahLst/>
              <a:cxnLst/>
              <a:rect l="0" t="0" r="0" b="0"/>
              <a:pathLst>
                <a:path w="11818" h="571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3" y="705"/>
                  </a:lnTo>
                  <a:lnTo>
                    <a:pt x="11376" y="1881"/>
                  </a:lnTo>
                  <a:lnTo>
                    <a:pt x="11817" y="3371"/>
                  </a:lnTo>
                  <a:lnTo>
                    <a:pt x="1430" y="4858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143">
              <a:extLst>
                <a:ext uri="{FF2B5EF4-FFF2-40B4-BE49-F238E27FC236}">
                  <a16:creationId xmlns:a16="http://schemas.microsoft.com/office/drawing/2014/main" xmlns="" id="{829D5412-0904-49C4-911C-F2ADA6A0DB5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528560" y="3708400"/>
              <a:ext cx="228341" cy="25401"/>
            </a:xfrm>
            <a:custGeom>
              <a:avLst/>
              <a:gdLst/>
              <a:ahLst/>
              <a:cxnLst/>
              <a:rect l="0" t="0" r="0" b="0"/>
              <a:pathLst>
                <a:path w="228341" h="25401">
                  <a:moveTo>
                    <a:pt x="6090" y="25400"/>
                  </a:moveTo>
                  <a:lnTo>
                    <a:pt x="6090" y="25400"/>
                  </a:lnTo>
                  <a:lnTo>
                    <a:pt x="2719" y="25400"/>
                  </a:lnTo>
                  <a:lnTo>
                    <a:pt x="1726" y="24694"/>
                  </a:lnTo>
                  <a:lnTo>
                    <a:pt x="1063" y="23518"/>
                  </a:lnTo>
                  <a:lnTo>
                    <a:pt x="0" y="19933"/>
                  </a:lnTo>
                  <a:lnTo>
                    <a:pt x="39434" y="14032"/>
                  </a:lnTo>
                  <a:lnTo>
                    <a:pt x="77510" y="8234"/>
                  </a:lnTo>
                  <a:lnTo>
                    <a:pt x="123521" y="2753"/>
                  </a:lnTo>
                  <a:lnTo>
                    <a:pt x="168746" y="815"/>
                  </a:lnTo>
                  <a:lnTo>
                    <a:pt x="228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144">
              <a:extLst>
                <a:ext uri="{FF2B5EF4-FFF2-40B4-BE49-F238E27FC236}">
                  <a16:creationId xmlns:a16="http://schemas.microsoft.com/office/drawing/2014/main" xmlns="" id="{1306108C-467D-4158-A1FB-13815765D83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525368" y="3405842"/>
              <a:ext cx="218833" cy="35859"/>
            </a:xfrm>
            <a:custGeom>
              <a:avLst/>
              <a:gdLst/>
              <a:ahLst/>
              <a:cxnLst/>
              <a:rect l="0" t="0" r="0" b="0"/>
              <a:pathLst>
                <a:path w="218833" h="35859">
                  <a:moveTo>
                    <a:pt x="28332" y="35858"/>
                  </a:moveTo>
                  <a:lnTo>
                    <a:pt x="28332" y="35858"/>
                  </a:lnTo>
                  <a:lnTo>
                    <a:pt x="24961" y="35858"/>
                  </a:lnTo>
                  <a:lnTo>
                    <a:pt x="7938" y="30391"/>
                  </a:lnTo>
                  <a:lnTo>
                    <a:pt x="6268" y="29391"/>
                  </a:lnTo>
                  <a:lnTo>
                    <a:pt x="5157" y="28019"/>
                  </a:lnTo>
                  <a:lnTo>
                    <a:pt x="4415" y="26398"/>
                  </a:lnTo>
                  <a:lnTo>
                    <a:pt x="3215" y="25318"/>
                  </a:lnTo>
                  <a:lnTo>
                    <a:pt x="0" y="24118"/>
                  </a:lnTo>
                  <a:lnTo>
                    <a:pt x="271" y="23093"/>
                  </a:lnTo>
                  <a:lnTo>
                    <a:pt x="4337" y="20071"/>
                  </a:lnTo>
                  <a:lnTo>
                    <a:pt x="50943" y="8256"/>
                  </a:lnTo>
                  <a:lnTo>
                    <a:pt x="83771" y="4070"/>
                  </a:lnTo>
                  <a:lnTo>
                    <a:pt x="121410" y="563"/>
                  </a:lnTo>
                  <a:lnTo>
                    <a:pt x="168956" y="0"/>
                  </a:lnTo>
                  <a:lnTo>
                    <a:pt x="218832" y="10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145">
              <a:extLst>
                <a:ext uri="{FF2B5EF4-FFF2-40B4-BE49-F238E27FC236}">
                  <a16:creationId xmlns:a16="http://schemas.microsoft.com/office/drawing/2014/main" xmlns="" id="{DD5ADB01-A1D0-4338-AE3B-A67A60643E1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147300" y="3189967"/>
              <a:ext cx="139701" cy="124734"/>
            </a:xfrm>
            <a:custGeom>
              <a:avLst/>
              <a:gdLst/>
              <a:ahLst/>
              <a:cxnLst/>
              <a:rect l="0" t="0" r="0" b="0"/>
              <a:pathLst>
                <a:path w="139701" h="124734">
                  <a:moveTo>
                    <a:pt x="0" y="42183"/>
                  </a:moveTo>
                  <a:lnTo>
                    <a:pt x="0" y="42183"/>
                  </a:lnTo>
                  <a:lnTo>
                    <a:pt x="0" y="36716"/>
                  </a:lnTo>
                  <a:lnTo>
                    <a:pt x="3371" y="39466"/>
                  </a:lnTo>
                  <a:lnTo>
                    <a:pt x="8838" y="54862"/>
                  </a:lnTo>
                  <a:lnTo>
                    <a:pt x="12361" y="98448"/>
                  </a:lnTo>
                  <a:lnTo>
                    <a:pt x="10668" y="107877"/>
                  </a:lnTo>
                  <a:lnTo>
                    <a:pt x="8269" y="113008"/>
                  </a:lnTo>
                  <a:lnTo>
                    <a:pt x="7629" y="113388"/>
                  </a:lnTo>
                  <a:lnTo>
                    <a:pt x="7203" y="112937"/>
                  </a:lnTo>
                  <a:lnTo>
                    <a:pt x="6425" y="78855"/>
                  </a:lnTo>
                  <a:lnTo>
                    <a:pt x="15798" y="36414"/>
                  </a:lnTo>
                  <a:lnTo>
                    <a:pt x="23652" y="13897"/>
                  </a:lnTo>
                  <a:lnTo>
                    <a:pt x="30738" y="5387"/>
                  </a:lnTo>
                  <a:lnTo>
                    <a:pt x="42353" y="1135"/>
                  </a:lnTo>
                  <a:lnTo>
                    <a:pt x="49403" y="0"/>
                  </a:lnTo>
                  <a:lnTo>
                    <a:pt x="76178" y="5147"/>
                  </a:lnTo>
                  <a:lnTo>
                    <a:pt x="103082" y="22351"/>
                  </a:lnTo>
                  <a:lnTo>
                    <a:pt x="114723" y="41130"/>
                  </a:lnTo>
                  <a:lnTo>
                    <a:pt x="127946" y="84308"/>
                  </a:lnTo>
                  <a:lnTo>
                    <a:pt x="139700" y="12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146">
              <a:extLst>
                <a:ext uri="{FF2B5EF4-FFF2-40B4-BE49-F238E27FC236}">
                  <a16:creationId xmlns:a16="http://schemas.microsoft.com/office/drawing/2014/main" xmlns="" id="{73BBDC0E-7A24-4AFF-8C05-703C14A39FC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414000" y="38417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286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147">
              <a:extLst>
                <a:ext uri="{FF2B5EF4-FFF2-40B4-BE49-F238E27FC236}">
                  <a16:creationId xmlns:a16="http://schemas.microsoft.com/office/drawing/2014/main" xmlns="" id="{95E180C7-3931-408B-A427-4F3FE76D8FE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287000" y="3924300"/>
              <a:ext cx="50801" cy="12439"/>
            </a:xfrm>
            <a:custGeom>
              <a:avLst/>
              <a:gdLst/>
              <a:ahLst/>
              <a:cxnLst/>
              <a:rect l="0" t="0" r="0" b="0"/>
              <a:pathLst>
                <a:path w="50801" h="12439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6742" y="12438"/>
                  </a:lnTo>
                  <a:lnTo>
                    <a:pt x="35782" y="5758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148">
              <a:extLst>
                <a:ext uri="{FF2B5EF4-FFF2-40B4-BE49-F238E27FC236}">
                  <a16:creationId xmlns:a16="http://schemas.microsoft.com/office/drawing/2014/main" xmlns="" id="{61353D93-085D-4F3E-A1EE-847EB4D1782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274300" y="386715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149">
              <a:extLst>
                <a:ext uri="{FF2B5EF4-FFF2-40B4-BE49-F238E27FC236}">
                  <a16:creationId xmlns:a16="http://schemas.microsoft.com/office/drawing/2014/main" xmlns="" id="{A495E54F-3947-493D-BE45-324DD4E1A94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198361" y="3791212"/>
              <a:ext cx="18790" cy="6089"/>
            </a:xfrm>
            <a:custGeom>
              <a:avLst/>
              <a:gdLst/>
              <a:ahLst/>
              <a:cxnLst/>
              <a:rect l="0" t="0" r="0" b="0"/>
              <a:pathLst>
                <a:path w="18790" h="608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18789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150">
              <a:extLst>
                <a:ext uri="{FF2B5EF4-FFF2-40B4-BE49-F238E27FC236}">
                  <a16:creationId xmlns:a16="http://schemas.microsoft.com/office/drawing/2014/main" xmlns="" id="{51335F9D-0517-4147-9176-FC32A461D46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189311" y="3879850"/>
              <a:ext cx="45891" cy="105080"/>
            </a:xfrm>
            <a:custGeom>
              <a:avLst/>
              <a:gdLst/>
              <a:ahLst/>
              <a:cxnLst/>
              <a:rect l="0" t="0" r="0" b="0"/>
              <a:pathLst>
                <a:path w="45891" h="105080">
                  <a:moveTo>
                    <a:pt x="21489" y="0"/>
                  </a:moveTo>
                  <a:lnTo>
                    <a:pt x="21489" y="0"/>
                  </a:lnTo>
                  <a:lnTo>
                    <a:pt x="30278" y="13815"/>
                  </a:lnTo>
                  <a:lnTo>
                    <a:pt x="41883" y="29854"/>
                  </a:lnTo>
                  <a:lnTo>
                    <a:pt x="45406" y="45769"/>
                  </a:lnTo>
                  <a:lnTo>
                    <a:pt x="45890" y="70111"/>
                  </a:lnTo>
                  <a:lnTo>
                    <a:pt x="38012" y="98263"/>
                  </a:lnTo>
                  <a:lnTo>
                    <a:pt x="35326" y="101492"/>
                  </a:lnTo>
                  <a:lnTo>
                    <a:pt x="28579" y="105079"/>
                  </a:lnTo>
                  <a:lnTo>
                    <a:pt x="24805" y="104625"/>
                  </a:lnTo>
                  <a:lnTo>
                    <a:pt x="16848" y="100357"/>
                  </a:lnTo>
                  <a:lnTo>
                    <a:pt x="7806" y="90021"/>
                  </a:lnTo>
                  <a:lnTo>
                    <a:pt x="658" y="71280"/>
                  </a:lnTo>
                  <a:lnTo>
                    <a:pt x="0" y="57785"/>
                  </a:lnTo>
                  <a:lnTo>
                    <a:pt x="243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151">
              <a:extLst>
                <a:ext uri="{FF2B5EF4-FFF2-40B4-BE49-F238E27FC236}">
                  <a16:creationId xmlns:a16="http://schemas.microsoft.com/office/drawing/2014/main" xmlns="" id="{95E7CA9B-70D5-4F9A-A63C-7D3733ECEF4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132168" y="3359150"/>
              <a:ext cx="275483" cy="348837"/>
            </a:xfrm>
            <a:custGeom>
              <a:avLst/>
              <a:gdLst/>
              <a:ahLst/>
              <a:cxnLst/>
              <a:rect l="0" t="0" r="0" b="0"/>
              <a:pathLst>
                <a:path w="275483" h="348837">
                  <a:moveTo>
                    <a:pt x="205632" y="0"/>
                  </a:moveTo>
                  <a:lnTo>
                    <a:pt x="205632" y="0"/>
                  </a:lnTo>
                  <a:lnTo>
                    <a:pt x="223275" y="0"/>
                  </a:lnTo>
                  <a:lnTo>
                    <a:pt x="223745" y="705"/>
                  </a:lnTo>
                  <a:lnTo>
                    <a:pt x="224266" y="3371"/>
                  </a:lnTo>
                  <a:lnTo>
                    <a:pt x="222993" y="4364"/>
                  </a:lnTo>
                  <a:lnTo>
                    <a:pt x="180522" y="22199"/>
                  </a:lnTo>
                  <a:lnTo>
                    <a:pt x="133033" y="45840"/>
                  </a:lnTo>
                  <a:lnTo>
                    <a:pt x="85850" y="69419"/>
                  </a:lnTo>
                  <a:lnTo>
                    <a:pt x="42458" y="96169"/>
                  </a:lnTo>
                  <a:lnTo>
                    <a:pt x="21992" y="115762"/>
                  </a:lnTo>
                  <a:lnTo>
                    <a:pt x="18181" y="124592"/>
                  </a:lnTo>
                  <a:lnTo>
                    <a:pt x="18575" y="128217"/>
                  </a:lnTo>
                  <a:lnTo>
                    <a:pt x="20250" y="131339"/>
                  </a:lnTo>
                  <a:lnTo>
                    <a:pt x="22777" y="134126"/>
                  </a:lnTo>
                  <a:lnTo>
                    <a:pt x="47111" y="143668"/>
                  </a:lnTo>
                  <a:lnTo>
                    <a:pt x="87407" y="157853"/>
                  </a:lnTo>
                  <a:lnTo>
                    <a:pt x="127813" y="173302"/>
                  </a:lnTo>
                  <a:lnTo>
                    <a:pt x="129764" y="176212"/>
                  </a:lnTo>
                  <a:lnTo>
                    <a:pt x="130359" y="179564"/>
                  </a:lnTo>
                  <a:lnTo>
                    <a:pt x="130050" y="183209"/>
                  </a:lnTo>
                  <a:lnTo>
                    <a:pt x="122873" y="198453"/>
                  </a:lnTo>
                  <a:lnTo>
                    <a:pt x="79528" y="239996"/>
                  </a:lnTo>
                  <a:lnTo>
                    <a:pt x="38254" y="272878"/>
                  </a:lnTo>
                  <a:lnTo>
                    <a:pt x="19710" y="292049"/>
                  </a:lnTo>
                  <a:lnTo>
                    <a:pt x="903" y="326824"/>
                  </a:lnTo>
                  <a:lnTo>
                    <a:pt x="0" y="330772"/>
                  </a:lnTo>
                  <a:lnTo>
                    <a:pt x="105" y="334109"/>
                  </a:lnTo>
                  <a:lnTo>
                    <a:pt x="881" y="337039"/>
                  </a:lnTo>
                  <a:lnTo>
                    <a:pt x="9269" y="342176"/>
                  </a:lnTo>
                  <a:lnTo>
                    <a:pt x="23815" y="346106"/>
                  </a:lnTo>
                  <a:lnTo>
                    <a:pt x="57920" y="348318"/>
                  </a:lnTo>
                  <a:lnTo>
                    <a:pt x="89888" y="348836"/>
                  </a:lnTo>
                  <a:lnTo>
                    <a:pt x="125262" y="347184"/>
                  </a:lnTo>
                  <a:lnTo>
                    <a:pt x="161446" y="344804"/>
                  </a:lnTo>
                  <a:lnTo>
                    <a:pt x="196342" y="343746"/>
                  </a:lnTo>
                  <a:lnTo>
                    <a:pt x="243046" y="343067"/>
                  </a:lnTo>
                  <a:lnTo>
                    <a:pt x="275482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152">
              <a:extLst>
                <a:ext uri="{FF2B5EF4-FFF2-40B4-BE49-F238E27FC236}">
                  <a16:creationId xmlns:a16="http://schemas.microsoft.com/office/drawing/2014/main" xmlns="" id="{73EBAB0A-D490-4CD3-87B1-484D1E19BDA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893299" y="3835400"/>
              <a:ext cx="25402" cy="9835"/>
            </a:xfrm>
            <a:custGeom>
              <a:avLst/>
              <a:gdLst/>
              <a:ahLst/>
              <a:cxnLst/>
              <a:rect l="0" t="0" r="0" b="0"/>
              <a:pathLst>
                <a:path w="25402" h="9835">
                  <a:moveTo>
                    <a:pt x="1" y="0"/>
                  </a:moveTo>
                  <a:lnTo>
                    <a:pt x="1" y="0"/>
                  </a:lnTo>
                  <a:lnTo>
                    <a:pt x="0" y="5467"/>
                  </a:lnTo>
                  <a:lnTo>
                    <a:pt x="3371" y="9460"/>
                  </a:lnTo>
                  <a:lnTo>
                    <a:pt x="5070" y="9834"/>
                  </a:lnTo>
                  <a:lnTo>
                    <a:pt x="6908" y="9378"/>
                  </a:lnTo>
                  <a:lnTo>
                    <a:pt x="8839" y="8369"/>
                  </a:lnTo>
                  <a:lnTo>
                    <a:pt x="254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153">
              <a:extLst>
                <a:ext uri="{FF2B5EF4-FFF2-40B4-BE49-F238E27FC236}">
                  <a16:creationId xmlns:a16="http://schemas.microsoft.com/office/drawing/2014/main" xmlns="" id="{28A3ADB6-19CC-43F7-B611-C4920282F64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659649" y="3747645"/>
              <a:ext cx="32693" cy="38991"/>
            </a:xfrm>
            <a:custGeom>
              <a:avLst/>
              <a:gdLst/>
              <a:ahLst/>
              <a:cxnLst/>
              <a:rect l="0" t="0" r="0" b="0"/>
              <a:pathLst>
                <a:path w="32693" h="38991">
                  <a:moveTo>
                    <a:pt x="24101" y="11555"/>
                  </a:moveTo>
                  <a:lnTo>
                    <a:pt x="24101" y="11555"/>
                  </a:lnTo>
                  <a:lnTo>
                    <a:pt x="3086" y="0"/>
                  </a:lnTo>
                  <a:lnTo>
                    <a:pt x="1624" y="1029"/>
                  </a:lnTo>
                  <a:lnTo>
                    <a:pt x="0" y="5936"/>
                  </a:lnTo>
                  <a:lnTo>
                    <a:pt x="1159" y="12820"/>
                  </a:lnTo>
                  <a:lnTo>
                    <a:pt x="9607" y="32182"/>
                  </a:lnTo>
                  <a:lnTo>
                    <a:pt x="13661" y="37891"/>
                  </a:lnTo>
                  <a:lnTo>
                    <a:pt x="16435" y="38990"/>
                  </a:lnTo>
                  <a:lnTo>
                    <a:pt x="23281" y="38330"/>
                  </a:lnTo>
                  <a:lnTo>
                    <a:pt x="29146" y="33803"/>
                  </a:lnTo>
                  <a:lnTo>
                    <a:pt x="31697" y="30621"/>
                  </a:lnTo>
                  <a:lnTo>
                    <a:pt x="32692" y="26382"/>
                  </a:lnTo>
                  <a:lnTo>
                    <a:pt x="31918" y="16028"/>
                  </a:lnTo>
                  <a:lnTo>
                    <a:pt x="29221" y="8134"/>
                  </a:lnTo>
                  <a:lnTo>
                    <a:pt x="27514" y="5041"/>
                  </a:lnTo>
                  <a:lnTo>
                    <a:pt x="23736" y="1604"/>
                  </a:lnTo>
                  <a:lnTo>
                    <a:pt x="21741" y="688"/>
                  </a:lnTo>
                  <a:lnTo>
                    <a:pt x="20411" y="782"/>
                  </a:lnTo>
                  <a:lnTo>
                    <a:pt x="19525" y="1551"/>
                  </a:lnTo>
                  <a:lnTo>
                    <a:pt x="18539" y="4286"/>
                  </a:lnTo>
                  <a:lnTo>
                    <a:pt x="17751" y="1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154">
              <a:extLst>
                <a:ext uri="{FF2B5EF4-FFF2-40B4-BE49-F238E27FC236}">
                  <a16:creationId xmlns:a16="http://schemas.microsoft.com/office/drawing/2014/main" xmlns="" id="{E882CB5C-B0C7-4C13-A37F-A0A0D06CDD9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652000" y="38798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78" y="5670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155">
              <a:extLst>
                <a:ext uri="{FF2B5EF4-FFF2-40B4-BE49-F238E27FC236}">
                  <a16:creationId xmlns:a16="http://schemas.microsoft.com/office/drawing/2014/main" xmlns="" id="{FE344984-B39F-479A-855F-FBCD66A0D28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377039" y="3499733"/>
              <a:ext cx="243212" cy="392818"/>
            </a:xfrm>
            <a:custGeom>
              <a:avLst/>
              <a:gdLst/>
              <a:ahLst/>
              <a:cxnLst/>
              <a:rect l="0" t="0" r="0" b="0"/>
              <a:pathLst>
                <a:path w="243212" h="392818">
                  <a:moveTo>
                    <a:pt x="243211" y="5467"/>
                  </a:moveTo>
                  <a:lnTo>
                    <a:pt x="243211" y="5467"/>
                  </a:lnTo>
                  <a:lnTo>
                    <a:pt x="243211" y="2096"/>
                  </a:lnTo>
                  <a:lnTo>
                    <a:pt x="242505" y="1103"/>
                  </a:lnTo>
                  <a:lnTo>
                    <a:pt x="241330" y="441"/>
                  </a:lnTo>
                  <a:lnTo>
                    <a:pt x="239840" y="0"/>
                  </a:lnTo>
                  <a:lnTo>
                    <a:pt x="234422" y="3272"/>
                  </a:lnTo>
                  <a:lnTo>
                    <a:pt x="231002" y="6120"/>
                  </a:lnTo>
                  <a:lnTo>
                    <a:pt x="207484" y="51248"/>
                  </a:lnTo>
                  <a:lnTo>
                    <a:pt x="183001" y="98524"/>
                  </a:lnTo>
                  <a:lnTo>
                    <a:pt x="162123" y="135020"/>
                  </a:lnTo>
                  <a:lnTo>
                    <a:pt x="136381" y="174759"/>
                  </a:lnTo>
                  <a:lnTo>
                    <a:pt x="110359" y="214058"/>
                  </a:lnTo>
                  <a:lnTo>
                    <a:pt x="85388" y="251280"/>
                  </a:lnTo>
                  <a:lnTo>
                    <a:pt x="51496" y="298590"/>
                  </a:lnTo>
                  <a:lnTo>
                    <a:pt x="15964" y="345015"/>
                  </a:lnTo>
                  <a:lnTo>
                    <a:pt x="103" y="378709"/>
                  </a:lnTo>
                  <a:lnTo>
                    <a:pt x="0" y="381294"/>
                  </a:lnTo>
                  <a:lnTo>
                    <a:pt x="637" y="383018"/>
                  </a:lnTo>
                  <a:lnTo>
                    <a:pt x="27311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156">
              <a:extLst>
                <a:ext uri="{FF2B5EF4-FFF2-40B4-BE49-F238E27FC236}">
                  <a16:creationId xmlns:a16="http://schemas.microsoft.com/office/drawing/2014/main" xmlns="" id="{C058F52B-42E6-4578-9C55-C74D59ED934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284582" y="3556261"/>
              <a:ext cx="291219" cy="336072"/>
            </a:xfrm>
            <a:custGeom>
              <a:avLst/>
              <a:gdLst/>
              <a:ahLst/>
              <a:cxnLst/>
              <a:rect l="0" t="0" r="0" b="0"/>
              <a:pathLst>
                <a:path w="291219" h="336072">
                  <a:moveTo>
                    <a:pt x="5468" y="6089"/>
                  </a:moveTo>
                  <a:lnTo>
                    <a:pt x="5468" y="6089"/>
                  </a:lnTo>
                  <a:lnTo>
                    <a:pt x="0" y="622"/>
                  </a:lnTo>
                  <a:lnTo>
                    <a:pt x="412" y="327"/>
                  </a:lnTo>
                  <a:lnTo>
                    <a:pt x="2750" y="0"/>
                  </a:lnTo>
                  <a:lnTo>
                    <a:pt x="33019" y="11971"/>
                  </a:lnTo>
                  <a:lnTo>
                    <a:pt x="68508" y="33623"/>
                  </a:lnTo>
                  <a:lnTo>
                    <a:pt x="113673" y="69124"/>
                  </a:lnTo>
                  <a:lnTo>
                    <a:pt x="148104" y="96664"/>
                  </a:lnTo>
                  <a:lnTo>
                    <a:pt x="183161" y="126072"/>
                  </a:lnTo>
                  <a:lnTo>
                    <a:pt x="215206" y="157957"/>
                  </a:lnTo>
                  <a:lnTo>
                    <a:pt x="240266" y="190943"/>
                  </a:lnTo>
                  <a:lnTo>
                    <a:pt x="259400" y="223713"/>
                  </a:lnTo>
                  <a:lnTo>
                    <a:pt x="277400" y="268518"/>
                  </a:lnTo>
                  <a:lnTo>
                    <a:pt x="288279" y="312214"/>
                  </a:lnTo>
                  <a:lnTo>
                    <a:pt x="290830" y="336071"/>
                  </a:lnTo>
                  <a:lnTo>
                    <a:pt x="291218" y="32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2157">
            <a:extLst>
              <a:ext uri="{FF2B5EF4-FFF2-40B4-BE49-F238E27FC236}">
                <a16:creationId xmlns:a16="http://schemas.microsoft.com/office/drawing/2014/main" xmlns="" id="{BF49F191-8DFB-4446-A05E-8BCFEB02BF1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655300" y="3409950"/>
            <a:ext cx="18543" cy="254001"/>
          </a:xfrm>
          <a:custGeom>
            <a:avLst/>
            <a:gdLst/>
            <a:ahLst/>
            <a:cxnLst/>
            <a:rect l="0" t="0" r="0" b="0"/>
            <a:pathLst>
              <a:path w="18543" h="254001">
                <a:moveTo>
                  <a:pt x="6350" y="0"/>
                </a:moveTo>
                <a:lnTo>
                  <a:pt x="6350" y="0"/>
                </a:lnTo>
                <a:lnTo>
                  <a:pt x="15188" y="42095"/>
                </a:lnTo>
                <a:lnTo>
                  <a:pt x="17907" y="84125"/>
                </a:lnTo>
                <a:lnTo>
                  <a:pt x="18542" y="115941"/>
                </a:lnTo>
                <a:lnTo>
                  <a:pt x="18118" y="148191"/>
                </a:lnTo>
                <a:lnTo>
                  <a:pt x="13914" y="192702"/>
                </a:lnTo>
                <a:lnTo>
                  <a:pt x="6171" y="234418"/>
                </a:lnTo>
                <a:lnTo>
                  <a:pt x="0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SMARTInkShape-Group388">
            <a:extLst>
              <a:ext uri="{FF2B5EF4-FFF2-40B4-BE49-F238E27FC236}">
                <a16:creationId xmlns:a16="http://schemas.microsoft.com/office/drawing/2014/main" xmlns="" id="{09B52BFF-2B17-495F-8CBD-F483D1CD7F87}"/>
              </a:ext>
            </a:extLst>
          </p:cNvPr>
          <p:cNvGrpSpPr/>
          <p:nvPr/>
        </p:nvGrpSpPr>
        <p:grpSpPr>
          <a:xfrm>
            <a:off x="11023600" y="2656963"/>
            <a:ext cx="732015" cy="632338"/>
            <a:chOff x="11023600" y="2656963"/>
            <a:chExt cx="732015" cy="632338"/>
          </a:xfrm>
        </p:grpSpPr>
        <p:sp>
          <p:nvSpPr>
            <p:cNvPr id="206" name="SMARTInkShape-2158">
              <a:extLst>
                <a:ext uri="{FF2B5EF4-FFF2-40B4-BE49-F238E27FC236}">
                  <a16:creationId xmlns:a16="http://schemas.microsoft.com/office/drawing/2014/main" xmlns="" id="{A33FDE8F-ADFE-46C7-A561-92F93863ACD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677650" y="3190057"/>
              <a:ext cx="77965" cy="99244"/>
            </a:xfrm>
            <a:custGeom>
              <a:avLst/>
              <a:gdLst/>
              <a:ahLst/>
              <a:cxnLst/>
              <a:rect l="0" t="0" r="0" b="0"/>
              <a:pathLst>
                <a:path w="77965" h="99244">
                  <a:moveTo>
                    <a:pt x="0" y="10343"/>
                  </a:moveTo>
                  <a:lnTo>
                    <a:pt x="0" y="10343"/>
                  </a:lnTo>
                  <a:lnTo>
                    <a:pt x="0" y="4876"/>
                  </a:lnTo>
                  <a:lnTo>
                    <a:pt x="705" y="4581"/>
                  </a:lnTo>
                  <a:lnTo>
                    <a:pt x="3370" y="4254"/>
                  </a:lnTo>
                  <a:lnTo>
                    <a:pt x="5069" y="5578"/>
                  </a:lnTo>
                  <a:lnTo>
                    <a:pt x="8839" y="10812"/>
                  </a:lnTo>
                  <a:lnTo>
                    <a:pt x="11556" y="28435"/>
                  </a:lnTo>
                  <a:lnTo>
                    <a:pt x="6582" y="71559"/>
                  </a:lnTo>
                  <a:lnTo>
                    <a:pt x="6419" y="66424"/>
                  </a:lnTo>
                  <a:lnTo>
                    <a:pt x="17209" y="37544"/>
                  </a:lnTo>
                  <a:lnTo>
                    <a:pt x="38302" y="5598"/>
                  </a:lnTo>
                  <a:lnTo>
                    <a:pt x="45481" y="1178"/>
                  </a:lnTo>
                  <a:lnTo>
                    <a:pt x="49370" y="0"/>
                  </a:lnTo>
                  <a:lnTo>
                    <a:pt x="53374" y="625"/>
                  </a:lnTo>
                  <a:lnTo>
                    <a:pt x="61587" y="5083"/>
                  </a:lnTo>
                  <a:lnTo>
                    <a:pt x="68059" y="15531"/>
                  </a:lnTo>
                  <a:lnTo>
                    <a:pt x="77964" y="48605"/>
                  </a:lnTo>
                  <a:lnTo>
                    <a:pt x="76749" y="68506"/>
                  </a:lnTo>
                  <a:lnTo>
                    <a:pt x="69850" y="992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159">
              <a:extLst>
                <a:ext uri="{FF2B5EF4-FFF2-40B4-BE49-F238E27FC236}">
                  <a16:creationId xmlns:a16="http://schemas.microsoft.com/office/drawing/2014/main" xmlns="" id="{E20CA63B-6515-48C8-8F17-2E8CA9F71BD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423650" y="31623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6741" y="38100"/>
                  </a:lnTo>
                  <a:lnTo>
                    <a:pt x="44762" y="22892"/>
                  </a:lnTo>
                  <a:lnTo>
                    <a:pt x="90561" y="772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160">
              <a:extLst>
                <a:ext uri="{FF2B5EF4-FFF2-40B4-BE49-F238E27FC236}">
                  <a16:creationId xmlns:a16="http://schemas.microsoft.com/office/drawing/2014/main" xmlns="" id="{E69AD71A-0CCC-42E7-9D72-F0D96FB1E72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465322" y="3093595"/>
              <a:ext cx="77473" cy="187088"/>
            </a:xfrm>
            <a:custGeom>
              <a:avLst/>
              <a:gdLst/>
              <a:ahLst/>
              <a:cxnLst/>
              <a:rect l="0" t="0" r="0" b="0"/>
              <a:pathLst>
                <a:path w="77473" h="187088">
                  <a:moveTo>
                    <a:pt x="28178" y="11555"/>
                  </a:moveTo>
                  <a:lnTo>
                    <a:pt x="28178" y="11555"/>
                  </a:lnTo>
                  <a:lnTo>
                    <a:pt x="28177" y="2717"/>
                  </a:lnTo>
                  <a:lnTo>
                    <a:pt x="28883" y="1429"/>
                  </a:lnTo>
                  <a:lnTo>
                    <a:pt x="30059" y="571"/>
                  </a:lnTo>
                  <a:lnTo>
                    <a:pt x="31548" y="0"/>
                  </a:lnTo>
                  <a:lnTo>
                    <a:pt x="32541" y="1735"/>
                  </a:lnTo>
                  <a:lnTo>
                    <a:pt x="33646" y="9307"/>
                  </a:lnTo>
                  <a:lnTo>
                    <a:pt x="25623" y="53192"/>
                  </a:lnTo>
                  <a:lnTo>
                    <a:pt x="16603" y="90684"/>
                  </a:lnTo>
                  <a:lnTo>
                    <a:pt x="9461" y="129310"/>
                  </a:lnTo>
                  <a:lnTo>
                    <a:pt x="0" y="173190"/>
                  </a:lnTo>
                  <a:lnTo>
                    <a:pt x="1072" y="181700"/>
                  </a:lnTo>
                  <a:lnTo>
                    <a:pt x="3051" y="184251"/>
                  </a:lnTo>
                  <a:lnTo>
                    <a:pt x="9015" y="187087"/>
                  </a:lnTo>
                  <a:lnTo>
                    <a:pt x="16369" y="186465"/>
                  </a:lnTo>
                  <a:lnTo>
                    <a:pt x="30324" y="180267"/>
                  </a:lnTo>
                  <a:lnTo>
                    <a:pt x="47260" y="168902"/>
                  </a:lnTo>
                  <a:lnTo>
                    <a:pt x="55077" y="158679"/>
                  </a:lnTo>
                  <a:lnTo>
                    <a:pt x="58491" y="143342"/>
                  </a:lnTo>
                  <a:lnTo>
                    <a:pt x="59889" y="114850"/>
                  </a:lnTo>
                  <a:lnTo>
                    <a:pt x="58491" y="114991"/>
                  </a:lnTo>
                  <a:lnTo>
                    <a:pt x="53175" y="117028"/>
                  </a:lnTo>
                  <a:lnTo>
                    <a:pt x="51194" y="119970"/>
                  </a:lnTo>
                  <a:lnTo>
                    <a:pt x="48403" y="134224"/>
                  </a:lnTo>
                  <a:lnTo>
                    <a:pt x="48036" y="165412"/>
                  </a:lnTo>
                  <a:lnTo>
                    <a:pt x="50645" y="174245"/>
                  </a:lnTo>
                  <a:lnTo>
                    <a:pt x="52328" y="177165"/>
                  </a:lnTo>
                  <a:lnTo>
                    <a:pt x="56079" y="180409"/>
                  </a:lnTo>
                  <a:lnTo>
                    <a:pt x="58775" y="179158"/>
                  </a:lnTo>
                  <a:lnTo>
                    <a:pt x="68602" y="167989"/>
                  </a:lnTo>
                  <a:lnTo>
                    <a:pt x="73895" y="159633"/>
                  </a:lnTo>
                  <a:lnTo>
                    <a:pt x="77472" y="140253"/>
                  </a:lnTo>
                  <a:lnTo>
                    <a:pt x="72628" y="1131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161">
              <a:extLst>
                <a:ext uri="{FF2B5EF4-FFF2-40B4-BE49-F238E27FC236}">
                  <a16:creationId xmlns:a16="http://schemas.microsoft.com/office/drawing/2014/main" xmlns="" id="{0CF2247B-16B5-4EC0-BCBD-73DEC16E849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284832" y="3124200"/>
              <a:ext cx="37219" cy="133351"/>
            </a:xfrm>
            <a:custGeom>
              <a:avLst/>
              <a:gdLst/>
              <a:ahLst/>
              <a:cxnLst/>
              <a:rect l="0" t="0" r="0" b="0"/>
              <a:pathLst>
                <a:path w="37219" h="133351">
                  <a:moveTo>
                    <a:pt x="5468" y="0"/>
                  </a:moveTo>
                  <a:lnTo>
                    <a:pt x="5468" y="0"/>
                  </a:lnTo>
                  <a:lnTo>
                    <a:pt x="2098" y="0"/>
                  </a:lnTo>
                  <a:lnTo>
                    <a:pt x="1105" y="706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16872" y="44812"/>
                  </a:lnTo>
                  <a:lnTo>
                    <a:pt x="28538" y="88669"/>
                  </a:lnTo>
                  <a:lnTo>
                    <a:pt x="37218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162">
              <a:extLst>
                <a:ext uri="{FF2B5EF4-FFF2-40B4-BE49-F238E27FC236}">
                  <a16:creationId xmlns:a16="http://schemas.microsoft.com/office/drawing/2014/main" xmlns="" id="{4D818F9F-A83B-41E3-9015-1E32A8F5758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137900" y="32321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0494" y="7674"/>
                  </a:lnTo>
                  <a:lnTo>
                    <a:pt x="87804" y="21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163">
              <a:extLst>
                <a:ext uri="{FF2B5EF4-FFF2-40B4-BE49-F238E27FC236}">
                  <a16:creationId xmlns:a16="http://schemas.microsoft.com/office/drawing/2014/main" xmlns="" id="{82C47073-97C4-4CCD-A6B4-7351BF94727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115191" y="3165580"/>
              <a:ext cx="79860" cy="9421"/>
            </a:xfrm>
            <a:custGeom>
              <a:avLst/>
              <a:gdLst/>
              <a:ahLst/>
              <a:cxnLst/>
              <a:rect l="0" t="0" r="0" b="0"/>
              <a:pathLst>
                <a:path w="79860" h="9421">
                  <a:moveTo>
                    <a:pt x="3659" y="9420"/>
                  </a:moveTo>
                  <a:lnTo>
                    <a:pt x="3659" y="9420"/>
                  </a:lnTo>
                  <a:lnTo>
                    <a:pt x="0" y="9420"/>
                  </a:lnTo>
                  <a:lnTo>
                    <a:pt x="10254" y="7539"/>
                  </a:lnTo>
                  <a:lnTo>
                    <a:pt x="50519" y="0"/>
                  </a:lnTo>
                  <a:lnTo>
                    <a:pt x="79859" y="3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164">
              <a:extLst>
                <a:ext uri="{FF2B5EF4-FFF2-40B4-BE49-F238E27FC236}">
                  <a16:creationId xmlns:a16="http://schemas.microsoft.com/office/drawing/2014/main" xmlns="" id="{87E2AB33-2448-4B80-8810-6787AC3A1B5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030290" y="3029289"/>
              <a:ext cx="12361" cy="12362"/>
            </a:xfrm>
            <a:custGeom>
              <a:avLst/>
              <a:gdLst/>
              <a:ahLst/>
              <a:cxnLst/>
              <a:rect l="0" t="0" r="0" b="0"/>
              <a:pathLst>
                <a:path w="12361" h="12362">
                  <a:moveTo>
                    <a:pt x="12360" y="12361"/>
                  </a:moveTo>
                  <a:lnTo>
                    <a:pt x="12360" y="12361"/>
                  </a:lnTo>
                  <a:lnTo>
                    <a:pt x="0" y="0"/>
                  </a:lnTo>
                  <a:lnTo>
                    <a:pt x="6010" y="60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165">
              <a:extLst>
                <a:ext uri="{FF2B5EF4-FFF2-40B4-BE49-F238E27FC236}">
                  <a16:creationId xmlns:a16="http://schemas.microsoft.com/office/drawing/2014/main" xmlns="" id="{E0BBC91B-F930-409F-97A4-2D66EFF936F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023600" y="3143250"/>
              <a:ext cx="66836" cy="144462"/>
            </a:xfrm>
            <a:custGeom>
              <a:avLst/>
              <a:gdLst/>
              <a:ahLst/>
              <a:cxnLst/>
              <a:rect l="0" t="0" r="0" b="0"/>
              <a:pathLst>
                <a:path w="66836" h="144462">
                  <a:moveTo>
                    <a:pt x="6350" y="0"/>
                  </a:moveTo>
                  <a:lnTo>
                    <a:pt x="6350" y="0"/>
                  </a:lnTo>
                  <a:lnTo>
                    <a:pt x="15187" y="0"/>
                  </a:lnTo>
                  <a:lnTo>
                    <a:pt x="19215" y="1881"/>
                  </a:lnTo>
                  <a:lnTo>
                    <a:pt x="34291" y="15580"/>
                  </a:lnTo>
                  <a:lnTo>
                    <a:pt x="56927" y="58644"/>
                  </a:lnTo>
                  <a:lnTo>
                    <a:pt x="66021" y="89343"/>
                  </a:lnTo>
                  <a:lnTo>
                    <a:pt x="66835" y="118899"/>
                  </a:lnTo>
                  <a:lnTo>
                    <a:pt x="65723" y="127949"/>
                  </a:lnTo>
                  <a:lnTo>
                    <a:pt x="62865" y="133983"/>
                  </a:lnTo>
                  <a:lnTo>
                    <a:pt x="58843" y="138005"/>
                  </a:lnTo>
                  <a:lnTo>
                    <a:pt x="48730" y="142474"/>
                  </a:lnTo>
                  <a:lnTo>
                    <a:pt x="37181" y="144461"/>
                  </a:lnTo>
                  <a:lnTo>
                    <a:pt x="24991" y="139700"/>
                  </a:lnTo>
                  <a:lnTo>
                    <a:pt x="18777" y="135466"/>
                  </a:lnTo>
                  <a:lnTo>
                    <a:pt x="9992" y="12135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166">
              <a:extLst>
                <a:ext uri="{FF2B5EF4-FFF2-40B4-BE49-F238E27FC236}">
                  <a16:creationId xmlns:a16="http://schemas.microsoft.com/office/drawing/2014/main" xmlns="" id="{C50DF470-D250-4E68-B927-4F79EDB9DD8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493500" y="2699351"/>
              <a:ext cx="128627" cy="247270"/>
            </a:xfrm>
            <a:custGeom>
              <a:avLst/>
              <a:gdLst/>
              <a:ahLst/>
              <a:cxnLst/>
              <a:rect l="0" t="0" r="0" b="0"/>
              <a:pathLst>
                <a:path w="128627" h="247270">
                  <a:moveTo>
                    <a:pt x="120650" y="18449"/>
                  </a:moveTo>
                  <a:lnTo>
                    <a:pt x="120650" y="18449"/>
                  </a:lnTo>
                  <a:lnTo>
                    <a:pt x="120650" y="15078"/>
                  </a:lnTo>
                  <a:lnTo>
                    <a:pt x="113909" y="6240"/>
                  </a:lnTo>
                  <a:lnTo>
                    <a:pt x="103072" y="2439"/>
                  </a:lnTo>
                  <a:lnTo>
                    <a:pt x="69748" y="0"/>
                  </a:lnTo>
                  <a:lnTo>
                    <a:pt x="53577" y="3429"/>
                  </a:lnTo>
                  <a:lnTo>
                    <a:pt x="29320" y="13757"/>
                  </a:lnTo>
                  <a:lnTo>
                    <a:pt x="25895" y="16732"/>
                  </a:lnTo>
                  <a:lnTo>
                    <a:pt x="22092" y="23801"/>
                  </a:lnTo>
                  <a:lnTo>
                    <a:pt x="22284" y="33528"/>
                  </a:lnTo>
                  <a:lnTo>
                    <a:pt x="25426" y="44906"/>
                  </a:lnTo>
                  <a:lnTo>
                    <a:pt x="45529" y="87111"/>
                  </a:lnTo>
                  <a:lnTo>
                    <a:pt x="48533" y="110446"/>
                  </a:lnTo>
                  <a:lnTo>
                    <a:pt x="44652" y="137263"/>
                  </a:lnTo>
                  <a:lnTo>
                    <a:pt x="44510" y="131813"/>
                  </a:lnTo>
                  <a:lnTo>
                    <a:pt x="45901" y="129303"/>
                  </a:lnTo>
                  <a:lnTo>
                    <a:pt x="51210" y="124632"/>
                  </a:lnTo>
                  <a:lnTo>
                    <a:pt x="65502" y="118036"/>
                  </a:lnTo>
                  <a:lnTo>
                    <a:pt x="75209" y="117508"/>
                  </a:lnTo>
                  <a:lnTo>
                    <a:pt x="92369" y="123059"/>
                  </a:lnTo>
                  <a:lnTo>
                    <a:pt x="99679" y="126289"/>
                  </a:lnTo>
                  <a:lnTo>
                    <a:pt x="111563" y="137404"/>
                  </a:lnTo>
                  <a:lnTo>
                    <a:pt x="124307" y="159528"/>
                  </a:lnTo>
                  <a:lnTo>
                    <a:pt x="128626" y="175695"/>
                  </a:lnTo>
                  <a:lnTo>
                    <a:pt x="128194" y="192288"/>
                  </a:lnTo>
                  <a:lnTo>
                    <a:pt x="121886" y="207189"/>
                  </a:lnTo>
                  <a:lnTo>
                    <a:pt x="117241" y="214125"/>
                  </a:lnTo>
                  <a:lnTo>
                    <a:pt x="93847" y="230630"/>
                  </a:lnTo>
                  <a:lnTo>
                    <a:pt x="57832" y="244458"/>
                  </a:lnTo>
                  <a:lnTo>
                    <a:pt x="15082" y="247269"/>
                  </a:lnTo>
                  <a:lnTo>
                    <a:pt x="0" y="2470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167">
              <a:extLst>
                <a:ext uri="{FF2B5EF4-FFF2-40B4-BE49-F238E27FC236}">
                  <a16:creationId xmlns:a16="http://schemas.microsoft.com/office/drawing/2014/main" xmlns="" id="{7025401A-6CEF-4C0B-A067-BF3DDB3A355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331092" y="2870200"/>
              <a:ext cx="105259" cy="24518"/>
            </a:xfrm>
            <a:custGeom>
              <a:avLst/>
              <a:gdLst/>
              <a:ahLst/>
              <a:cxnLst/>
              <a:rect l="0" t="0" r="0" b="0"/>
              <a:pathLst>
                <a:path w="105259" h="24518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1561" y="24517"/>
                  </a:lnTo>
                  <a:lnTo>
                    <a:pt x="46063" y="14613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168">
              <a:extLst>
                <a:ext uri="{FF2B5EF4-FFF2-40B4-BE49-F238E27FC236}">
                  <a16:creationId xmlns:a16="http://schemas.microsoft.com/office/drawing/2014/main" xmlns="" id="{366FAA7C-3A21-47ED-AB99-D490DEB662D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309350" y="28130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12552" y="4468"/>
                  </a:lnTo>
                  <a:lnTo>
                    <a:pt x="58934" y="58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169">
              <a:extLst>
                <a:ext uri="{FF2B5EF4-FFF2-40B4-BE49-F238E27FC236}">
                  <a16:creationId xmlns:a16="http://schemas.microsoft.com/office/drawing/2014/main" xmlns="" id="{3CF85642-E05D-47C4-B43E-C3F2315CC45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201400" y="2656963"/>
              <a:ext cx="38101" cy="65316"/>
            </a:xfrm>
            <a:custGeom>
              <a:avLst/>
              <a:gdLst/>
              <a:ahLst/>
              <a:cxnLst/>
              <a:rect l="0" t="0" r="0" b="0"/>
              <a:pathLst>
                <a:path w="38101" h="65316">
                  <a:moveTo>
                    <a:pt x="38100" y="29087"/>
                  </a:moveTo>
                  <a:lnTo>
                    <a:pt x="38100" y="29087"/>
                  </a:lnTo>
                  <a:lnTo>
                    <a:pt x="29262" y="14781"/>
                  </a:lnTo>
                  <a:lnTo>
                    <a:pt x="27268" y="13906"/>
                  </a:lnTo>
                  <a:lnTo>
                    <a:pt x="25234" y="14027"/>
                  </a:lnTo>
                  <a:lnTo>
                    <a:pt x="23173" y="14814"/>
                  </a:lnTo>
                  <a:lnTo>
                    <a:pt x="19001" y="19451"/>
                  </a:lnTo>
                  <a:lnTo>
                    <a:pt x="15500" y="26215"/>
                  </a:lnTo>
                  <a:lnTo>
                    <a:pt x="13069" y="49571"/>
                  </a:lnTo>
                  <a:lnTo>
                    <a:pt x="14746" y="57711"/>
                  </a:lnTo>
                  <a:lnTo>
                    <a:pt x="16180" y="60870"/>
                  </a:lnTo>
                  <a:lnTo>
                    <a:pt x="17843" y="62976"/>
                  </a:lnTo>
                  <a:lnTo>
                    <a:pt x="21571" y="65315"/>
                  </a:lnTo>
                  <a:lnTo>
                    <a:pt x="23553" y="63822"/>
                  </a:lnTo>
                  <a:lnTo>
                    <a:pt x="29713" y="50903"/>
                  </a:lnTo>
                  <a:lnTo>
                    <a:pt x="36856" y="20262"/>
                  </a:lnTo>
                  <a:lnTo>
                    <a:pt x="33785" y="10819"/>
                  </a:lnTo>
                  <a:lnTo>
                    <a:pt x="30990" y="6325"/>
                  </a:lnTo>
                  <a:lnTo>
                    <a:pt x="27715" y="3329"/>
                  </a:lnTo>
                  <a:lnTo>
                    <a:pt x="20313" y="0"/>
                  </a:lnTo>
                  <a:lnTo>
                    <a:pt x="12321" y="402"/>
                  </a:lnTo>
                  <a:lnTo>
                    <a:pt x="5476" y="2933"/>
                  </a:lnTo>
                  <a:lnTo>
                    <a:pt x="3651" y="4595"/>
                  </a:lnTo>
                  <a:lnTo>
                    <a:pt x="0" y="100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170">
              <a:extLst>
                <a:ext uri="{FF2B5EF4-FFF2-40B4-BE49-F238E27FC236}">
                  <a16:creationId xmlns:a16="http://schemas.microsoft.com/office/drawing/2014/main" xmlns="" id="{7CCEB996-B069-4F5E-B5CD-670174283FE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188699" y="2790342"/>
              <a:ext cx="31752" cy="111609"/>
            </a:xfrm>
            <a:custGeom>
              <a:avLst/>
              <a:gdLst/>
              <a:ahLst/>
              <a:cxnLst/>
              <a:rect l="0" t="0" r="0" b="0"/>
              <a:pathLst>
                <a:path w="31752" h="11160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7892" y="48148"/>
                  </a:lnTo>
                  <a:lnTo>
                    <a:pt x="29767" y="95148"/>
                  </a:lnTo>
                  <a:lnTo>
                    <a:pt x="31751" y="1116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389">
            <a:extLst>
              <a:ext uri="{FF2B5EF4-FFF2-40B4-BE49-F238E27FC236}">
                <a16:creationId xmlns:a16="http://schemas.microsoft.com/office/drawing/2014/main" xmlns="" id="{2747EB74-4DCB-4C1E-8373-A0B01474F970}"/>
              </a:ext>
            </a:extLst>
          </p:cNvPr>
          <p:cNvGrpSpPr/>
          <p:nvPr/>
        </p:nvGrpSpPr>
        <p:grpSpPr>
          <a:xfrm>
            <a:off x="3245733" y="5410200"/>
            <a:ext cx="335668" cy="138557"/>
            <a:chOff x="3245733" y="5410200"/>
            <a:chExt cx="335668" cy="138557"/>
          </a:xfrm>
        </p:grpSpPr>
        <p:sp>
          <p:nvSpPr>
            <p:cNvPr id="220" name="SMARTInkShape-2171">
              <a:extLst>
                <a:ext uri="{FF2B5EF4-FFF2-40B4-BE49-F238E27FC236}">
                  <a16:creationId xmlns:a16="http://schemas.microsoft.com/office/drawing/2014/main" xmlns="" id="{23E871E3-C393-49EC-90DF-71CF5D1AB7E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308350" y="5518150"/>
              <a:ext cx="273051" cy="30607"/>
            </a:xfrm>
            <a:custGeom>
              <a:avLst/>
              <a:gdLst/>
              <a:ahLst/>
              <a:cxnLst/>
              <a:rect l="0" t="0" r="0" b="0"/>
              <a:pathLst>
                <a:path w="273051" h="30607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18951" y="27888"/>
                  </a:lnTo>
                  <a:lnTo>
                    <a:pt x="58296" y="30606"/>
                  </a:lnTo>
                  <a:lnTo>
                    <a:pt x="95995" y="27479"/>
                  </a:lnTo>
                  <a:lnTo>
                    <a:pt x="137914" y="21385"/>
                  </a:lnTo>
                  <a:lnTo>
                    <a:pt x="180063" y="13973"/>
                  </a:lnTo>
                  <a:lnTo>
                    <a:pt x="218552" y="7857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172">
              <a:extLst>
                <a:ext uri="{FF2B5EF4-FFF2-40B4-BE49-F238E27FC236}">
                  <a16:creationId xmlns:a16="http://schemas.microsoft.com/office/drawing/2014/main" xmlns="" id="{1EE09BE1-51A2-4945-B75D-92517C83ACE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245733" y="5410200"/>
              <a:ext cx="322968" cy="29643"/>
            </a:xfrm>
            <a:custGeom>
              <a:avLst/>
              <a:gdLst/>
              <a:ahLst/>
              <a:cxnLst/>
              <a:rect l="0" t="0" r="0" b="0"/>
              <a:pathLst>
                <a:path w="322968" h="29643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50" y="9721"/>
                  </a:lnTo>
                  <a:lnTo>
                    <a:pt x="47323" y="24648"/>
                  </a:lnTo>
                  <a:lnTo>
                    <a:pt x="78163" y="28594"/>
                  </a:lnTo>
                  <a:lnTo>
                    <a:pt x="117504" y="29642"/>
                  </a:lnTo>
                  <a:lnTo>
                    <a:pt x="140836" y="28933"/>
                  </a:lnTo>
                  <a:lnTo>
                    <a:pt x="165563" y="27755"/>
                  </a:lnTo>
                  <a:lnTo>
                    <a:pt x="189808" y="25559"/>
                  </a:lnTo>
                  <a:lnTo>
                    <a:pt x="213734" y="22684"/>
                  </a:lnTo>
                  <a:lnTo>
                    <a:pt x="257486" y="15726"/>
                  </a:lnTo>
                  <a:lnTo>
                    <a:pt x="301683" y="5287"/>
                  </a:lnTo>
                  <a:lnTo>
                    <a:pt x="322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390">
            <a:extLst>
              <a:ext uri="{FF2B5EF4-FFF2-40B4-BE49-F238E27FC236}">
                <a16:creationId xmlns:a16="http://schemas.microsoft.com/office/drawing/2014/main" xmlns="" id="{6D891F34-3E57-4CDC-B9EF-18EE20423D80}"/>
              </a:ext>
            </a:extLst>
          </p:cNvPr>
          <p:cNvGrpSpPr/>
          <p:nvPr/>
        </p:nvGrpSpPr>
        <p:grpSpPr>
          <a:xfrm>
            <a:off x="3938765" y="5131323"/>
            <a:ext cx="547511" cy="691628"/>
            <a:chOff x="3938765" y="5131323"/>
            <a:chExt cx="547511" cy="691628"/>
          </a:xfrm>
        </p:grpSpPr>
        <p:sp>
          <p:nvSpPr>
            <p:cNvPr id="223" name="SMARTInkShape-2173">
              <a:extLst>
                <a:ext uri="{FF2B5EF4-FFF2-40B4-BE49-F238E27FC236}">
                  <a16:creationId xmlns:a16="http://schemas.microsoft.com/office/drawing/2014/main" xmlns="" id="{41172025-B73D-4E86-A956-86D549EE6AF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76750" y="5461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174">
              <a:extLst>
                <a:ext uri="{FF2B5EF4-FFF2-40B4-BE49-F238E27FC236}">
                  <a16:creationId xmlns:a16="http://schemas.microsoft.com/office/drawing/2014/main" xmlns="" id="{2B46DCA9-072C-410B-8B05-AFF3FCCCBEC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064000" y="5627070"/>
              <a:ext cx="181865" cy="195881"/>
            </a:xfrm>
            <a:custGeom>
              <a:avLst/>
              <a:gdLst/>
              <a:ahLst/>
              <a:cxnLst/>
              <a:rect l="0" t="0" r="0" b="0"/>
              <a:pathLst>
                <a:path w="181865" h="195881">
                  <a:moveTo>
                    <a:pt x="0" y="37130"/>
                  </a:moveTo>
                  <a:lnTo>
                    <a:pt x="0" y="37130"/>
                  </a:lnTo>
                  <a:lnTo>
                    <a:pt x="3371" y="33759"/>
                  </a:lnTo>
                  <a:lnTo>
                    <a:pt x="5069" y="34177"/>
                  </a:lnTo>
                  <a:lnTo>
                    <a:pt x="8838" y="38404"/>
                  </a:lnTo>
                  <a:lnTo>
                    <a:pt x="14927" y="58831"/>
                  </a:lnTo>
                  <a:lnTo>
                    <a:pt x="17828" y="93968"/>
                  </a:lnTo>
                  <a:lnTo>
                    <a:pt x="11946" y="135658"/>
                  </a:lnTo>
                  <a:lnTo>
                    <a:pt x="3091" y="181032"/>
                  </a:lnTo>
                  <a:lnTo>
                    <a:pt x="916" y="194225"/>
                  </a:lnTo>
                  <a:lnTo>
                    <a:pt x="610" y="194071"/>
                  </a:lnTo>
                  <a:lnTo>
                    <a:pt x="407" y="192558"/>
                  </a:lnTo>
                  <a:lnTo>
                    <a:pt x="10220" y="153230"/>
                  </a:lnTo>
                  <a:lnTo>
                    <a:pt x="17712" y="121186"/>
                  </a:lnTo>
                  <a:lnTo>
                    <a:pt x="27628" y="87658"/>
                  </a:lnTo>
                  <a:lnTo>
                    <a:pt x="40501" y="56060"/>
                  </a:lnTo>
                  <a:lnTo>
                    <a:pt x="66877" y="20553"/>
                  </a:lnTo>
                  <a:lnTo>
                    <a:pt x="84286" y="6009"/>
                  </a:lnTo>
                  <a:lnTo>
                    <a:pt x="101431" y="485"/>
                  </a:lnTo>
                  <a:lnTo>
                    <a:pt x="109954" y="0"/>
                  </a:lnTo>
                  <a:lnTo>
                    <a:pt x="126950" y="6987"/>
                  </a:lnTo>
                  <a:lnTo>
                    <a:pt x="143911" y="21617"/>
                  </a:lnTo>
                  <a:lnTo>
                    <a:pt x="167210" y="57620"/>
                  </a:lnTo>
                  <a:lnTo>
                    <a:pt x="178817" y="99567"/>
                  </a:lnTo>
                  <a:lnTo>
                    <a:pt x="181864" y="141864"/>
                  </a:lnTo>
                  <a:lnTo>
                    <a:pt x="175103" y="189299"/>
                  </a:lnTo>
                  <a:lnTo>
                    <a:pt x="173074" y="194601"/>
                  </a:lnTo>
                  <a:lnTo>
                    <a:pt x="171450" y="195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175">
              <a:extLst>
                <a:ext uri="{FF2B5EF4-FFF2-40B4-BE49-F238E27FC236}">
                  <a16:creationId xmlns:a16="http://schemas.microsoft.com/office/drawing/2014/main" xmlns="" id="{9A52B200-E23D-479D-9F34-1AF696D6B33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938765" y="5473700"/>
              <a:ext cx="322086" cy="24107"/>
            </a:xfrm>
            <a:custGeom>
              <a:avLst/>
              <a:gdLst/>
              <a:ahLst/>
              <a:cxnLst/>
              <a:rect l="0" t="0" r="0" b="0"/>
              <a:pathLst>
                <a:path w="322086" h="24107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8871" y="22421"/>
                  </a:lnTo>
                  <a:lnTo>
                    <a:pt x="54638" y="24106"/>
                  </a:lnTo>
                  <a:lnTo>
                    <a:pt x="95269" y="21768"/>
                  </a:lnTo>
                  <a:lnTo>
                    <a:pt x="118663" y="20156"/>
                  </a:lnTo>
                  <a:lnTo>
                    <a:pt x="143432" y="18376"/>
                  </a:lnTo>
                  <a:lnTo>
                    <a:pt x="169116" y="16484"/>
                  </a:lnTo>
                  <a:lnTo>
                    <a:pt x="214587" y="12500"/>
                  </a:lnTo>
                  <a:lnTo>
                    <a:pt x="254553" y="8378"/>
                  </a:lnTo>
                  <a:lnTo>
                    <a:pt x="299880" y="2796"/>
                  </a:lnTo>
                  <a:lnTo>
                    <a:pt x="322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176">
              <a:extLst>
                <a:ext uri="{FF2B5EF4-FFF2-40B4-BE49-F238E27FC236}">
                  <a16:creationId xmlns:a16="http://schemas.microsoft.com/office/drawing/2014/main" xmlns="" id="{1CBAB71B-473F-4E0A-9FA7-4EC96343B54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044950" y="5131323"/>
              <a:ext cx="44451" cy="228078"/>
            </a:xfrm>
            <a:custGeom>
              <a:avLst/>
              <a:gdLst/>
              <a:ahLst/>
              <a:cxnLst/>
              <a:rect l="0" t="0" r="0" b="0"/>
              <a:pathLst>
                <a:path w="44451" h="228078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3371" y="6374"/>
                  </a:lnTo>
                  <a:lnTo>
                    <a:pt x="10125" y="42859"/>
                  </a:lnTo>
                  <a:lnTo>
                    <a:pt x="12642" y="86963"/>
                  </a:lnTo>
                  <a:lnTo>
                    <a:pt x="15732" y="119263"/>
                  </a:lnTo>
                  <a:lnTo>
                    <a:pt x="24809" y="165810"/>
                  </a:lnTo>
                  <a:lnTo>
                    <a:pt x="39107" y="212119"/>
                  </a:lnTo>
                  <a:lnTo>
                    <a:pt x="44450" y="22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391">
            <a:extLst>
              <a:ext uri="{FF2B5EF4-FFF2-40B4-BE49-F238E27FC236}">
                <a16:creationId xmlns:a16="http://schemas.microsoft.com/office/drawing/2014/main" xmlns="" id="{216E8BA8-5B2C-4752-A97D-C8F8BA44C251}"/>
              </a:ext>
            </a:extLst>
          </p:cNvPr>
          <p:cNvGrpSpPr/>
          <p:nvPr/>
        </p:nvGrpSpPr>
        <p:grpSpPr>
          <a:xfrm>
            <a:off x="4788718" y="4902950"/>
            <a:ext cx="959923" cy="983501"/>
            <a:chOff x="4788718" y="4902950"/>
            <a:chExt cx="959923" cy="983501"/>
          </a:xfrm>
        </p:grpSpPr>
        <p:sp>
          <p:nvSpPr>
            <p:cNvPr id="228" name="SMARTInkShape-2177">
              <a:extLst>
                <a:ext uri="{FF2B5EF4-FFF2-40B4-BE49-F238E27FC236}">
                  <a16:creationId xmlns:a16="http://schemas.microsoft.com/office/drawing/2014/main" xmlns="" id="{0D4513DB-3CF9-4B70-A4F3-C093260C80C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721689" y="5289550"/>
              <a:ext cx="26952" cy="77283"/>
            </a:xfrm>
            <a:custGeom>
              <a:avLst/>
              <a:gdLst/>
              <a:ahLst/>
              <a:cxnLst/>
              <a:rect l="0" t="0" r="0" b="0"/>
              <a:pathLst>
                <a:path w="26952" h="77283">
                  <a:moveTo>
                    <a:pt x="12361" y="19050"/>
                  </a:moveTo>
                  <a:lnTo>
                    <a:pt x="12361" y="19050"/>
                  </a:lnTo>
                  <a:lnTo>
                    <a:pt x="8990" y="19050"/>
                  </a:lnTo>
                  <a:lnTo>
                    <a:pt x="5453" y="20932"/>
                  </a:lnTo>
                  <a:lnTo>
                    <a:pt x="3522" y="22421"/>
                  </a:lnTo>
                  <a:lnTo>
                    <a:pt x="1377" y="29720"/>
                  </a:lnTo>
                  <a:lnTo>
                    <a:pt x="0" y="51653"/>
                  </a:lnTo>
                  <a:lnTo>
                    <a:pt x="3132" y="66732"/>
                  </a:lnTo>
                  <a:lnTo>
                    <a:pt x="8494" y="73873"/>
                  </a:lnTo>
                  <a:lnTo>
                    <a:pt x="11900" y="76765"/>
                  </a:lnTo>
                  <a:lnTo>
                    <a:pt x="14876" y="77282"/>
                  </a:lnTo>
                  <a:lnTo>
                    <a:pt x="17566" y="76216"/>
                  </a:lnTo>
                  <a:lnTo>
                    <a:pt x="20064" y="74094"/>
                  </a:lnTo>
                  <a:lnTo>
                    <a:pt x="26951" y="57624"/>
                  </a:lnTo>
                  <a:lnTo>
                    <a:pt x="26719" y="31498"/>
                  </a:lnTo>
                  <a:lnTo>
                    <a:pt x="22181" y="11528"/>
                  </a:lnTo>
                  <a:lnTo>
                    <a:pt x="19613" y="7686"/>
                  </a:lnTo>
                  <a:lnTo>
                    <a:pt x="16490" y="5124"/>
                  </a:lnTo>
                  <a:lnTo>
                    <a:pt x="6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178">
              <a:extLst>
                <a:ext uri="{FF2B5EF4-FFF2-40B4-BE49-F238E27FC236}">
                  <a16:creationId xmlns:a16="http://schemas.microsoft.com/office/drawing/2014/main" xmlns="" id="{C42DF987-2CA1-445C-AD82-4A727A920BF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721350" y="54483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5026" y="47385"/>
                  </a:lnTo>
                  <a:lnTo>
                    <a:pt x="6881" y="91272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179">
              <a:extLst>
                <a:ext uri="{FF2B5EF4-FFF2-40B4-BE49-F238E27FC236}">
                  <a16:creationId xmlns:a16="http://schemas.microsoft.com/office/drawing/2014/main" xmlns="" id="{D80A4354-D5D9-4E45-9921-9266F3C8B1A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372100" y="5069948"/>
              <a:ext cx="327509" cy="422803"/>
            </a:xfrm>
            <a:custGeom>
              <a:avLst/>
              <a:gdLst/>
              <a:ahLst/>
              <a:cxnLst/>
              <a:rect l="0" t="0" r="0" b="0"/>
              <a:pathLst>
                <a:path w="327509" h="422803">
                  <a:moveTo>
                    <a:pt x="323850" y="16402"/>
                  </a:moveTo>
                  <a:lnTo>
                    <a:pt x="323850" y="16402"/>
                  </a:lnTo>
                  <a:lnTo>
                    <a:pt x="327221" y="6289"/>
                  </a:lnTo>
                  <a:lnTo>
                    <a:pt x="327508" y="3310"/>
                  </a:lnTo>
                  <a:lnTo>
                    <a:pt x="326994" y="1324"/>
                  </a:lnTo>
                  <a:lnTo>
                    <a:pt x="325946" y="0"/>
                  </a:lnTo>
                  <a:lnTo>
                    <a:pt x="319137" y="4173"/>
                  </a:lnTo>
                  <a:lnTo>
                    <a:pt x="290777" y="37583"/>
                  </a:lnTo>
                  <a:lnTo>
                    <a:pt x="265877" y="73088"/>
                  </a:lnTo>
                  <a:lnTo>
                    <a:pt x="235290" y="116385"/>
                  </a:lnTo>
                  <a:lnTo>
                    <a:pt x="200529" y="161498"/>
                  </a:lnTo>
                  <a:lnTo>
                    <a:pt x="180959" y="185805"/>
                  </a:lnTo>
                  <a:lnTo>
                    <a:pt x="160150" y="211182"/>
                  </a:lnTo>
                  <a:lnTo>
                    <a:pt x="138516" y="237271"/>
                  </a:lnTo>
                  <a:lnTo>
                    <a:pt x="99428" y="283194"/>
                  </a:lnTo>
                  <a:lnTo>
                    <a:pt x="65356" y="323359"/>
                  </a:lnTo>
                  <a:lnTo>
                    <a:pt x="38455" y="357673"/>
                  </a:lnTo>
                  <a:lnTo>
                    <a:pt x="13589" y="398017"/>
                  </a:lnTo>
                  <a:lnTo>
                    <a:pt x="0" y="422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180">
              <a:extLst>
                <a:ext uri="{FF2B5EF4-FFF2-40B4-BE49-F238E27FC236}">
                  <a16:creationId xmlns:a16="http://schemas.microsoft.com/office/drawing/2014/main" xmlns="" id="{16379243-730B-4D06-AD76-7584BBB6CF8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422900" y="5097034"/>
              <a:ext cx="241301" cy="383017"/>
            </a:xfrm>
            <a:custGeom>
              <a:avLst/>
              <a:gdLst/>
              <a:ahLst/>
              <a:cxnLst/>
              <a:rect l="0" t="0" r="0" b="0"/>
              <a:pathLst>
                <a:path w="241301" h="383017">
                  <a:moveTo>
                    <a:pt x="0" y="21066"/>
                  </a:moveTo>
                  <a:lnTo>
                    <a:pt x="0" y="21066"/>
                  </a:lnTo>
                  <a:lnTo>
                    <a:pt x="0" y="51"/>
                  </a:lnTo>
                  <a:lnTo>
                    <a:pt x="705" y="0"/>
                  </a:lnTo>
                  <a:lnTo>
                    <a:pt x="3371" y="3707"/>
                  </a:lnTo>
                  <a:lnTo>
                    <a:pt x="25417" y="46052"/>
                  </a:lnTo>
                  <a:lnTo>
                    <a:pt x="58331" y="91969"/>
                  </a:lnTo>
                  <a:lnTo>
                    <a:pt x="87308" y="130896"/>
                  </a:lnTo>
                  <a:lnTo>
                    <a:pt x="116649" y="174066"/>
                  </a:lnTo>
                  <a:lnTo>
                    <a:pt x="146153" y="215360"/>
                  </a:lnTo>
                  <a:lnTo>
                    <a:pt x="174318" y="254175"/>
                  </a:lnTo>
                  <a:lnTo>
                    <a:pt x="198594" y="290240"/>
                  </a:lnTo>
                  <a:lnTo>
                    <a:pt x="221983" y="335536"/>
                  </a:lnTo>
                  <a:lnTo>
                    <a:pt x="241300" y="383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181">
              <a:extLst>
                <a:ext uri="{FF2B5EF4-FFF2-40B4-BE49-F238E27FC236}">
                  <a16:creationId xmlns:a16="http://schemas.microsoft.com/office/drawing/2014/main" xmlns="" id="{109FE2E7-F700-45B2-B47C-F213DBAF4A3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851762" y="4902950"/>
              <a:ext cx="171089" cy="150957"/>
            </a:xfrm>
            <a:custGeom>
              <a:avLst/>
              <a:gdLst/>
              <a:ahLst/>
              <a:cxnLst/>
              <a:rect l="0" t="0" r="0" b="0"/>
              <a:pathLst>
                <a:path w="171089" h="150957">
                  <a:moveTo>
                    <a:pt x="18688" y="50050"/>
                  </a:moveTo>
                  <a:lnTo>
                    <a:pt x="18688" y="50050"/>
                  </a:lnTo>
                  <a:lnTo>
                    <a:pt x="7856" y="92683"/>
                  </a:lnTo>
                  <a:lnTo>
                    <a:pt x="859" y="136759"/>
                  </a:lnTo>
                  <a:lnTo>
                    <a:pt x="0" y="150609"/>
                  </a:lnTo>
                  <a:lnTo>
                    <a:pt x="585" y="150956"/>
                  </a:lnTo>
                  <a:lnTo>
                    <a:pt x="3116" y="145697"/>
                  </a:lnTo>
                  <a:lnTo>
                    <a:pt x="11254" y="101538"/>
                  </a:lnTo>
                  <a:lnTo>
                    <a:pt x="28480" y="59191"/>
                  </a:lnTo>
                  <a:lnTo>
                    <a:pt x="43501" y="31535"/>
                  </a:lnTo>
                  <a:lnTo>
                    <a:pt x="59584" y="14539"/>
                  </a:lnTo>
                  <a:lnTo>
                    <a:pt x="84506" y="409"/>
                  </a:lnTo>
                  <a:lnTo>
                    <a:pt x="101328" y="0"/>
                  </a:lnTo>
                  <a:lnTo>
                    <a:pt x="109764" y="1867"/>
                  </a:lnTo>
                  <a:lnTo>
                    <a:pt x="124783" y="11467"/>
                  </a:lnTo>
                  <a:lnTo>
                    <a:pt x="131751" y="17978"/>
                  </a:lnTo>
                  <a:lnTo>
                    <a:pt x="148300" y="50738"/>
                  </a:lnTo>
                  <a:lnTo>
                    <a:pt x="158770" y="88354"/>
                  </a:lnTo>
                  <a:lnTo>
                    <a:pt x="171088" y="13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182">
              <a:extLst>
                <a:ext uri="{FF2B5EF4-FFF2-40B4-BE49-F238E27FC236}">
                  <a16:creationId xmlns:a16="http://schemas.microsoft.com/office/drawing/2014/main" xmlns="" id="{8B6DC5B8-6230-4FC5-850C-4375B011C8B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171879" y="5741283"/>
              <a:ext cx="21330" cy="145168"/>
            </a:xfrm>
            <a:custGeom>
              <a:avLst/>
              <a:gdLst/>
              <a:ahLst/>
              <a:cxnLst/>
              <a:rect l="0" t="0" r="0" b="0"/>
              <a:pathLst>
                <a:path w="21330" h="14516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1124" y="1103"/>
                  </a:lnTo>
                  <a:lnTo>
                    <a:pt x="8016" y="0"/>
                  </a:lnTo>
                  <a:lnTo>
                    <a:pt x="10701" y="2527"/>
                  </a:lnTo>
                  <a:lnTo>
                    <a:pt x="18735" y="41289"/>
                  </a:lnTo>
                  <a:lnTo>
                    <a:pt x="21329" y="83265"/>
                  </a:lnTo>
                  <a:lnTo>
                    <a:pt x="17841" y="129281"/>
                  </a:lnTo>
                  <a:lnTo>
                    <a:pt x="16071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183">
              <a:extLst>
                <a:ext uri="{FF2B5EF4-FFF2-40B4-BE49-F238E27FC236}">
                  <a16:creationId xmlns:a16="http://schemas.microsoft.com/office/drawing/2014/main" xmlns="" id="{032F7389-3FB6-41D5-837B-8B4F19B887A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946650" y="58547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42645" y="19625"/>
                  </a:lnTo>
                  <a:lnTo>
                    <a:pt x="81702" y="1020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184">
              <a:extLst>
                <a:ext uri="{FF2B5EF4-FFF2-40B4-BE49-F238E27FC236}">
                  <a16:creationId xmlns:a16="http://schemas.microsoft.com/office/drawing/2014/main" xmlns="" id="{670B9B67-C398-4521-94BD-6406A85FAA3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933950" y="5792916"/>
              <a:ext cx="114301" cy="10985"/>
            </a:xfrm>
            <a:custGeom>
              <a:avLst/>
              <a:gdLst/>
              <a:ahLst/>
              <a:cxnLst/>
              <a:rect l="0" t="0" r="0" b="0"/>
              <a:pathLst>
                <a:path w="114301" h="10985">
                  <a:moveTo>
                    <a:pt x="0" y="10984"/>
                  </a:moveTo>
                  <a:lnTo>
                    <a:pt x="0" y="10984"/>
                  </a:lnTo>
                  <a:lnTo>
                    <a:pt x="12961" y="5915"/>
                  </a:lnTo>
                  <a:lnTo>
                    <a:pt x="55241" y="0"/>
                  </a:lnTo>
                  <a:lnTo>
                    <a:pt x="97460" y="1994"/>
                  </a:lnTo>
                  <a:lnTo>
                    <a:pt x="114300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185">
              <a:extLst>
                <a:ext uri="{FF2B5EF4-FFF2-40B4-BE49-F238E27FC236}">
                  <a16:creationId xmlns:a16="http://schemas.microsoft.com/office/drawing/2014/main" xmlns="" id="{76906A10-41CA-46D2-B6F3-868E4AFE5AA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845050" y="5651500"/>
              <a:ext cx="36803" cy="41985"/>
            </a:xfrm>
            <a:custGeom>
              <a:avLst/>
              <a:gdLst/>
              <a:ahLst/>
              <a:cxnLst/>
              <a:rect l="0" t="0" r="0" b="0"/>
              <a:pathLst>
                <a:path w="36803" h="41985">
                  <a:moveTo>
                    <a:pt x="31750" y="0"/>
                  </a:moveTo>
                  <a:lnTo>
                    <a:pt x="31750" y="0"/>
                  </a:lnTo>
                  <a:lnTo>
                    <a:pt x="19541" y="0"/>
                  </a:lnTo>
                  <a:lnTo>
                    <a:pt x="17260" y="705"/>
                  </a:lnTo>
                  <a:lnTo>
                    <a:pt x="15740" y="1882"/>
                  </a:lnTo>
                  <a:lnTo>
                    <a:pt x="14727" y="3371"/>
                  </a:lnTo>
                  <a:lnTo>
                    <a:pt x="13100" y="15901"/>
                  </a:lnTo>
                  <a:lnTo>
                    <a:pt x="12878" y="23765"/>
                  </a:lnTo>
                  <a:lnTo>
                    <a:pt x="16542" y="31965"/>
                  </a:lnTo>
                  <a:lnTo>
                    <a:pt x="22169" y="38901"/>
                  </a:lnTo>
                  <a:lnTo>
                    <a:pt x="27021" y="41984"/>
                  </a:lnTo>
                  <a:lnTo>
                    <a:pt x="29303" y="41394"/>
                  </a:lnTo>
                  <a:lnTo>
                    <a:pt x="33720" y="36977"/>
                  </a:lnTo>
                  <a:lnTo>
                    <a:pt x="36153" y="30310"/>
                  </a:lnTo>
                  <a:lnTo>
                    <a:pt x="36802" y="26557"/>
                  </a:lnTo>
                  <a:lnTo>
                    <a:pt x="35642" y="18624"/>
                  </a:lnTo>
                  <a:lnTo>
                    <a:pt x="34344" y="14532"/>
                  </a:lnTo>
                  <a:lnTo>
                    <a:pt x="31363" y="11100"/>
                  </a:lnTo>
                  <a:lnTo>
                    <a:pt x="22406" y="5404"/>
                  </a:lnTo>
                  <a:lnTo>
                    <a:pt x="17759" y="4307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186">
              <a:extLst>
                <a:ext uri="{FF2B5EF4-FFF2-40B4-BE49-F238E27FC236}">
                  <a16:creationId xmlns:a16="http://schemas.microsoft.com/office/drawing/2014/main" xmlns="" id="{DF3F69F0-2994-4A9C-8E01-511CC82CF62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851400" y="57785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705" y="43738"/>
                  </a:lnTo>
                  <a:lnTo>
                    <a:pt x="7839" y="85986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187">
              <a:extLst>
                <a:ext uri="{FF2B5EF4-FFF2-40B4-BE49-F238E27FC236}">
                  <a16:creationId xmlns:a16="http://schemas.microsoft.com/office/drawing/2014/main" xmlns="" id="{744E1DEB-AE12-46E1-A4AF-39C958B2757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788718" y="5105739"/>
              <a:ext cx="430983" cy="425463"/>
            </a:xfrm>
            <a:custGeom>
              <a:avLst/>
              <a:gdLst/>
              <a:ahLst/>
              <a:cxnLst/>
              <a:rect l="0" t="0" r="0" b="0"/>
              <a:pathLst>
                <a:path w="430983" h="425463">
                  <a:moveTo>
                    <a:pt x="361132" y="12361"/>
                  </a:moveTo>
                  <a:lnTo>
                    <a:pt x="361132" y="12361"/>
                  </a:lnTo>
                  <a:lnTo>
                    <a:pt x="361132" y="8990"/>
                  </a:lnTo>
                  <a:lnTo>
                    <a:pt x="363013" y="5454"/>
                  </a:lnTo>
                  <a:lnTo>
                    <a:pt x="366599" y="805"/>
                  </a:lnTo>
                  <a:lnTo>
                    <a:pt x="366188" y="424"/>
                  </a:lnTo>
                  <a:lnTo>
                    <a:pt x="363850" y="0"/>
                  </a:lnTo>
                  <a:lnTo>
                    <a:pt x="321308" y="19164"/>
                  </a:lnTo>
                  <a:lnTo>
                    <a:pt x="289810" y="36552"/>
                  </a:lnTo>
                  <a:lnTo>
                    <a:pt x="249941" y="56038"/>
                  </a:lnTo>
                  <a:lnTo>
                    <a:pt x="208232" y="76459"/>
                  </a:lnTo>
                  <a:lnTo>
                    <a:pt x="168293" y="97998"/>
                  </a:lnTo>
                  <a:lnTo>
                    <a:pt x="134080" y="121683"/>
                  </a:lnTo>
                  <a:lnTo>
                    <a:pt x="93793" y="152075"/>
                  </a:lnTo>
                  <a:lnTo>
                    <a:pt x="69627" y="175584"/>
                  </a:lnTo>
                  <a:lnTo>
                    <a:pt x="66606" y="182560"/>
                  </a:lnTo>
                  <a:lnTo>
                    <a:pt x="66004" y="189327"/>
                  </a:lnTo>
                  <a:lnTo>
                    <a:pt x="67013" y="195955"/>
                  </a:lnTo>
                  <a:lnTo>
                    <a:pt x="71214" y="201079"/>
                  </a:lnTo>
                  <a:lnTo>
                    <a:pt x="85289" y="208654"/>
                  </a:lnTo>
                  <a:lnTo>
                    <a:pt x="119788" y="216885"/>
                  </a:lnTo>
                  <a:lnTo>
                    <a:pt x="161290" y="220422"/>
                  </a:lnTo>
                  <a:lnTo>
                    <a:pt x="202235" y="226686"/>
                  </a:lnTo>
                  <a:lnTo>
                    <a:pt x="212429" y="230618"/>
                  </a:lnTo>
                  <a:lnTo>
                    <a:pt x="213313" y="234066"/>
                  </a:lnTo>
                  <a:lnTo>
                    <a:pt x="208652" y="243541"/>
                  </a:lnTo>
                  <a:lnTo>
                    <a:pt x="161652" y="277010"/>
                  </a:lnTo>
                  <a:lnTo>
                    <a:pt x="125484" y="296964"/>
                  </a:lnTo>
                  <a:lnTo>
                    <a:pt x="87772" y="319473"/>
                  </a:lnTo>
                  <a:lnTo>
                    <a:pt x="40248" y="352183"/>
                  </a:lnTo>
                  <a:lnTo>
                    <a:pt x="12055" y="379749"/>
                  </a:lnTo>
                  <a:lnTo>
                    <a:pt x="2081" y="395778"/>
                  </a:lnTo>
                  <a:lnTo>
                    <a:pt x="0" y="407606"/>
                  </a:lnTo>
                  <a:lnTo>
                    <a:pt x="4666" y="412735"/>
                  </a:lnTo>
                  <a:lnTo>
                    <a:pt x="23021" y="422198"/>
                  </a:lnTo>
                  <a:lnTo>
                    <a:pt x="55168" y="425462"/>
                  </a:lnTo>
                  <a:lnTo>
                    <a:pt x="98853" y="423856"/>
                  </a:lnTo>
                  <a:lnTo>
                    <a:pt x="126308" y="421452"/>
                  </a:lnTo>
                  <a:lnTo>
                    <a:pt x="155899" y="418438"/>
                  </a:lnTo>
                  <a:lnTo>
                    <a:pt x="186916" y="415018"/>
                  </a:lnTo>
                  <a:lnTo>
                    <a:pt x="218882" y="411327"/>
                  </a:lnTo>
                  <a:lnTo>
                    <a:pt x="251482" y="407455"/>
                  </a:lnTo>
                  <a:lnTo>
                    <a:pt x="281682" y="404168"/>
                  </a:lnTo>
                  <a:lnTo>
                    <a:pt x="310282" y="401271"/>
                  </a:lnTo>
                  <a:lnTo>
                    <a:pt x="337815" y="398635"/>
                  </a:lnTo>
                  <a:lnTo>
                    <a:pt x="377815" y="395705"/>
                  </a:lnTo>
                  <a:lnTo>
                    <a:pt x="412642" y="395937"/>
                  </a:lnTo>
                  <a:lnTo>
                    <a:pt x="430982" y="399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SMARTInkShape-2188">
            <a:extLst>
              <a:ext uri="{FF2B5EF4-FFF2-40B4-BE49-F238E27FC236}">
                <a16:creationId xmlns:a16="http://schemas.microsoft.com/office/drawing/2014/main" xmlns="" id="{48802753-5806-4499-9033-8402EBF0C5E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45200" y="54038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SMARTInkShape-Group393">
            <a:extLst>
              <a:ext uri="{FF2B5EF4-FFF2-40B4-BE49-F238E27FC236}">
                <a16:creationId xmlns:a16="http://schemas.microsoft.com/office/drawing/2014/main" xmlns="" id="{18FAE81C-CEE9-47C4-9C3D-40DC82EF899C}"/>
              </a:ext>
            </a:extLst>
          </p:cNvPr>
          <p:cNvGrpSpPr/>
          <p:nvPr/>
        </p:nvGrpSpPr>
        <p:grpSpPr>
          <a:xfrm>
            <a:off x="6597650" y="5435600"/>
            <a:ext cx="273051" cy="183698"/>
            <a:chOff x="6597650" y="5435600"/>
            <a:chExt cx="273051" cy="183698"/>
          </a:xfrm>
        </p:grpSpPr>
        <p:sp>
          <p:nvSpPr>
            <p:cNvPr id="241" name="SMARTInkShape-2189">
              <a:extLst>
                <a:ext uri="{FF2B5EF4-FFF2-40B4-BE49-F238E27FC236}">
                  <a16:creationId xmlns:a16="http://schemas.microsoft.com/office/drawing/2014/main" xmlns="" id="{052DC728-1D49-43A4-BE40-0FA87DA871E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612765" y="5581650"/>
              <a:ext cx="245236" cy="37648"/>
            </a:xfrm>
            <a:custGeom>
              <a:avLst/>
              <a:gdLst/>
              <a:ahLst/>
              <a:cxnLst/>
              <a:rect l="0" t="0" r="0" b="0"/>
              <a:pathLst>
                <a:path w="245236" h="37648">
                  <a:moveTo>
                    <a:pt x="42035" y="0"/>
                  </a:moveTo>
                  <a:lnTo>
                    <a:pt x="42035" y="0"/>
                  </a:lnTo>
                  <a:lnTo>
                    <a:pt x="2489" y="14305"/>
                  </a:lnTo>
                  <a:lnTo>
                    <a:pt x="148" y="17298"/>
                  </a:lnTo>
                  <a:lnTo>
                    <a:pt x="0" y="20704"/>
                  </a:lnTo>
                  <a:lnTo>
                    <a:pt x="1310" y="24386"/>
                  </a:lnTo>
                  <a:lnTo>
                    <a:pt x="12176" y="30359"/>
                  </a:lnTo>
                  <a:lnTo>
                    <a:pt x="32292" y="34660"/>
                  </a:lnTo>
                  <a:lnTo>
                    <a:pt x="64751" y="36570"/>
                  </a:lnTo>
                  <a:lnTo>
                    <a:pt x="108339" y="37420"/>
                  </a:lnTo>
                  <a:lnTo>
                    <a:pt x="132805" y="37647"/>
                  </a:lnTo>
                  <a:lnTo>
                    <a:pt x="178803" y="36017"/>
                  </a:lnTo>
                  <a:lnTo>
                    <a:pt x="245235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190">
              <a:extLst>
                <a:ext uri="{FF2B5EF4-FFF2-40B4-BE49-F238E27FC236}">
                  <a16:creationId xmlns:a16="http://schemas.microsoft.com/office/drawing/2014/main" xmlns="" id="{6A633AE4-706C-4E37-A97A-ECDCDCB18DA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97650" y="5435600"/>
              <a:ext cx="273051" cy="25401"/>
            </a:xfrm>
            <a:custGeom>
              <a:avLst/>
              <a:gdLst/>
              <a:ahLst/>
              <a:cxnLst/>
              <a:rect l="0" t="0" r="0" b="0"/>
              <a:pathLst>
                <a:path w="273051" h="25401">
                  <a:moveTo>
                    <a:pt x="0" y="25400"/>
                  </a:moveTo>
                  <a:lnTo>
                    <a:pt x="0" y="25400"/>
                  </a:lnTo>
                  <a:lnTo>
                    <a:pt x="32434" y="22029"/>
                  </a:lnTo>
                  <a:lnTo>
                    <a:pt x="70624" y="16611"/>
                  </a:lnTo>
                  <a:lnTo>
                    <a:pt x="117466" y="10205"/>
                  </a:lnTo>
                  <a:lnTo>
                    <a:pt x="141811" y="7508"/>
                  </a:lnTo>
                  <a:lnTo>
                    <a:pt x="189321" y="3337"/>
                  </a:lnTo>
                  <a:lnTo>
                    <a:pt x="231604" y="1483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394">
            <a:extLst>
              <a:ext uri="{FF2B5EF4-FFF2-40B4-BE49-F238E27FC236}">
                <a16:creationId xmlns:a16="http://schemas.microsoft.com/office/drawing/2014/main" xmlns="" id="{B882BBD5-6135-4B52-AF8A-261F20893A45}"/>
              </a:ext>
            </a:extLst>
          </p:cNvPr>
          <p:cNvGrpSpPr/>
          <p:nvPr/>
        </p:nvGrpSpPr>
        <p:grpSpPr>
          <a:xfrm>
            <a:off x="7406791" y="5166459"/>
            <a:ext cx="518010" cy="561242"/>
            <a:chOff x="7406791" y="5166459"/>
            <a:chExt cx="518010" cy="561242"/>
          </a:xfrm>
        </p:grpSpPr>
        <p:sp>
          <p:nvSpPr>
            <p:cNvPr id="244" name="SMARTInkShape-2191">
              <a:extLst>
                <a:ext uri="{FF2B5EF4-FFF2-40B4-BE49-F238E27FC236}">
                  <a16:creationId xmlns:a16="http://schemas.microsoft.com/office/drawing/2014/main" xmlns="" id="{629A9CC4-4AE5-428C-AE71-51D00E6EFFD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406791" y="5166459"/>
              <a:ext cx="518010" cy="21492"/>
            </a:xfrm>
            <a:custGeom>
              <a:avLst/>
              <a:gdLst/>
              <a:ahLst/>
              <a:cxnLst/>
              <a:rect l="0" t="0" r="0" b="0"/>
              <a:pathLst>
                <a:path w="518010" h="21492">
                  <a:moveTo>
                    <a:pt x="3659" y="21491"/>
                  </a:moveTo>
                  <a:lnTo>
                    <a:pt x="3659" y="21491"/>
                  </a:lnTo>
                  <a:lnTo>
                    <a:pt x="0" y="17833"/>
                  </a:lnTo>
                  <a:lnTo>
                    <a:pt x="1563" y="19395"/>
                  </a:lnTo>
                  <a:lnTo>
                    <a:pt x="40013" y="16713"/>
                  </a:lnTo>
                  <a:lnTo>
                    <a:pt x="86844" y="15840"/>
                  </a:lnTo>
                  <a:lnTo>
                    <a:pt x="118382" y="14196"/>
                  </a:lnTo>
                  <a:lnTo>
                    <a:pt x="154224" y="11688"/>
                  </a:lnTo>
                  <a:lnTo>
                    <a:pt x="192936" y="8606"/>
                  </a:lnTo>
                  <a:lnTo>
                    <a:pt x="234266" y="5845"/>
                  </a:lnTo>
                  <a:lnTo>
                    <a:pt x="277341" y="3300"/>
                  </a:lnTo>
                  <a:lnTo>
                    <a:pt x="321581" y="897"/>
                  </a:lnTo>
                  <a:lnTo>
                    <a:pt x="363067" y="0"/>
                  </a:lnTo>
                  <a:lnTo>
                    <a:pt x="402721" y="109"/>
                  </a:lnTo>
                  <a:lnTo>
                    <a:pt x="441150" y="886"/>
                  </a:lnTo>
                  <a:lnTo>
                    <a:pt x="518009" y="2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192">
              <a:extLst>
                <a:ext uri="{FF2B5EF4-FFF2-40B4-BE49-F238E27FC236}">
                  <a16:creationId xmlns:a16="http://schemas.microsoft.com/office/drawing/2014/main" xmlns="" id="{8F910EE6-4B3E-41C1-AE71-37AD7DEEE19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524750" y="5340350"/>
              <a:ext cx="361951" cy="361951"/>
            </a:xfrm>
            <a:custGeom>
              <a:avLst/>
              <a:gdLst/>
              <a:ahLst/>
              <a:cxnLst/>
              <a:rect l="0" t="0" r="0" b="0"/>
              <a:pathLst>
                <a:path w="361951" h="361951">
                  <a:moveTo>
                    <a:pt x="361950" y="0"/>
                  </a:moveTo>
                  <a:lnTo>
                    <a:pt x="361950" y="0"/>
                  </a:lnTo>
                  <a:lnTo>
                    <a:pt x="328019" y="38295"/>
                  </a:lnTo>
                  <a:lnTo>
                    <a:pt x="298186" y="69231"/>
                  </a:lnTo>
                  <a:lnTo>
                    <a:pt x="256234" y="109792"/>
                  </a:lnTo>
                  <a:lnTo>
                    <a:pt x="232206" y="132461"/>
                  </a:lnTo>
                  <a:lnTo>
                    <a:pt x="205604" y="156040"/>
                  </a:lnTo>
                  <a:lnTo>
                    <a:pt x="177286" y="180227"/>
                  </a:lnTo>
                  <a:lnTo>
                    <a:pt x="147824" y="204818"/>
                  </a:lnTo>
                  <a:lnTo>
                    <a:pt x="121127" y="226856"/>
                  </a:lnTo>
                  <a:lnTo>
                    <a:pt x="96274" y="247193"/>
                  </a:lnTo>
                  <a:lnTo>
                    <a:pt x="54783" y="283430"/>
                  </a:lnTo>
                  <a:lnTo>
                    <a:pt x="20936" y="32551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193">
              <a:extLst>
                <a:ext uri="{FF2B5EF4-FFF2-40B4-BE49-F238E27FC236}">
                  <a16:creationId xmlns:a16="http://schemas.microsoft.com/office/drawing/2014/main" xmlns="" id="{6B196B64-AD38-459A-BF79-3223BDBB0F9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575549" y="5330629"/>
              <a:ext cx="234952" cy="397072"/>
            </a:xfrm>
            <a:custGeom>
              <a:avLst/>
              <a:gdLst/>
              <a:ahLst/>
              <a:cxnLst/>
              <a:rect l="0" t="0" r="0" b="0"/>
              <a:pathLst>
                <a:path w="234952" h="39707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1412" y="418"/>
                  </a:lnTo>
                  <a:lnTo>
                    <a:pt x="11551" y="9865"/>
                  </a:lnTo>
                  <a:lnTo>
                    <a:pt x="43309" y="49234"/>
                  </a:lnTo>
                  <a:lnTo>
                    <a:pt x="65816" y="80199"/>
                  </a:lnTo>
                  <a:lnTo>
                    <a:pt x="89930" y="117480"/>
                  </a:lnTo>
                  <a:lnTo>
                    <a:pt x="112877" y="155685"/>
                  </a:lnTo>
                  <a:lnTo>
                    <a:pt x="135540" y="194539"/>
                  </a:lnTo>
                  <a:lnTo>
                    <a:pt x="159723" y="235325"/>
                  </a:lnTo>
                  <a:lnTo>
                    <a:pt x="180820" y="273208"/>
                  </a:lnTo>
                  <a:lnTo>
                    <a:pt x="199604" y="308155"/>
                  </a:lnTo>
                  <a:lnTo>
                    <a:pt x="223224" y="353478"/>
                  </a:lnTo>
                  <a:lnTo>
                    <a:pt x="234951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395">
            <a:extLst>
              <a:ext uri="{FF2B5EF4-FFF2-40B4-BE49-F238E27FC236}">
                <a16:creationId xmlns:a16="http://schemas.microsoft.com/office/drawing/2014/main" xmlns="" id="{4A82D4AE-2FFF-4F96-9157-120FC08860D5}"/>
              </a:ext>
            </a:extLst>
          </p:cNvPr>
          <p:cNvGrpSpPr/>
          <p:nvPr/>
        </p:nvGrpSpPr>
        <p:grpSpPr>
          <a:xfrm>
            <a:off x="9773906" y="1696345"/>
            <a:ext cx="1464749" cy="424556"/>
            <a:chOff x="9773906" y="1696345"/>
            <a:chExt cx="1464749" cy="424556"/>
          </a:xfrm>
        </p:grpSpPr>
        <p:sp>
          <p:nvSpPr>
            <p:cNvPr id="248" name="SMARTInkShape-2194">
              <a:extLst>
                <a:ext uri="{FF2B5EF4-FFF2-40B4-BE49-F238E27FC236}">
                  <a16:creationId xmlns:a16="http://schemas.microsoft.com/office/drawing/2014/main" xmlns="" id="{190DA035-EA0A-47A3-B6D2-367137690EA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144250" y="1754172"/>
              <a:ext cx="94405" cy="366729"/>
            </a:xfrm>
            <a:custGeom>
              <a:avLst/>
              <a:gdLst/>
              <a:ahLst/>
              <a:cxnLst/>
              <a:rect l="0" t="0" r="0" b="0"/>
              <a:pathLst>
                <a:path w="94405" h="366729">
                  <a:moveTo>
                    <a:pt x="25400" y="23828"/>
                  </a:moveTo>
                  <a:lnTo>
                    <a:pt x="25400" y="23828"/>
                  </a:lnTo>
                  <a:lnTo>
                    <a:pt x="22029" y="17086"/>
                  </a:lnTo>
                  <a:lnTo>
                    <a:pt x="21741" y="14394"/>
                  </a:lnTo>
                  <a:lnTo>
                    <a:pt x="23304" y="9522"/>
                  </a:lnTo>
                  <a:lnTo>
                    <a:pt x="30114" y="5005"/>
                  </a:lnTo>
                  <a:lnTo>
                    <a:pt x="40194" y="1351"/>
                  </a:lnTo>
                  <a:lnTo>
                    <a:pt x="57771" y="0"/>
                  </a:lnTo>
                  <a:lnTo>
                    <a:pt x="70126" y="2184"/>
                  </a:lnTo>
                  <a:lnTo>
                    <a:pt x="80790" y="9269"/>
                  </a:lnTo>
                  <a:lnTo>
                    <a:pt x="85611" y="14122"/>
                  </a:lnTo>
                  <a:lnTo>
                    <a:pt x="90965" y="25159"/>
                  </a:lnTo>
                  <a:lnTo>
                    <a:pt x="94404" y="56233"/>
                  </a:lnTo>
                  <a:lnTo>
                    <a:pt x="84886" y="86033"/>
                  </a:lnTo>
                  <a:lnTo>
                    <a:pt x="63412" y="126296"/>
                  </a:lnTo>
                  <a:lnTo>
                    <a:pt x="43854" y="159435"/>
                  </a:lnTo>
                  <a:lnTo>
                    <a:pt x="42539" y="169000"/>
                  </a:lnTo>
                  <a:lnTo>
                    <a:pt x="46163" y="190175"/>
                  </a:lnTo>
                  <a:lnTo>
                    <a:pt x="67917" y="235086"/>
                  </a:lnTo>
                  <a:lnTo>
                    <a:pt x="81123" y="272651"/>
                  </a:lnTo>
                  <a:lnTo>
                    <a:pt x="87364" y="310672"/>
                  </a:lnTo>
                  <a:lnTo>
                    <a:pt x="82574" y="326292"/>
                  </a:lnTo>
                  <a:lnTo>
                    <a:pt x="73389" y="339584"/>
                  </a:lnTo>
                  <a:lnTo>
                    <a:pt x="56317" y="354295"/>
                  </a:lnTo>
                  <a:lnTo>
                    <a:pt x="44079" y="360732"/>
                  </a:lnTo>
                  <a:lnTo>
                    <a:pt x="0" y="3667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195">
              <a:extLst>
                <a:ext uri="{FF2B5EF4-FFF2-40B4-BE49-F238E27FC236}">
                  <a16:creationId xmlns:a16="http://schemas.microsoft.com/office/drawing/2014/main" xmlns="" id="{C4D953A2-12B5-40ED-8958-B12CC6B3BEE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991850" y="1809750"/>
              <a:ext cx="196851" cy="31751"/>
            </a:xfrm>
            <a:custGeom>
              <a:avLst/>
              <a:gdLst/>
              <a:ahLst/>
              <a:cxnLst/>
              <a:rect l="0" t="0" r="0" b="0"/>
              <a:pathLst>
                <a:path w="196851" h="31751">
                  <a:moveTo>
                    <a:pt x="0" y="31750"/>
                  </a:moveTo>
                  <a:lnTo>
                    <a:pt x="0" y="31750"/>
                  </a:lnTo>
                  <a:lnTo>
                    <a:pt x="12960" y="26680"/>
                  </a:lnTo>
                  <a:lnTo>
                    <a:pt x="59004" y="18885"/>
                  </a:lnTo>
                  <a:lnTo>
                    <a:pt x="92546" y="14743"/>
                  </a:lnTo>
                  <a:lnTo>
                    <a:pt x="128620" y="10551"/>
                  </a:lnTo>
                  <a:lnTo>
                    <a:pt x="171146" y="4224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196">
              <a:extLst>
                <a:ext uri="{FF2B5EF4-FFF2-40B4-BE49-F238E27FC236}">
                  <a16:creationId xmlns:a16="http://schemas.microsoft.com/office/drawing/2014/main" xmlns="" id="{AE35061B-76ED-448F-903D-7AC63954957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979150" y="1816439"/>
              <a:ext cx="76201" cy="197516"/>
            </a:xfrm>
            <a:custGeom>
              <a:avLst/>
              <a:gdLst/>
              <a:ahLst/>
              <a:cxnLst/>
              <a:rect l="0" t="0" r="0" b="0"/>
              <a:pathLst>
                <a:path w="76201" h="197516">
                  <a:moveTo>
                    <a:pt x="76200" y="12361"/>
                  </a:moveTo>
                  <a:lnTo>
                    <a:pt x="76200" y="12361"/>
                  </a:lnTo>
                  <a:lnTo>
                    <a:pt x="72829" y="8990"/>
                  </a:lnTo>
                  <a:lnTo>
                    <a:pt x="50866" y="2235"/>
                  </a:lnTo>
                  <a:lnTo>
                    <a:pt x="22430" y="0"/>
                  </a:lnTo>
                  <a:lnTo>
                    <a:pt x="18479" y="1298"/>
                  </a:lnTo>
                  <a:lnTo>
                    <a:pt x="12212" y="6503"/>
                  </a:lnTo>
                  <a:lnTo>
                    <a:pt x="10964" y="10573"/>
                  </a:lnTo>
                  <a:lnTo>
                    <a:pt x="13159" y="54650"/>
                  </a:lnTo>
                  <a:lnTo>
                    <a:pt x="21440" y="95320"/>
                  </a:lnTo>
                  <a:lnTo>
                    <a:pt x="36455" y="137325"/>
                  </a:lnTo>
                  <a:lnTo>
                    <a:pt x="42080" y="162276"/>
                  </a:lnTo>
                  <a:lnTo>
                    <a:pt x="39633" y="176357"/>
                  </a:lnTo>
                  <a:lnTo>
                    <a:pt x="33843" y="188259"/>
                  </a:lnTo>
                  <a:lnTo>
                    <a:pt x="26565" y="195901"/>
                  </a:lnTo>
                  <a:lnTo>
                    <a:pt x="21944" y="197515"/>
                  </a:lnTo>
                  <a:lnTo>
                    <a:pt x="0" y="1965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197">
              <a:extLst>
                <a:ext uri="{FF2B5EF4-FFF2-40B4-BE49-F238E27FC236}">
                  <a16:creationId xmlns:a16="http://schemas.microsoft.com/office/drawing/2014/main" xmlns="" id="{EB48170B-1890-499E-91DE-7FBCA6EB487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699750" y="202565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14478" y="2573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198">
              <a:extLst>
                <a:ext uri="{FF2B5EF4-FFF2-40B4-BE49-F238E27FC236}">
                  <a16:creationId xmlns:a16="http://schemas.microsoft.com/office/drawing/2014/main" xmlns="" id="{B72AF0E5-27AD-451F-B53A-71FE510A517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490200" y="1817794"/>
              <a:ext cx="104006" cy="182457"/>
            </a:xfrm>
            <a:custGeom>
              <a:avLst/>
              <a:gdLst/>
              <a:ahLst/>
              <a:cxnLst/>
              <a:rect l="0" t="0" r="0" b="0"/>
              <a:pathLst>
                <a:path w="104006" h="182457">
                  <a:moveTo>
                    <a:pt x="0" y="23706"/>
                  </a:moveTo>
                  <a:lnTo>
                    <a:pt x="0" y="23706"/>
                  </a:lnTo>
                  <a:lnTo>
                    <a:pt x="0" y="20335"/>
                  </a:lnTo>
                  <a:lnTo>
                    <a:pt x="3371" y="11496"/>
                  </a:lnTo>
                  <a:lnTo>
                    <a:pt x="12552" y="5815"/>
                  </a:lnTo>
                  <a:lnTo>
                    <a:pt x="31705" y="531"/>
                  </a:lnTo>
                  <a:lnTo>
                    <a:pt x="44430" y="0"/>
                  </a:lnTo>
                  <a:lnTo>
                    <a:pt x="62084" y="3668"/>
                  </a:lnTo>
                  <a:lnTo>
                    <a:pt x="69455" y="7274"/>
                  </a:lnTo>
                  <a:lnTo>
                    <a:pt x="70998" y="11340"/>
                  </a:lnTo>
                  <a:lnTo>
                    <a:pt x="70831" y="23384"/>
                  </a:lnTo>
                  <a:lnTo>
                    <a:pt x="64642" y="34381"/>
                  </a:lnTo>
                  <a:lnTo>
                    <a:pt x="33396" y="66495"/>
                  </a:lnTo>
                  <a:lnTo>
                    <a:pt x="33553" y="67754"/>
                  </a:lnTo>
                  <a:lnTo>
                    <a:pt x="35609" y="71035"/>
                  </a:lnTo>
                  <a:lnTo>
                    <a:pt x="76914" y="85839"/>
                  </a:lnTo>
                  <a:lnTo>
                    <a:pt x="92275" y="92713"/>
                  </a:lnTo>
                  <a:lnTo>
                    <a:pt x="97500" y="97933"/>
                  </a:lnTo>
                  <a:lnTo>
                    <a:pt x="103305" y="111259"/>
                  </a:lnTo>
                  <a:lnTo>
                    <a:pt x="104005" y="124707"/>
                  </a:lnTo>
                  <a:lnTo>
                    <a:pt x="103203" y="131257"/>
                  </a:lnTo>
                  <a:lnTo>
                    <a:pt x="96668" y="144179"/>
                  </a:lnTo>
                  <a:lnTo>
                    <a:pt x="91962" y="150588"/>
                  </a:lnTo>
                  <a:lnTo>
                    <a:pt x="68483" y="166350"/>
                  </a:lnTo>
                  <a:lnTo>
                    <a:pt x="31750" y="182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199">
              <a:extLst>
                <a:ext uri="{FF2B5EF4-FFF2-40B4-BE49-F238E27FC236}">
                  <a16:creationId xmlns:a16="http://schemas.microsoft.com/office/drawing/2014/main" xmlns="" id="{3581789E-027A-49FC-B273-D2A77E54DF4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248900" y="202565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44319" y="15914"/>
                  </a:lnTo>
                  <a:lnTo>
                    <a:pt x="6488" y="6294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200">
              <a:extLst>
                <a:ext uri="{FF2B5EF4-FFF2-40B4-BE49-F238E27FC236}">
                  <a16:creationId xmlns:a16="http://schemas.microsoft.com/office/drawing/2014/main" xmlns="" id="{0BAE7288-BAEE-4A03-82EC-FF5AAE5238D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128250" y="1803400"/>
              <a:ext cx="44451" cy="209551"/>
            </a:xfrm>
            <a:custGeom>
              <a:avLst/>
              <a:gdLst/>
              <a:ahLst/>
              <a:cxnLst/>
              <a:rect l="0" t="0" r="0" b="0"/>
              <a:pathLst>
                <a:path w="44451" h="209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8482" y="42095"/>
                  </a:lnTo>
                  <a:lnTo>
                    <a:pt x="26722" y="84126"/>
                  </a:lnTo>
                  <a:lnTo>
                    <a:pt x="30260" y="125585"/>
                  </a:lnTo>
                  <a:lnTo>
                    <a:pt x="31307" y="164681"/>
                  </a:lnTo>
                  <a:lnTo>
                    <a:pt x="4445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201">
              <a:extLst>
                <a:ext uri="{FF2B5EF4-FFF2-40B4-BE49-F238E27FC236}">
                  <a16:creationId xmlns:a16="http://schemas.microsoft.com/office/drawing/2014/main" xmlns="" id="{A6CAEB8D-DA77-497B-AC40-2307EA28AA2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773906" y="1696345"/>
              <a:ext cx="163845" cy="420287"/>
            </a:xfrm>
            <a:custGeom>
              <a:avLst/>
              <a:gdLst/>
              <a:ahLst/>
              <a:cxnLst/>
              <a:rect l="0" t="0" r="0" b="0"/>
              <a:pathLst>
                <a:path w="163845" h="420287">
                  <a:moveTo>
                    <a:pt x="151144" y="11805"/>
                  </a:moveTo>
                  <a:lnTo>
                    <a:pt x="151144" y="11805"/>
                  </a:lnTo>
                  <a:lnTo>
                    <a:pt x="151144" y="6338"/>
                  </a:lnTo>
                  <a:lnTo>
                    <a:pt x="147773" y="2345"/>
                  </a:lnTo>
                  <a:lnTo>
                    <a:pt x="142355" y="545"/>
                  </a:lnTo>
                  <a:lnTo>
                    <a:pt x="108098" y="0"/>
                  </a:lnTo>
                  <a:lnTo>
                    <a:pt x="68036" y="7931"/>
                  </a:lnTo>
                  <a:lnTo>
                    <a:pt x="29521" y="22877"/>
                  </a:lnTo>
                  <a:lnTo>
                    <a:pt x="6686" y="41975"/>
                  </a:lnTo>
                  <a:lnTo>
                    <a:pt x="628" y="51790"/>
                  </a:lnTo>
                  <a:lnTo>
                    <a:pt x="0" y="55395"/>
                  </a:lnTo>
                  <a:lnTo>
                    <a:pt x="6828" y="65045"/>
                  </a:lnTo>
                  <a:lnTo>
                    <a:pt x="52281" y="105521"/>
                  </a:lnTo>
                  <a:lnTo>
                    <a:pt x="97122" y="152456"/>
                  </a:lnTo>
                  <a:lnTo>
                    <a:pt x="112317" y="176622"/>
                  </a:lnTo>
                  <a:lnTo>
                    <a:pt x="116719" y="199122"/>
                  </a:lnTo>
                  <a:lnTo>
                    <a:pt x="110679" y="220881"/>
                  </a:lnTo>
                  <a:lnTo>
                    <a:pt x="93292" y="247320"/>
                  </a:lnTo>
                  <a:lnTo>
                    <a:pt x="80982" y="258295"/>
                  </a:lnTo>
                  <a:lnTo>
                    <a:pt x="68456" y="265525"/>
                  </a:lnTo>
                  <a:lnTo>
                    <a:pt x="63563" y="266324"/>
                  </a:lnTo>
                  <a:lnTo>
                    <a:pt x="59596" y="265445"/>
                  </a:lnTo>
                  <a:lnTo>
                    <a:pt x="56245" y="263449"/>
                  </a:lnTo>
                  <a:lnTo>
                    <a:pt x="54717" y="260706"/>
                  </a:lnTo>
                  <a:lnTo>
                    <a:pt x="54403" y="257467"/>
                  </a:lnTo>
                  <a:lnTo>
                    <a:pt x="54899" y="253896"/>
                  </a:lnTo>
                  <a:lnTo>
                    <a:pt x="57348" y="250810"/>
                  </a:lnTo>
                  <a:lnTo>
                    <a:pt x="65712" y="245500"/>
                  </a:lnTo>
                  <a:lnTo>
                    <a:pt x="69495" y="244507"/>
                  </a:lnTo>
                  <a:lnTo>
                    <a:pt x="72723" y="244551"/>
                  </a:lnTo>
                  <a:lnTo>
                    <a:pt x="75580" y="245286"/>
                  </a:lnTo>
                  <a:lnTo>
                    <a:pt x="80637" y="249865"/>
                  </a:lnTo>
                  <a:lnTo>
                    <a:pt x="82972" y="253062"/>
                  </a:lnTo>
                  <a:lnTo>
                    <a:pt x="79924" y="267902"/>
                  </a:lnTo>
                  <a:lnTo>
                    <a:pt x="57347" y="311924"/>
                  </a:lnTo>
                  <a:lnTo>
                    <a:pt x="32192" y="355609"/>
                  </a:lnTo>
                  <a:lnTo>
                    <a:pt x="24663" y="374392"/>
                  </a:lnTo>
                  <a:lnTo>
                    <a:pt x="24610" y="390266"/>
                  </a:lnTo>
                  <a:lnTo>
                    <a:pt x="26571" y="397462"/>
                  </a:lnTo>
                  <a:lnTo>
                    <a:pt x="36277" y="409221"/>
                  </a:lnTo>
                  <a:lnTo>
                    <a:pt x="42816" y="414333"/>
                  </a:lnTo>
                  <a:lnTo>
                    <a:pt x="61370" y="420012"/>
                  </a:lnTo>
                  <a:lnTo>
                    <a:pt x="107775" y="420286"/>
                  </a:lnTo>
                  <a:lnTo>
                    <a:pt x="163844" y="4055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396">
            <a:extLst>
              <a:ext uri="{FF2B5EF4-FFF2-40B4-BE49-F238E27FC236}">
                <a16:creationId xmlns:a16="http://schemas.microsoft.com/office/drawing/2014/main" xmlns="" id="{407B2EA9-4F25-49DB-9D99-B1D0F83A8EB9}"/>
              </a:ext>
            </a:extLst>
          </p:cNvPr>
          <p:cNvGrpSpPr/>
          <p:nvPr/>
        </p:nvGrpSpPr>
        <p:grpSpPr>
          <a:xfrm>
            <a:off x="9765514" y="1151532"/>
            <a:ext cx="1706941" cy="416919"/>
            <a:chOff x="9765514" y="1151532"/>
            <a:chExt cx="1706941" cy="416919"/>
          </a:xfrm>
        </p:grpSpPr>
        <p:sp>
          <p:nvSpPr>
            <p:cNvPr id="257" name="SMARTInkShape-2202">
              <a:extLst>
                <a:ext uri="{FF2B5EF4-FFF2-40B4-BE49-F238E27FC236}">
                  <a16:creationId xmlns:a16="http://schemas.microsoft.com/office/drawing/2014/main" xmlns="" id="{E9460E72-919E-4F54-9E31-1862B261F78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807699" y="1151532"/>
              <a:ext cx="138087" cy="277219"/>
            </a:xfrm>
            <a:custGeom>
              <a:avLst/>
              <a:gdLst/>
              <a:ahLst/>
              <a:cxnLst/>
              <a:rect l="0" t="0" r="0" b="0"/>
              <a:pathLst>
                <a:path w="138087" h="277219">
                  <a:moveTo>
                    <a:pt x="1" y="29568"/>
                  </a:moveTo>
                  <a:lnTo>
                    <a:pt x="1" y="29568"/>
                  </a:lnTo>
                  <a:lnTo>
                    <a:pt x="0" y="22826"/>
                  </a:lnTo>
                  <a:lnTo>
                    <a:pt x="1412" y="20134"/>
                  </a:lnTo>
                  <a:lnTo>
                    <a:pt x="6743" y="15262"/>
                  </a:lnTo>
                  <a:lnTo>
                    <a:pt x="27791" y="5182"/>
                  </a:lnTo>
                  <a:lnTo>
                    <a:pt x="56369" y="0"/>
                  </a:lnTo>
                  <a:lnTo>
                    <a:pt x="87180" y="1835"/>
                  </a:lnTo>
                  <a:lnTo>
                    <a:pt x="102482" y="8776"/>
                  </a:lnTo>
                  <a:lnTo>
                    <a:pt x="113281" y="18916"/>
                  </a:lnTo>
                  <a:lnTo>
                    <a:pt x="120432" y="30478"/>
                  </a:lnTo>
                  <a:lnTo>
                    <a:pt x="122200" y="42672"/>
                  </a:lnTo>
                  <a:lnTo>
                    <a:pt x="119929" y="55148"/>
                  </a:lnTo>
                  <a:lnTo>
                    <a:pt x="110010" y="74071"/>
                  </a:lnTo>
                  <a:lnTo>
                    <a:pt x="88727" y="99033"/>
                  </a:lnTo>
                  <a:lnTo>
                    <a:pt x="87374" y="101984"/>
                  </a:lnTo>
                  <a:lnTo>
                    <a:pt x="87176" y="104656"/>
                  </a:lnTo>
                  <a:lnTo>
                    <a:pt x="91931" y="117386"/>
                  </a:lnTo>
                  <a:lnTo>
                    <a:pt x="128501" y="163772"/>
                  </a:lnTo>
                  <a:lnTo>
                    <a:pt x="136069" y="182927"/>
                  </a:lnTo>
                  <a:lnTo>
                    <a:pt x="138086" y="198151"/>
                  </a:lnTo>
                  <a:lnTo>
                    <a:pt x="133339" y="214326"/>
                  </a:lnTo>
                  <a:lnTo>
                    <a:pt x="123467" y="230216"/>
                  </a:lnTo>
                  <a:lnTo>
                    <a:pt x="109673" y="244334"/>
                  </a:lnTo>
                  <a:lnTo>
                    <a:pt x="69800" y="264869"/>
                  </a:lnTo>
                  <a:lnTo>
                    <a:pt x="38101" y="2772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203">
              <a:extLst>
                <a:ext uri="{FF2B5EF4-FFF2-40B4-BE49-F238E27FC236}">
                  <a16:creationId xmlns:a16="http://schemas.microsoft.com/office/drawing/2014/main" xmlns="" id="{6F13620E-BEF8-42F8-8858-8CA31B3F5D9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598150" y="142875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57149" y="3371"/>
                  </a:lnTo>
                  <a:lnTo>
                    <a:pt x="10273" y="4159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204">
              <a:extLst>
                <a:ext uri="{FF2B5EF4-FFF2-40B4-BE49-F238E27FC236}">
                  <a16:creationId xmlns:a16="http://schemas.microsoft.com/office/drawing/2014/main" xmlns="" id="{B5234235-58AD-484E-8CD8-C7B68580921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198100" y="138430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19652" y="4142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205">
              <a:extLst>
                <a:ext uri="{FF2B5EF4-FFF2-40B4-BE49-F238E27FC236}">
                  <a16:creationId xmlns:a16="http://schemas.microsoft.com/office/drawing/2014/main" xmlns="" id="{A5FC6FBD-EBFD-439A-A448-08F4C6D5AA6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401300" y="1185524"/>
              <a:ext cx="136010" cy="236877"/>
            </a:xfrm>
            <a:custGeom>
              <a:avLst/>
              <a:gdLst/>
              <a:ahLst/>
              <a:cxnLst/>
              <a:rect l="0" t="0" r="0" b="0"/>
              <a:pathLst>
                <a:path w="136010" h="236877">
                  <a:moveTo>
                    <a:pt x="0" y="52726"/>
                  </a:moveTo>
                  <a:lnTo>
                    <a:pt x="0" y="52726"/>
                  </a:lnTo>
                  <a:lnTo>
                    <a:pt x="705" y="33859"/>
                  </a:lnTo>
                  <a:lnTo>
                    <a:pt x="3370" y="24115"/>
                  </a:lnTo>
                  <a:lnTo>
                    <a:pt x="12209" y="10695"/>
                  </a:lnTo>
                  <a:lnTo>
                    <a:pt x="25417" y="3942"/>
                  </a:lnTo>
                  <a:lnTo>
                    <a:pt x="42340" y="0"/>
                  </a:lnTo>
                  <a:lnTo>
                    <a:pt x="59269" y="600"/>
                  </a:lnTo>
                  <a:lnTo>
                    <a:pt x="74319" y="6981"/>
                  </a:lnTo>
                  <a:lnTo>
                    <a:pt x="81296" y="11646"/>
                  </a:lnTo>
                  <a:lnTo>
                    <a:pt x="84537" y="17578"/>
                  </a:lnTo>
                  <a:lnTo>
                    <a:pt x="85285" y="24355"/>
                  </a:lnTo>
                  <a:lnTo>
                    <a:pt x="84374" y="31696"/>
                  </a:lnTo>
                  <a:lnTo>
                    <a:pt x="58923" y="75217"/>
                  </a:lnTo>
                  <a:lnTo>
                    <a:pt x="44975" y="92551"/>
                  </a:lnTo>
                  <a:lnTo>
                    <a:pt x="37628" y="99354"/>
                  </a:lnTo>
                  <a:lnTo>
                    <a:pt x="34361" y="104729"/>
                  </a:lnTo>
                  <a:lnTo>
                    <a:pt x="34903" y="107150"/>
                  </a:lnTo>
                  <a:lnTo>
                    <a:pt x="39266" y="111722"/>
                  </a:lnTo>
                  <a:lnTo>
                    <a:pt x="82719" y="128040"/>
                  </a:lnTo>
                  <a:lnTo>
                    <a:pt x="124862" y="155045"/>
                  </a:lnTo>
                  <a:lnTo>
                    <a:pt x="131925" y="161156"/>
                  </a:lnTo>
                  <a:lnTo>
                    <a:pt x="135222" y="167346"/>
                  </a:lnTo>
                  <a:lnTo>
                    <a:pt x="136009" y="173589"/>
                  </a:lnTo>
                  <a:lnTo>
                    <a:pt x="135123" y="179868"/>
                  </a:lnTo>
                  <a:lnTo>
                    <a:pt x="122848" y="192489"/>
                  </a:lnTo>
                  <a:lnTo>
                    <a:pt x="83847" y="217838"/>
                  </a:lnTo>
                  <a:lnTo>
                    <a:pt x="44193" y="233881"/>
                  </a:lnTo>
                  <a:lnTo>
                    <a:pt x="31750" y="2368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206">
              <a:extLst>
                <a:ext uri="{FF2B5EF4-FFF2-40B4-BE49-F238E27FC236}">
                  <a16:creationId xmlns:a16="http://schemas.microsoft.com/office/drawing/2014/main" xmlns="" id="{9B923DB5-04F9-41BC-911A-F8FA9C5EE5E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077450" y="1197668"/>
              <a:ext cx="57644" cy="224733"/>
            </a:xfrm>
            <a:custGeom>
              <a:avLst/>
              <a:gdLst/>
              <a:ahLst/>
              <a:cxnLst/>
              <a:rect l="0" t="0" r="0" b="0"/>
              <a:pathLst>
                <a:path w="57644" h="224733">
                  <a:moveTo>
                    <a:pt x="0" y="15182"/>
                  </a:moveTo>
                  <a:lnTo>
                    <a:pt x="0" y="15182"/>
                  </a:lnTo>
                  <a:lnTo>
                    <a:pt x="19773" y="876"/>
                  </a:lnTo>
                  <a:lnTo>
                    <a:pt x="23059" y="0"/>
                  </a:lnTo>
                  <a:lnTo>
                    <a:pt x="30475" y="909"/>
                  </a:lnTo>
                  <a:lnTo>
                    <a:pt x="38473" y="11190"/>
                  </a:lnTo>
                  <a:lnTo>
                    <a:pt x="55107" y="49906"/>
                  </a:lnTo>
                  <a:lnTo>
                    <a:pt x="57643" y="96026"/>
                  </a:lnTo>
                  <a:lnTo>
                    <a:pt x="53925" y="139795"/>
                  </a:lnTo>
                  <a:lnTo>
                    <a:pt x="51726" y="179575"/>
                  </a:lnTo>
                  <a:lnTo>
                    <a:pt x="50800" y="2247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207">
              <a:extLst>
                <a:ext uri="{FF2B5EF4-FFF2-40B4-BE49-F238E27FC236}">
                  <a16:creationId xmlns:a16="http://schemas.microsoft.com/office/drawing/2014/main" xmlns="" id="{D82A1306-29A6-48F1-B424-3413ECF0A48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765514" y="1164677"/>
              <a:ext cx="134137" cy="325808"/>
            </a:xfrm>
            <a:custGeom>
              <a:avLst/>
              <a:gdLst/>
              <a:ahLst/>
              <a:cxnLst/>
              <a:rect l="0" t="0" r="0" b="0"/>
              <a:pathLst>
                <a:path w="134137" h="325808">
                  <a:moveTo>
                    <a:pt x="127786" y="35473"/>
                  </a:moveTo>
                  <a:lnTo>
                    <a:pt x="127786" y="35473"/>
                  </a:lnTo>
                  <a:lnTo>
                    <a:pt x="121044" y="32102"/>
                  </a:lnTo>
                  <a:lnTo>
                    <a:pt x="115853" y="24803"/>
                  </a:lnTo>
                  <a:lnTo>
                    <a:pt x="106770" y="6240"/>
                  </a:lnTo>
                  <a:lnTo>
                    <a:pt x="103193" y="3285"/>
                  </a:lnTo>
                  <a:lnTo>
                    <a:pt x="93573" y="0"/>
                  </a:lnTo>
                  <a:lnTo>
                    <a:pt x="69514" y="1522"/>
                  </a:lnTo>
                  <a:lnTo>
                    <a:pt x="23172" y="17248"/>
                  </a:lnTo>
                  <a:lnTo>
                    <a:pt x="10030" y="25256"/>
                  </a:lnTo>
                  <a:lnTo>
                    <a:pt x="1836" y="33519"/>
                  </a:lnTo>
                  <a:lnTo>
                    <a:pt x="74" y="37698"/>
                  </a:lnTo>
                  <a:lnTo>
                    <a:pt x="0" y="46105"/>
                  </a:lnTo>
                  <a:lnTo>
                    <a:pt x="3085" y="50322"/>
                  </a:lnTo>
                  <a:lnTo>
                    <a:pt x="49839" y="85832"/>
                  </a:lnTo>
                  <a:lnTo>
                    <a:pt x="81876" y="110758"/>
                  </a:lnTo>
                  <a:lnTo>
                    <a:pt x="95858" y="130081"/>
                  </a:lnTo>
                  <a:lnTo>
                    <a:pt x="101131" y="148547"/>
                  </a:lnTo>
                  <a:lnTo>
                    <a:pt x="101550" y="157422"/>
                  </a:lnTo>
                  <a:lnTo>
                    <a:pt x="94489" y="174810"/>
                  </a:lnTo>
                  <a:lnTo>
                    <a:pt x="74646" y="198584"/>
                  </a:lnTo>
                  <a:lnTo>
                    <a:pt x="60423" y="210272"/>
                  </a:lnTo>
                  <a:lnTo>
                    <a:pt x="49399" y="215467"/>
                  </a:lnTo>
                  <a:lnTo>
                    <a:pt x="45895" y="216147"/>
                  </a:lnTo>
                  <a:lnTo>
                    <a:pt x="43558" y="215895"/>
                  </a:lnTo>
                  <a:lnTo>
                    <a:pt x="42001" y="215021"/>
                  </a:lnTo>
                  <a:lnTo>
                    <a:pt x="41667" y="213733"/>
                  </a:lnTo>
                  <a:lnTo>
                    <a:pt x="42152" y="212168"/>
                  </a:lnTo>
                  <a:lnTo>
                    <a:pt x="43180" y="210420"/>
                  </a:lnTo>
                  <a:lnTo>
                    <a:pt x="54740" y="204588"/>
                  </a:lnTo>
                  <a:lnTo>
                    <a:pt x="68198" y="201763"/>
                  </a:lnTo>
                  <a:lnTo>
                    <a:pt x="71128" y="202777"/>
                  </a:lnTo>
                  <a:lnTo>
                    <a:pt x="73081" y="204865"/>
                  </a:lnTo>
                  <a:lnTo>
                    <a:pt x="74383" y="207667"/>
                  </a:lnTo>
                  <a:lnTo>
                    <a:pt x="72844" y="225096"/>
                  </a:lnTo>
                  <a:lnTo>
                    <a:pt x="52087" y="264515"/>
                  </a:lnTo>
                  <a:lnTo>
                    <a:pt x="42797" y="287722"/>
                  </a:lnTo>
                  <a:lnTo>
                    <a:pt x="41329" y="300689"/>
                  </a:lnTo>
                  <a:lnTo>
                    <a:pt x="43030" y="311156"/>
                  </a:lnTo>
                  <a:lnTo>
                    <a:pt x="45881" y="315217"/>
                  </a:lnTo>
                  <a:lnTo>
                    <a:pt x="54696" y="321611"/>
                  </a:lnTo>
                  <a:lnTo>
                    <a:pt x="74928" y="325807"/>
                  </a:lnTo>
                  <a:lnTo>
                    <a:pt x="117318" y="322860"/>
                  </a:lnTo>
                  <a:lnTo>
                    <a:pt x="134136" y="3212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208">
              <a:extLst>
                <a:ext uri="{FF2B5EF4-FFF2-40B4-BE49-F238E27FC236}">
                  <a16:creationId xmlns:a16="http://schemas.microsoft.com/office/drawing/2014/main" xmlns="" id="{E611C9AC-95D3-4DC2-80AA-CA51FCE108D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991850" y="144780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76200" y="0"/>
                  </a:moveTo>
                  <a:lnTo>
                    <a:pt x="76200" y="0"/>
                  </a:lnTo>
                  <a:lnTo>
                    <a:pt x="31420" y="414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209">
              <a:extLst>
                <a:ext uri="{FF2B5EF4-FFF2-40B4-BE49-F238E27FC236}">
                  <a16:creationId xmlns:a16="http://schemas.microsoft.com/office/drawing/2014/main" xmlns="" id="{0462651D-D266-4056-8702-FABA96EE9E7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156011" y="1172739"/>
              <a:ext cx="178740" cy="264687"/>
            </a:xfrm>
            <a:custGeom>
              <a:avLst/>
              <a:gdLst/>
              <a:ahLst/>
              <a:cxnLst/>
              <a:rect l="0" t="0" r="0" b="0"/>
              <a:pathLst>
                <a:path w="178740" h="264687">
                  <a:moveTo>
                    <a:pt x="178739" y="33761"/>
                  </a:moveTo>
                  <a:lnTo>
                    <a:pt x="178739" y="33761"/>
                  </a:lnTo>
                  <a:lnTo>
                    <a:pt x="172963" y="19258"/>
                  </a:lnTo>
                  <a:lnTo>
                    <a:pt x="162838" y="7043"/>
                  </a:lnTo>
                  <a:lnTo>
                    <a:pt x="154974" y="1190"/>
                  </a:lnTo>
                  <a:lnTo>
                    <a:pt x="144893" y="0"/>
                  </a:lnTo>
                  <a:lnTo>
                    <a:pt x="119327" y="3157"/>
                  </a:lnTo>
                  <a:lnTo>
                    <a:pt x="99504" y="13892"/>
                  </a:lnTo>
                  <a:lnTo>
                    <a:pt x="93429" y="19286"/>
                  </a:lnTo>
                  <a:lnTo>
                    <a:pt x="88377" y="26387"/>
                  </a:lnTo>
                  <a:lnTo>
                    <a:pt x="74890" y="64230"/>
                  </a:lnTo>
                  <a:lnTo>
                    <a:pt x="56212" y="95069"/>
                  </a:lnTo>
                  <a:lnTo>
                    <a:pt x="51854" y="109477"/>
                  </a:lnTo>
                  <a:lnTo>
                    <a:pt x="68337" y="110638"/>
                  </a:lnTo>
                  <a:lnTo>
                    <a:pt x="72757" y="113319"/>
                  </a:lnTo>
                  <a:lnTo>
                    <a:pt x="88963" y="137096"/>
                  </a:lnTo>
                  <a:lnTo>
                    <a:pt x="97418" y="154925"/>
                  </a:lnTo>
                  <a:lnTo>
                    <a:pt x="101021" y="176984"/>
                  </a:lnTo>
                  <a:lnTo>
                    <a:pt x="98719" y="201394"/>
                  </a:lnTo>
                  <a:lnTo>
                    <a:pt x="90196" y="226501"/>
                  </a:lnTo>
                  <a:lnTo>
                    <a:pt x="80825" y="239603"/>
                  </a:lnTo>
                  <a:lnTo>
                    <a:pt x="75364" y="245072"/>
                  </a:lnTo>
                  <a:lnTo>
                    <a:pt x="27948" y="263889"/>
                  </a:lnTo>
                  <a:lnTo>
                    <a:pt x="16236" y="264686"/>
                  </a:lnTo>
                  <a:lnTo>
                    <a:pt x="7032" y="262689"/>
                  </a:lnTo>
                  <a:lnTo>
                    <a:pt x="589" y="259449"/>
                  </a:lnTo>
                  <a:lnTo>
                    <a:pt x="0" y="256892"/>
                  </a:lnTo>
                  <a:lnTo>
                    <a:pt x="7289" y="2433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210">
              <a:extLst>
                <a:ext uri="{FF2B5EF4-FFF2-40B4-BE49-F238E27FC236}">
                  <a16:creationId xmlns:a16="http://schemas.microsoft.com/office/drawing/2014/main" xmlns="" id="{BB6DD087-08AF-4A14-B55B-7726CDA3A3C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303000" y="1153710"/>
              <a:ext cx="169455" cy="414741"/>
            </a:xfrm>
            <a:custGeom>
              <a:avLst/>
              <a:gdLst/>
              <a:ahLst/>
              <a:cxnLst/>
              <a:rect l="0" t="0" r="0" b="0"/>
              <a:pathLst>
                <a:path w="169455" h="414741">
                  <a:moveTo>
                    <a:pt x="63500" y="52790"/>
                  </a:moveTo>
                  <a:lnTo>
                    <a:pt x="63500" y="52790"/>
                  </a:lnTo>
                  <a:lnTo>
                    <a:pt x="66871" y="39306"/>
                  </a:lnTo>
                  <a:lnTo>
                    <a:pt x="74171" y="28923"/>
                  </a:lnTo>
                  <a:lnTo>
                    <a:pt x="96104" y="10759"/>
                  </a:lnTo>
                  <a:lnTo>
                    <a:pt x="114553" y="1217"/>
                  </a:lnTo>
                  <a:lnTo>
                    <a:pt x="127112" y="0"/>
                  </a:lnTo>
                  <a:lnTo>
                    <a:pt x="133425" y="664"/>
                  </a:lnTo>
                  <a:lnTo>
                    <a:pt x="146083" y="7045"/>
                  </a:lnTo>
                  <a:lnTo>
                    <a:pt x="157354" y="16937"/>
                  </a:lnTo>
                  <a:lnTo>
                    <a:pt x="164715" y="28388"/>
                  </a:lnTo>
                  <a:lnTo>
                    <a:pt x="169454" y="50107"/>
                  </a:lnTo>
                  <a:lnTo>
                    <a:pt x="163037" y="66179"/>
                  </a:lnTo>
                  <a:lnTo>
                    <a:pt x="133077" y="107914"/>
                  </a:lnTo>
                  <a:lnTo>
                    <a:pt x="101002" y="149903"/>
                  </a:lnTo>
                  <a:lnTo>
                    <a:pt x="94748" y="164626"/>
                  </a:lnTo>
                  <a:lnTo>
                    <a:pt x="93380" y="180576"/>
                  </a:lnTo>
                  <a:lnTo>
                    <a:pt x="95709" y="223638"/>
                  </a:lnTo>
                  <a:lnTo>
                    <a:pt x="100247" y="258399"/>
                  </a:lnTo>
                  <a:lnTo>
                    <a:pt x="106059" y="298959"/>
                  </a:lnTo>
                  <a:lnTo>
                    <a:pt x="110134" y="337395"/>
                  </a:lnTo>
                  <a:lnTo>
                    <a:pt x="103343" y="370029"/>
                  </a:lnTo>
                  <a:lnTo>
                    <a:pt x="96260" y="386402"/>
                  </a:lnTo>
                  <a:lnTo>
                    <a:pt x="80966" y="404148"/>
                  </a:lnTo>
                  <a:lnTo>
                    <a:pt x="65384" y="410033"/>
                  </a:lnTo>
                  <a:lnTo>
                    <a:pt x="23264" y="413810"/>
                  </a:lnTo>
                  <a:lnTo>
                    <a:pt x="0" y="4147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1158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MARTInkShape-Group397">
            <a:extLst>
              <a:ext uri="{FF2B5EF4-FFF2-40B4-BE49-F238E27FC236}">
                <a16:creationId xmlns:a16="http://schemas.microsoft.com/office/drawing/2014/main" xmlns="" id="{F85D169D-0BA8-4335-AA3F-E6B014E7C803}"/>
              </a:ext>
            </a:extLst>
          </p:cNvPr>
          <p:cNvGrpSpPr/>
          <p:nvPr/>
        </p:nvGrpSpPr>
        <p:grpSpPr>
          <a:xfrm>
            <a:off x="1634248" y="526447"/>
            <a:ext cx="2144003" cy="537376"/>
            <a:chOff x="1634248" y="526447"/>
            <a:chExt cx="2144003" cy="537376"/>
          </a:xfrm>
        </p:grpSpPr>
        <p:sp>
          <p:nvSpPr>
            <p:cNvPr id="2" name="SMARTInkShape-2211">
              <a:extLst>
                <a:ext uri="{FF2B5EF4-FFF2-40B4-BE49-F238E27FC236}">
                  <a16:creationId xmlns:a16="http://schemas.microsoft.com/office/drawing/2014/main" xmlns="" id="{E2C49D17-9A3F-445C-8179-CD9ABADA5BE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298700" y="8382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42646" y="0"/>
                  </a:lnTo>
                  <a:lnTo>
                    <a:pt x="80996" y="705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212">
              <a:extLst>
                <a:ext uri="{FF2B5EF4-FFF2-40B4-BE49-F238E27FC236}">
                  <a16:creationId xmlns:a16="http://schemas.microsoft.com/office/drawing/2014/main" xmlns="" id="{5F17F51F-CEBF-413D-871C-1DA021AF2A2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547648" y="727186"/>
              <a:ext cx="110992" cy="336637"/>
            </a:xfrm>
            <a:custGeom>
              <a:avLst/>
              <a:gdLst/>
              <a:ahLst/>
              <a:cxnLst/>
              <a:rect l="0" t="0" r="0" b="0"/>
              <a:pathLst>
                <a:path w="110992" h="336637">
                  <a:moveTo>
                    <a:pt x="5052" y="34814"/>
                  </a:moveTo>
                  <a:lnTo>
                    <a:pt x="5052" y="34814"/>
                  </a:lnTo>
                  <a:lnTo>
                    <a:pt x="5052" y="31443"/>
                  </a:lnTo>
                  <a:lnTo>
                    <a:pt x="10827" y="67626"/>
                  </a:lnTo>
                  <a:lnTo>
                    <a:pt x="19541" y="111642"/>
                  </a:lnTo>
                  <a:lnTo>
                    <a:pt x="22075" y="148923"/>
                  </a:lnTo>
                  <a:lnTo>
                    <a:pt x="23201" y="189010"/>
                  </a:lnTo>
                  <a:lnTo>
                    <a:pt x="23701" y="229640"/>
                  </a:lnTo>
                  <a:lnTo>
                    <a:pt x="23924" y="268864"/>
                  </a:lnTo>
                  <a:lnTo>
                    <a:pt x="17307" y="313164"/>
                  </a:lnTo>
                  <a:lnTo>
                    <a:pt x="9781" y="335148"/>
                  </a:lnTo>
                  <a:lnTo>
                    <a:pt x="7499" y="336636"/>
                  </a:lnTo>
                  <a:lnTo>
                    <a:pt x="5272" y="335512"/>
                  </a:lnTo>
                  <a:lnTo>
                    <a:pt x="3082" y="332646"/>
                  </a:lnTo>
                  <a:lnTo>
                    <a:pt x="0" y="301645"/>
                  </a:lnTo>
                  <a:lnTo>
                    <a:pt x="1160" y="263002"/>
                  </a:lnTo>
                  <a:lnTo>
                    <a:pt x="2457" y="239856"/>
                  </a:lnTo>
                  <a:lnTo>
                    <a:pt x="4028" y="214547"/>
                  </a:lnTo>
                  <a:lnTo>
                    <a:pt x="5780" y="187797"/>
                  </a:lnTo>
                  <a:lnTo>
                    <a:pt x="7654" y="160086"/>
                  </a:lnTo>
                  <a:lnTo>
                    <a:pt x="10315" y="133145"/>
                  </a:lnTo>
                  <a:lnTo>
                    <a:pt x="13499" y="106718"/>
                  </a:lnTo>
                  <a:lnTo>
                    <a:pt x="19389" y="60421"/>
                  </a:lnTo>
                  <a:lnTo>
                    <a:pt x="25053" y="13349"/>
                  </a:lnTo>
                  <a:lnTo>
                    <a:pt x="26852" y="7804"/>
                  </a:lnTo>
                  <a:lnTo>
                    <a:pt x="29463" y="4107"/>
                  </a:lnTo>
                  <a:lnTo>
                    <a:pt x="32615" y="1643"/>
                  </a:lnTo>
                  <a:lnTo>
                    <a:pt x="36127" y="0"/>
                  </a:lnTo>
                  <a:lnTo>
                    <a:pt x="47556" y="1937"/>
                  </a:lnTo>
                  <a:lnTo>
                    <a:pt x="62748" y="8913"/>
                  </a:lnTo>
                  <a:lnTo>
                    <a:pt x="81260" y="21421"/>
                  </a:lnTo>
                  <a:lnTo>
                    <a:pt x="104773" y="51072"/>
                  </a:lnTo>
                  <a:lnTo>
                    <a:pt x="110991" y="74495"/>
                  </a:lnTo>
                  <a:lnTo>
                    <a:pt x="110697" y="97606"/>
                  </a:lnTo>
                  <a:lnTo>
                    <a:pt x="105863" y="117284"/>
                  </a:lnTo>
                  <a:lnTo>
                    <a:pt x="95247" y="133556"/>
                  </a:lnTo>
                  <a:lnTo>
                    <a:pt x="80417" y="146433"/>
                  </a:lnTo>
                  <a:lnTo>
                    <a:pt x="62066" y="154508"/>
                  </a:lnTo>
                  <a:lnTo>
                    <a:pt x="44032" y="154804"/>
                  </a:lnTo>
                  <a:lnTo>
                    <a:pt x="35272" y="152907"/>
                  </a:lnTo>
                  <a:lnTo>
                    <a:pt x="28726" y="149526"/>
                  </a:lnTo>
                  <a:lnTo>
                    <a:pt x="11402" y="130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213">
              <a:extLst>
                <a:ext uri="{FF2B5EF4-FFF2-40B4-BE49-F238E27FC236}">
                  <a16:creationId xmlns:a16="http://schemas.microsoft.com/office/drawing/2014/main" xmlns="" id="{B60A98A8-19A2-4861-8FB2-B46FC4E1967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832100" y="717550"/>
              <a:ext cx="82551" cy="151764"/>
            </a:xfrm>
            <a:custGeom>
              <a:avLst/>
              <a:gdLst/>
              <a:ahLst/>
              <a:cxnLst/>
              <a:rect l="0" t="0" r="0" b="0"/>
              <a:pathLst>
                <a:path w="82551" h="151764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10113" y="32404"/>
                  </a:lnTo>
                  <a:lnTo>
                    <a:pt x="23144" y="46525"/>
                  </a:lnTo>
                  <a:lnTo>
                    <a:pt x="39483" y="84763"/>
                  </a:lnTo>
                  <a:lnTo>
                    <a:pt x="46428" y="115740"/>
                  </a:lnTo>
                  <a:lnTo>
                    <a:pt x="45799" y="134225"/>
                  </a:lnTo>
                  <a:lnTo>
                    <a:pt x="41286" y="146204"/>
                  </a:lnTo>
                  <a:lnTo>
                    <a:pt x="38108" y="150386"/>
                  </a:lnTo>
                  <a:lnTo>
                    <a:pt x="34577" y="151763"/>
                  </a:lnTo>
                  <a:lnTo>
                    <a:pt x="30812" y="151270"/>
                  </a:lnTo>
                  <a:lnTo>
                    <a:pt x="26892" y="149530"/>
                  </a:lnTo>
                  <a:lnTo>
                    <a:pt x="20654" y="140071"/>
                  </a:lnTo>
                  <a:lnTo>
                    <a:pt x="18002" y="133597"/>
                  </a:lnTo>
                  <a:lnTo>
                    <a:pt x="17642" y="97518"/>
                  </a:lnTo>
                  <a:lnTo>
                    <a:pt x="25375" y="51080"/>
                  </a:lnTo>
                  <a:lnTo>
                    <a:pt x="43345" y="15056"/>
                  </a:lnTo>
                  <a:lnTo>
                    <a:pt x="50769" y="8627"/>
                  </a:lnTo>
                  <a:lnTo>
                    <a:pt x="58540" y="504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214">
              <a:extLst>
                <a:ext uri="{FF2B5EF4-FFF2-40B4-BE49-F238E27FC236}">
                  <a16:creationId xmlns:a16="http://schemas.microsoft.com/office/drawing/2014/main" xmlns="" id="{915BBE2A-1A6D-44FB-AB58-89B4EC3AE02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680981" y="724301"/>
              <a:ext cx="119370" cy="139300"/>
            </a:xfrm>
            <a:custGeom>
              <a:avLst/>
              <a:gdLst/>
              <a:ahLst/>
              <a:cxnLst/>
              <a:rect l="0" t="0" r="0" b="0"/>
              <a:pathLst>
                <a:path w="119370" h="139300">
                  <a:moveTo>
                    <a:pt x="93969" y="75799"/>
                  </a:moveTo>
                  <a:lnTo>
                    <a:pt x="93969" y="75799"/>
                  </a:lnTo>
                  <a:lnTo>
                    <a:pt x="93263" y="64954"/>
                  </a:lnTo>
                  <a:lnTo>
                    <a:pt x="81104" y="19710"/>
                  </a:lnTo>
                  <a:lnTo>
                    <a:pt x="79042" y="13006"/>
                  </a:lnTo>
                  <a:lnTo>
                    <a:pt x="75551" y="7832"/>
                  </a:lnTo>
                  <a:lnTo>
                    <a:pt x="66028" y="200"/>
                  </a:lnTo>
                  <a:lnTo>
                    <a:pt x="59819" y="0"/>
                  </a:lnTo>
                  <a:lnTo>
                    <a:pt x="45395" y="5422"/>
                  </a:lnTo>
                  <a:lnTo>
                    <a:pt x="18037" y="27116"/>
                  </a:lnTo>
                  <a:lnTo>
                    <a:pt x="5423" y="47812"/>
                  </a:lnTo>
                  <a:lnTo>
                    <a:pt x="1072" y="59258"/>
                  </a:lnTo>
                  <a:lnTo>
                    <a:pt x="0" y="81383"/>
                  </a:lnTo>
                  <a:lnTo>
                    <a:pt x="4933" y="101564"/>
                  </a:lnTo>
                  <a:lnTo>
                    <a:pt x="14181" y="117589"/>
                  </a:lnTo>
                  <a:lnTo>
                    <a:pt x="19610" y="122003"/>
                  </a:lnTo>
                  <a:lnTo>
                    <a:pt x="25346" y="124241"/>
                  </a:lnTo>
                  <a:lnTo>
                    <a:pt x="31287" y="125027"/>
                  </a:lnTo>
                  <a:lnTo>
                    <a:pt x="43533" y="120256"/>
                  </a:lnTo>
                  <a:lnTo>
                    <a:pt x="49762" y="116020"/>
                  </a:lnTo>
                  <a:lnTo>
                    <a:pt x="69192" y="85991"/>
                  </a:lnTo>
                  <a:lnTo>
                    <a:pt x="79539" y="63021"/>
                  </a:lnTo>
                  <a:lnTo>
                    <a:pt x="80116" y="63047"/>
                  </a:lnTo>
                  <a:lnTo>
                    <a:pt x="82338" y="73197"/>
                  </a:lnTo>
                  <a:lnTo>
                    <a:pt x="103835" y="119144"/>
                  </a:lnTo>
                  <a:lnTo>
                    <a:pt x="119369" y="139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215">
              <a:extLst>
                <a:ext uri="{FF2B5EF4-FFF2-40B4-BE49-F238E27FC236}">
                  <a16:creationId xmlns:a16="http://schemas.microsoft.com/office/drawing/2014/main" xmlns="" id="{7FA8C175-2CD0-43E7-B806-95D9AEC4809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943382" y="721922"/>
              <a:ext cx="85569" cy="133629"/>
            </a:xfrm>
            <a:custGeom>
              <a:avLst/>
              <a:gdLst/>
              <a:ahLst/>
              <a:cxnLst/>
              <a:rect l="0" t="0" r="0" b="0"/>
              <a:pathLst>
                <a:path w="85569" h="133629">
                  <a:moveTo>
                    <a:pt x="79218" y="46428"/>
                  </a:moveTo>
                  <a:lnTo>
                    <a:pt x="79218" y="46428"/>
                  </a:lnTo>
                  <a:lnTo>
                    <a:pt x="69497" y="14740"/>
                  </a:lnTo>
                  <a:lnTo>
                    <a:pt x="62903" y="6944"/>
                  </a:lnTo>
                  <a:lnTo>
                    <a:pt x="55269" y="1128"/>
                  </a:lnTo>
                  <a:lnTo>
                    <a:pt x="50552" y="0"/>
                  </a:lnTo>
                  <a:lnTo>
                    <a:pt x="39666" y="629"/>
                  </a:lnTo>
                  <a:lnTo>
                    <a:pt x="18266" y="15062"/>
                  </a:lnTo>
                  <a:lnTo>
                    <a:pt x="7913" y="33193"/>
                  </a:lnTo>
                  <a:lnTo>
                    <a:pt x="0" y="69083"/>
                  </a:lnTo>
                  <a:lnTo>
                    <a:pt x="697" y="115344"/>
                  </a:lnTo>
                  <a:lnTo>
                    <a:pt x="5750" y="128328"/>
                  </a:lnTo>
                  <a:lnTo>
                    <a:pt x="9072" y="132778"/>
                  </a:lnTo>
                  <a:lnTo>
                    <a:pt x="13404" y="133628"/>
                  </a:lnTo>
                  <a:lnTo>
                    <a:pt x="23862" y="128928"/>
                  </a:lnTo>
                  <a:lnTo>
                    <a:pt x="41649" y="107640"/>
                  </a:lnTo>
                  <a:lnTo>
                    <a:pt x="60848" y="68841"/>
                  </a:lnTo>
                  <a:lnTo>
                    <a:pt x="71146" y="33535"/>
                  </a:lnTo>
                  <a:lnTo>
                    <a:pt x="71014" y="33599"/>
                  </a:lnTo>
                  <a:lnTo>
                    <a:pt x="68164" y="45214"/>
                  </a:lnTo>
                  <a:lnTo>
                    <a:pt x="68725" y="78147"/>
                  </a:lnTo>
                  <a:lnTo>
                    <a:pt x="72438" y="93687"/>
                  </a:lnTo>
                  <a:lnTo>
                    <a:pt x="85568" y="116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16">
              <a:extLst>
                <a:ext uri="{FF2B5EF4-FFF2-40B4-BE49-F238E27FC236}">
                  <a16:creationId xmlns:a16="http://schemas.microsoft.com/office/drawing/2014/main" xmlns="" id="{EE8E5CBF-EDD9-44ED-8A04-99BDF75F4EC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067994" y="703219"/>
              <a:ext cx="132407" cy="147138"/>
            </a:xfrm>
            <a:custGeom>
              <a:avLst/>
              <a:gdLst/>
              <a:ahLst/>
              <a:cxnLst/>
              <a:rect l="0" t="0" r="0" b="0"/>
              <a:pathLst>
                <a:path w="132407" h="147138">
                  <a:moveTo>
                    <a:pt x="11756" y="33381"/>
                  </a:moveTo>
                  <a:lnTo>
                    <a:pt x="11756" y="33381"/>
                  </a:lnTo>
                  <a:lnTo>
                    <a:pt x="8385" y="40123"/>
                  </a:lnTo>
                  <a:lnTo>
                    <a:pt x="7764" y="84282"/>
                  </a:lnTo>
                  <a:lnTo>
                    <a:pt x="3835" y="126484"/>
                  </a:lnTo>
                  <a:lnTo>
                    <a:pt x="0" y="146865"/>
                  </a:lnTo>
                  <a:lnTo>
                    <a:pt x="391" y="147137"/>
                  </a:lnTo>
                  <a:lnTo>
                    <a:pt x="14306" y="113932"/>
                  </a:lnTo>
                  <a:lnTo>
                    <a:pt x="23252" y="76847"/>
                  </a:lnTo>
                  <a:lnTo>
                    <a:pt x="40759" y="31357"/>
                  </a:lnTo>
                  <a:lnTo>
                    <a:pt x="43792" y="25682"/>
                  </a:lnTo>
                  <a:lnTo>
                    <a:pt x="46518" y="23309"/>
                  </a:lnTo>
                  <a:lnTo>
                    <a:pt x="49042" y="23139"/>
                  </a:lnTo>
                  <a:lnTo>
                    <a:pt x="51430" y="24436"/>
                  </a:lnTo>
                  <a:lnTo>
                    <a:pt x="54083" y="35285"/>
                  </a:lnTo>
                  <a:lnTo>
                    <a:pt x="53852" y="51161"/>
                  </a:lnTo>
                  <a:lnTo>
                    <a:pt x="44235" y="97079"/>
                  </a:lnTo>
                  <a:lnTo>
                    <a:pt x="43992" y="99129"/>
                  </a:lnTo>
                  <a:lnTo>
                    <a:pt x="44536" y="99086"/>
                  </a:lnTo>
                  <a:lnTo>
                    <a:pt x="59129" y="71710"/>
                  </a:lnTo>
                  <a:lnTo>
                    <a:pt x="77819" y="27939"/>
                  </a:lnTo>
                  <a:lnTo>
                    <a:pt x="93654" y="5898"/>
                  </a:lnTo>
                  <a:lnTo>
                    <a:pt x="100602" y="0"/>
                  </a:lnTo>
                  <a:lnTo>
                    <a:pt x="104148" y="543"/>
                  </a:lnTo>
                  <a:lnTo>
                    <a:pt x="111850" y="6792"/>
                  </a:lnTo>
                  <a:lnTo>
                    <a:pt x="116215" y="22269"/>
                  </a:lnTo>
                  <a:lnTo>
                    <a:pt x="119016" y="63328"/>
                  </a:lnTo>
                  <a:lnTo>
                    <a:pt x="126522" y="100276"/>
                  </a:lnTo>
                  <a:lnTo>
                    <a:pt x="132406" y="115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217">
              <a:extLst>
                <a:ext uri="{FF2B5EF4-FFF2-40B4-BE49-F238E27FC236}">
                  <a16:creationId xmlns:a16="http://schemas.microsoft.com/office/drawing/2014/main" xmlns="" id="{E91857BC-C51D-4F24-BEFC-DB9A97C9B33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251200" y="526447"/>
              <a:ext cx="212678" cy="292592"/>
            </a:xfrm>
            <a:custGeom>
              <a:avLst/>
              <a:gdLst/>
              <a:ahLst/>
              <a:cxnLst/>
              <a:rect l="0" t="0" r="0" b="0"/>
              <a:pathLst>
                <a:path w="212678" h="292592">
                  <a:moveTo>
                    <a:pt x="0" y="229203"/>
                  </a:moveTo>
                  <a:lnTo>
                    <a:pt x="0" y="229203"/>
                  </a:lnTo>
                  <a:lnTo>
                    <a:pt x="3371" y="232574"/>
                  </a:lnTo>
                  <a:lnTo>
                    <a:pt x="15580" y="234670"/>
                  </a:lnTo>
                  <a:lnTo>
                    <a:pt x="29232" y="231920"/>
                  </a:lnTo>
                  <a:lnTo>
                    <a:pt x="45585" y="223266"/>
                  </a:lnTo>
                  <a:lnTo>
                    <a:pt x="60465" y="205023"/>
                  </a:lnTo>
                  <a:lnTo>
                    <a:pt x="63798" y="191645"/>
                  </a:lnTo>
                  <a:lnTo>
                    <a:pt x="61707" y="174095"/>
                  </a:lnTo>
                  <a:lnTo>
                    <a:pt x="60188" y="169181"/>
                  </a:lnTo>
                  <a:lnTo>
                    <a:pt x="57059" y="167316"/>
                  </a:lnTo>
                  <a:lnTo>
                    <a:pt x="52855" y="167484"/>
                  </a:lnTo>
                  <a:lnTo>
                    <a:pt x="47937" y="169007"/>
                  </a:lnTo>
                  <a:lnTo>
                    <a:pt x="30902" y="184634"/>
                  </a:lnTo>
                  <a:lnTo>
                    <a:pt x="15820" y="217252"/>
                  </a:lnTo>
                  <a:lnTo>
                    <a:pt x="8220" y="260970"/>
                  </a:lnTo>
                  <a:lnTo>
                    <a:pt x="7181" y="277188"/>
                  </a:lnTo>
                  <a:lnTo>
                    <a:pt x="9727" y="283066"/>
                  </a:lnTo>
                  <a:lnTo>
                    <a:pt x="20080" y="291477"/>
                  </a:lnTo>
                  <a:lnTo>
                    <a:pt x="27498" y="292591"/>
                  </a:lnTo>
                  <a:lnTo>
                    <a:pt x="45147" y="290066"/>
                  </a:lnTo>
                  <a:lnTo>
                    <a:pt x="74917" y="273969"/>
                  </a:lnTo>
                  <a:lnTo>
                    <a:pt x="106080" y="237842"/>
                  </a:lnTo>
                  <a:lnTo>
                    <a:pt x="130873" y="199881"/>
                  </a:lnTo>
                  <a:lnTo>
                    <a:pt x="156943" y="154788"/>
                  </a:lnTo>
                  <a:lnTo>
                    <a:pt x="168834" y="130910"/>
                  </a:lnTo>
                  <a:lnTo>
                    <a:pt x="189337" y="85328"/>
                  </a:lnTo>
                  <a:lnTo>
                    <a:pt x="203154" y="48607"/>
                  </a:lnTo>
                  <a:lnTo>
                    <a:pt x="212677" y="7185"/>
                  </a:lnTo>
                  <a:lnTo>
                    <a:pt x="212340" y="2874"/>
                  </a:lnTo>
                  <a:lnTo>
                    <a:pt x="211410" y="0"/>
                  </a:lnTo>
                  <a:lnTo>
                    <a:pt x="209379" y="201"/>
                  </a:lnTo>
                  <a:lnTo>
                    <a:pt x="203359" y="6069"/>
                  </a:lnTo>
                  <a:lnTo>
                    <a:pt x="188666" y="41498"/>
                  </a:lnTo>
                  <a:lnTo>
                    <a:pt x="176985" y="78281"/>
                  </a:lnTo>
                  <a:lnTo>
                    <a:pt x="166148" y="120499"/>
                  </a:lnTo>
                  <a:lnTo>
                    <a:pt x="158981" y="165132"/>
                  </a:lnTo>
                  <a:lnTo>
                    <a:pt x="153443" y="203314"/>
                  </a:lnTo>
                  <a:lnTo>
                    <a:pt x="146359" y="248814"/>
                  </a:lnTo>
                  <a:lnTo>
                    <a:pt x="144071" y="271080"/>
                  </a:lnTo>
                  <a:lnTo>
                    <a:pt x="147757" y="285680"/>
                  </a:lnTo>
                  <a:lnTo>
                    <a:pt x="151421" y="288726"/>
                  </a:lnTo>
                  <a:lnTo>
                    <a:pt x="155981" y="289346"/>
                  </a:lnTo>
                  <a:lnTo>
                    <a:pt x="161137" y="288349"/>
                  </a:lnTo>
                  <a:lnTo>
                    <a:pt x="172511" y="279714"/>
                  </a:lnTo>
                  <a:lnTo>
                    <a:pt x="190500" y="260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218">
              <a:extLst>
                <a:ext uri="{FF2B5EF4-FFF2-40B4-BE49-F238E27FC236}">
                  <a16:creationId xmlns:a16="http://schemas.microsoft.com/office/drawing/2014/main" xmlns="" id="{BFA71DE6-32E7-47A4-979F-2739A5F394C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355491" y="673100"/>
              <a:ext cx="117960" cy="10009"/>
            </a:xfrm>
            <a:custGeom>
              <a:avLst/>
              <a:gdLst/>
              <a:ahLst/>
              <a:cxnLst/>
              <a:rect l="0" t="0" r="0" b="0"/>
              <a:pathLst>
                <a:path w="117960" h="10009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1563" y="6350"/>
                  </a:lnTo>
                  <a:lnTo>
                    <a:pt x="21981" y="10008"/>
                  </a:lnTo>
                  <a:lnTo>
                    <a:pt x="60671" y="7042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19">
              <a:extLst>
                <a:ext uri="{FF2B5EF4-FFF2-40B4-BE49-F238E27FC236}">
                  <a16:creationId xmlns:a16="http://schemas.microsoft.com/office/drawing/2014/main" xmlns="" id="{62B06637-B5CF-442D-A02B-819D7354F7C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460750" y="666750"/>
              <a:ext cx="127001" cy="137155"/>
            </a:xfrm>
            <a:custGeom>
              <a:avLst/>
              <a:gdLst/>
              <a:ahLst/>
              <a:cxnLst/>
              <a:rect l="0" t="0" r="0" b="0"/>
              <a:pathLst>
                <a:path w="127001" h="137155">
                  <a:moveTo>
                    <a:pt x="0" y="19050"/>
                  </a:moveTo>
                  <a:lnTo>
                    <a:pt x="0" y="19050"/>
                  </a:lnTo>
                  <a:lnTo>
                    <a:pt x="8838" y="4744"/>
                  </a:lnTo>
                  <a:lnTo>
                    <a:pt x="16628" y="2108"/>
                  </a:lnTo>
                  <a:lnTo>
                    <a:pt x="21668" y="1406"/>
                  </a:lnTo>
                  <a:lnTo>
                    <a:pt x="32913" y="4388"/>
                  </a:lnTo>
                  <a:lnTo>
                    <a:pt x="45673" y="11828"/>
                  </a:lnTo>
                  <a:lnTo>
                    <a:pt x="68017" y="32589"/>
                  </a:lnTo>
                  <a:lnTo>
                    <a:pt x="81735" y="50938"/>
                  </a:lnTo>
                  <a:lnTo>
                    <a:pt x="87362" y="72733"/>
                  </a:lnTo>
                  <a:lnTo>
                    <a:pt x="86100" y="95120"/>
                  </a:lnTo>
                  <a:lnTo>
                    <a:pt x="74194" y="122180"/>
                  </a:lnTo>
                  <a:lnTo>
                    <a:pt x="65666" y="134500"/>
                  </a:lnTo>
                  <a:lnTo>
                    <a:pt x="61416" y="136939"/>
                  </a:lnTo>
                  <a:lnTo>
                    <a:pt x="57172" y="137154"/>
                  </a:lnTo>
                  <a:lnTo>
                    <a:pt x="52931" y="135886"/>
                  </a:lnTo>
                  <a:lnTo>
                    <a:pt x="49399" y="132218"/>
                  </a:lnTo>
                  <a:lnTo>
                    <a:pt x="43592" y="120617"/>
                  </a:lnTo>
                  <a:lnTo>
                    <a:pt x="46470" y="88106"/>
                  </a:lnTo>
                  <a:lnTo>
                    <a:pt x="59630" y="50565"/>
                  </a:lnTo>
                  <a:lnTo>
                    <a:pt x="74715" y="30940"/>
                  </a:lnTo>
                  <a:lnTo>
                    <a:pt x="92473" y="1657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20">
              <a:extLst>
                <a:ext uri="{FF2B5EF4-FFF2-40B4-BE49-F238E27FC236}">
                  <a16:creationId xmlns:a16="http://schemas.microsoft.com/office/drawing/2014/main" xmlns="" id="{B37471BC-03D7-41CD-AB3B-02762D8326F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652574" y="685800"/>
              <a:ext cx="11377" cy="101601"/>
            </a:xfrm>
            <a:custGeom>
              <a:avLst/>
              <a:gdLst/>
              <a:ahLst/>
              <a:cxnLst/>
              <a:rect l="0" t="0" r="0" b="0"/>
              <a:pathLst>
                <a:path w="11377" h="101601">
                  <a:moveTo>
                    <a:pt x="5026" y="0"/>
                  </a:moveTo>
                  <a:lnTo>
                    <a:pt x="5026" y="0"/>
                  </a:lnTo>
                  <a:lnTo>
                    <a:pt x="4320" y="6481"/>
                  </a:lnTo>
                  <a:lnTo>
                    <a:pt x="0" y="30443"/>
                  </a:lnTo>
                  <a:lnTo>
                    <a:pt x="675" y="48102"/>
                  </a:lnTo>
                  <a:lnTo>
                    <a:pt x="1137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221">
              <a:extLst>
                <a:ext uri="{FF2B5EF4-FFF2-40B4-BE49-F238E27FC236}">
                  <a16:creationId xmlns:a16="http://schemas.microsoft.com/office/drawing/2014/main" xmlns="" id="{B9A86978-CF48-4575-89A2-A49F0F72F02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663950" y="5905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0" y="8275"/>
                  </a:lnTo>
                  <a:lnTo>
                    <a:pt x="1411" y="5517"/>
                  </a:lnTo>
                  <a:lnTo>
                    <a:pt x="3763" y="367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222">
              <a:extLst>
                <a:ext uri="{FF2B5EF4-FFF2-40B4-BE49-F238E27FC236}">
                  <a16:creationId xmlns:a16="http://schemas.microsoft.com/office/drawing/2014/main" xmlns="" id="{DD25784D-993E-483C-A608-777CE6B8C18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699199" y="643377"/>
              <a:ext cx="79052" cy="144024"/>
            </a:xfrm>
            <a:custGeom>
              <a:avLst/>
              <a:gdLst/>
              <a:ahLst/>
              <a:cxnLst/>
              <a:rect l="0" t="0" r="0" b="0"/>
              <a:pathLst>
                <a:path w="79052" h="144024">
                  <a:moveTo>
                    <a:pt x="66351" y="17023"/>
                  </a:moveTo>
                  <a:lnTo>
                    <a:pt x="66351" y="17023"/>
                  </a:lnTo>
                  <a:lnTo>
                    <a:pt x="54142" y="4814"/>
                  </a:lnTo>
                  <a:lnTo>
                    <a:pt x="46578" y="1013"/>
                  </a:lnTo>
                  <a:lnTo>
                    <a:pt x="42586" y="0"/>
                  </a:lnTo>
                  <a:lnTo>
                    <a:pt x="32505" y="2637"/>
                  </a:lnTo>
                  <a:lnTo>
                    <a:pt x="26854" y="5315"/>
                  </a:lnTo>
                  <a:lnTo>
                    <a:pt x="8787" y="25941"/>
                  </a:lnTo>
                  <a:lnTo>
                    <a:pt x="1961" y="46386"/>
                  </a:lnTo>
                  <a:lnTo>
                    <a:pt x="0" y="79816"/>
                  </a:lnTo>
                  <a:lnTo>
                    <a:pt x="3701" y="99964"/>
                  </a:lnTo>
                  <a:lnTo>
                    <a:pt x="12401" y="115975"/>
                  </a:lnTo>
                  <a:lnTo>
                    <a:pt x="27086" y="128265"/>
                  </a:lnTo>
                  <a:lnTo>
                    <a:pt x="44667" y="137019"/>
                  </a:lnTo>
                  <a:lnTo>
                    <a:pt x="79051" y="144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223">
              <a:extLst>
                <a:ext uri="{FF2B5EF4-FFF2-40B4-BE49-F238E27FC236}">
                  <a16:creationId xmlns:a16="http://schemas.microsoft.com/office/drawing/2014/main" xmlns="" id="{CBF6B16E-FD03-453D-A642-B4DE922BCDA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121783" y="756382"/>
              <a:ext cx="107068" cy="164369"/>
            </a:xfrm>
            <a:custGeom>
              <a:avLst/>
              <a:gdLst/>
              <a:ahLst/>
              <a:cxnLst/>
              <a:rect l="0" t="0" r="0" b="0"/>
              <a:pathLst>
                <a:path w="107068" h="164369">
                  <a:moveTo>
                    <a:pt x="5467" y="31018"/>
                  </a:moveTo>
                  <a:lnTo>
                    <a:pt x="5467" y="31018"/>
                  </a:lnTo>
                  <a:lnTo>
                    <a:pt x="2096" y="27647"/>
                  </a:lnTo>
                  <a:lnTo>
                    <a:pt x="1103" y="27360"/>
                  </a:lnTo>
                  <a:lnTo>
                    <a:pt x="441" y="27873"/>
                  </a:lnTo>
                  <a:lnTo>
                    <a:pt x="0" y="28922"/>
                  </a:lnTo>
                  <a:lnTo>
                    <a:pt x="5636" y="68472"/>
                  </a:lnTo>
                  <a:lnTo>
                    <a:pt x="10387" y="109050"/>
                  </a:lnTo>
                  <a:lnTo>
                    <a:pt x="11691" y="133693"/>
                  </a:lnTo>
                  <a:lnTo>
                    <a:pt x="18713" y="92531"/>
                  </a:lnTo>
                  <a:lnTo>
                    <a:pt x="24679" y="47598"/>
                  </a:lnTo>
                  <a:lnTo>
                    <a:pt x="30234" y="20042"/>
                  </a:lnTo>
                  <a:lnTo>
                    <a:pt x="39758" y="5444"/>
                  </a:lnTo>
                  <a:lnTo>
                    <a:pt x="45261" y="1974"/>
                  </a:lnTo>
                  <a:lnTo>
                    <a:pt x="57020" y="0"/>
                  </a:lnTo>
                  <a:lnTo>
                    <a:pt x="62413" y="2578"/>
                  </a:lnTo>
                  <a:lnTo>
                    <a:pt x="72169" y="12969"/>
                  </a:lnTo>
                  <a:lnTo>
                    <a:pt x="89224" y="57844"/>
                  </a:lnTo>
                  <a:lnTo>
                    <a:pt x="96998" y="99095"/>
                  </a:lnTo>
                  <a:lnTo>
                    <a:pt x="101864" y="143792"/>
                  </a:lnTo>
                  <a:lnTo>
                    <a:pt x="107067" y="164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24">
              <a:extLst>
                <a:ext uri="{FF2B5EF4-FFF2-40B4-BE49-F238E27FC236}">
                  <a16:creationId xmlns:a16="http://schemas.microsoft.com/office/drawing/2014/main" xmlns="" id="{D75D596F-CE5B-4020-8183-ADB33BBD5D5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993835" y="767969"/>
              <a:ext cx="95326" cy="161530"/>
            </a:xfrm>
            <a:custGeom>
              <a:avLst/>
              <a:gdLst/>
              <a:ahLst/>
              <a:cxnLst/>
              <a:rect l="0" t="0" r="0" b="0"/>
              <a:pathLst>
                <a:path w="95326" h="161530">
                  <a:moveTo>
                    <a:pt x="76265" y="44831"/>
                  </a:moveTo>
                  <a:lnTo>
                    <a:pt x="76265" y="44831"/>
                  </a:lnTo>
                  <a:lnTo>
                    <a:pt x="67426" y="16220"/>
                  </a:lnTo>
                  <a:lnTo>
                    <a:pt x="57967" y="2800"/>
                  </a:lnTo>
                  <a:lnTo>
                    <a:pt x="52778" y="583"/>
                  </a:lnTo>
                  <a:lnTo>
                    <a:pt x="39485" y="0"/>
                  </a:lnTo>
                  <a:lnTo>
                    <a:pt x="26052" y="7738"/>
                  </a:lnTo>
                  <a:lnTo>
                    <a:pt x="19506" y="13752"/>
                  </a:lnTo>
                  <a:lnTo>
                    <a:pt x="3552" y="45814"/>
                  </a:lnTo>
                  <a:lnTo>
                    <a:pt x="0" y="83222"/>
                  </a:lnTo>
                  <a:lnTo>
                    <a:pt x="10159" y="121117"/>
                  </a:lnTo>
                  <a:lnTo>
                    <a:pt x="29945" y="149044"/>
                  </a:lnTo>
                  <a:lnTo>
                    <a:pt x="45566" y="158175"/>
                  </a:lnTo>
                  <a:lnTo>
                    <a:pt x="61210" y="161529"/>
                  </a:lnTo>
                  <a:lnTo>
                    <a:pt x="75218" y="160667"/>
                  </a:lnTo>
                  <a:lnTo>
                    <a:pt x="81212" y="157333"/>
                  </a:lnTo>
                  <a:lnTo>
                    <a:pt x="91634" y="146102"/>
                  </a:lnTo>
                  <a:lnTo>
                    <a:pt x="95325" y="129822"/>
                  </a:lnTo>
                  <a:lnTo>
                    <a:pt x="93203" y="109416"/>
                  </a:lnTo>
                  <a:lnTo>
                    <a:pt x="76475" y="63599"/>
                  </a:lnTo>
                  <a:lnTo>
                    <a:pt x="63565" y="38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25">
              <a:extLst>
                <a:ext uri="{FF2B5EF4-FFF2-40B4-BE49-F238E27FC236}">
                  <a16:creationId xmlns:a16="http://schemas.microsoft.com/office/drawing/2014/main" xmlns="" id="{6E630048-40B4-46E2-9C1B-398DAC23A7B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634248" y="614886"/>
              <a:ext cx="295335" cy="368178"/>
            </a:xfrm>
            <a:custGeom>
              <a:avLst/>
              <a:gdLst/>
              <a:ahLst/>
              <a:cxnLst/>
              <a:rect l="0" t="0" r="0" b="0"/>
              <a:pathLst>
                <a:path w="295335" h="368178">
                  <a:moveTo>
                    <a:pt x="29452" y="115364"/>
                  </a:moveTo>
                  <a:lnTo>
                    <a:pt x="29452" y="115364"/>
                  </a:lnTo>
                  <a:lnTo>
                    <a:pt x="29452" y="111993"/>
                  </a:lnTo>
                  <a:lnTo>
                    <a:pt x="28746" y="111000"/>
                  </a:lnTo>
                  <a:lnTo>
                    <a:pt x="27570" y="110338"/>
                  </a:lnTo>
                  <a:lnTo>
                    <a:pt x="26081" y="109897"/>
                  </a:lnTo>
                  <a:lnTo>
                    <a:pt x="25088" y="111719"/>
                  </a:lnTo>
                  <a:lnTo>
                    <a:pt x="23363" y="149090"/>
                  </a:lnTo>
                  <a:lnTo>
                    <a:pt x="26550" y="192542"/>
                  </a:lnTo>
                  <a:lnTo>
                    <a:pt x="30044" y="230334"/>
                  </a:lnTo>
                  <a:lnTo>
                    <a:pt x="33243" y="270884"/>
                  </a:lnTo>
                  <a:lnTo>
                    <a:pt x="34665" y="307721"/>
                  </a:lnTo>
                  <a:lnTo>
                    <a:pt x="35577" y="354966"/>
                  </a:lnTo>
                  <a:lnTo>
                    <a:pt x="35702" y="366022"/>
                  </a:lnTo>
                  <a:lnTo>
                    <a:pt x="35030" y="367136"/>
                  </a:lnTo>
                  <a:lnTo>
                    <a:pt x="33876" y="365762"/>
                  </a:lnTo>
                  <a:lnTo>
                    <a:pt x="32401" y="362729"/>
                  </a:lnTo>
                  <a:lnTo>
                    <a:pt x="26955" y="331493"/>
                  </a:lnTo>
                  <a:lnTo>
                    <a:pt x="21052" y="290914"/>
                  </a:lnTo>
                  <a:lnTo>
                    <a:pt x="17502" y="266264"/>
                  </a:lnTo>
                  <a:lnTo>
                    <a:pt x="13724" y="238542"/>
                  </a:lnTo>
                  <a:lnTo>
                    <a:pt x="9794" y="208771"/>
                  </a:lnTo>
                  <a:lnTo>
                    <a:pt x="5764" y="177636"/>
                  </a:lnTo>
                  <a:lnTo>
                    <a:pt x="3076" y="149823"/>
                  </a:lnTo>
                  <a:lnTo>
                    <a:pt x="1285" y="124225"/>
                  </a:lnTo>
                  <a:lnTo>
                    <a:pt x="0" y="81908"/>
                  </a:lnTo>
                  <a:lnTo>
                    <a:pt x="3379" y="36326"/>
                  </a:lnTo>
                  <a:lnTo>
                    <a:pt x="5014" y="34450"/>
                  </a:lnTo>
                  <a:lnTo>
                    <a:pt x="7516" y="34610"/>
                  </a:lnTo>
                  <a:lnTo>
                    <a:pt x="10595" y="36128"/>
                  </a:lnTo>
                  <a:lnTo>
                    <a:pt x="37225" y="72509"/>
                  </a:lnTo>
                  <a:lnTo>
                    <a:pt x="58307" y="108782"/>
                  </a:lnTo>
                  <a:lnTo>
                    <a:pt x="83669" y="152655"/>
                  </a:lnTo>
                  <a:lnTo>
                    <a:pt x="97346" y="176208"/>
                  </a:lnTo>
                  <a:lnTo>
                    <a:pt x="112109" y="200377"/>
                  </a:lnTo>
                  <a:lnTo>
                    <a:pt x="127596" y="224956"/>
                  </a:lnTo>
                  <a:lnTo>
                    <a:pt x="159149" y="271316"/>
                  </a:lnTo>
                  <a:lnTo>
                    <a:pt x="189636" y="308383"/>
                  </a:lnTo>
                  <a:lnTo>
                    <a:pt x="224453" y="350277"/>
                  </a:lnTo>
                  <a:lnTo>
                    <a:pt x="243590" y="364408"/>
                  </a:lnTo>
                  <a:lnTo>
                    <a:pt x="252644" y="368177"/>
                  </a:lnTo>
                  <a:lnTo>
                    <a:pt x="260091" y="367867"/>
                  </a:lnTo>
                  <a:lnTo>
                    <a:pt x="266467" y="364838"/>
                  </a:lnTo>
                  <a:lnTo>
                    <a:pt x="272129" y="359997"/>
                  </a:lnTo>
                  <a:lnTo>
                    <a:pt x="286839" y="322844"/>
                  </a:lnTo>
                  <a:lnTo>
                    <a:pt x="289943" y="300956"/>
                  </a:lnTo>
                  <a:lnTo>
                    <a:pt x="292013" y="274370"/>
                  </a:lnTo>
                  <a:lnTo>
                    <a:pt x="293392" y="244651"/>
                  </a:lnTo>
                  <a:lnTo>
                    <a:pt x="294312" y="212844"/>
                  </a:lnTo>
                  <a:lnTo>
                    <a:pt x="294926" y="179645"/>
                  </a:lnTo>
                  <a:lnTo>
                    <a:pt x="295334" y="145518"/>
                  </a:lnTo>
                  <a:lnTo>
                    <a:pt x="294901" y="116417"/>
                  </a:lnTo>
                  <a:lnTo>
                    <a:pt x="293907" y="90666"/>
                  </a:lnTo>
                  <a:lnTo>
                    <a:pt x="290921" y="48648"/>
                  </a:lnTo>
                  <a:lnTo>
                    <a:pt x="284575" y="2374"/>
                  </a:lnTo>
                  <a:lnTo>
                    <a:pt x="284906" y="526"/>
                  </a:lnTo>
                  <a:lnTo>
                    <a:pt x="285832" y="0"/>
                  </a:lnTo>
                  <a:lnTo>
                    <a:pt x="289802" y="1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398">
            <a:extLst>
              <a:ext uri="{FF2B5EF4-FFF2-40B4-BE49-F238E27FC236}">
                <a16:creationId xmlns:a16="http://schemas.microsoft.com/office/drawing/2014/main" xmlns="" id="{0073897A-35E5-4883-BA2A-33314FB52EDD}"/>
              </a:ext>
            </a:extLst>
          </p:cNvPr>
          <p:cNvGrpSpPr/>
          <p:nvPr/>
        </p:nvGrpSpPr>
        <p:grpSpPr>
          <a:xfrm>
            <a:off x="4152900" y="449178"/>
            <a:ext cx="1181101" cy="376323"/>
            <a:chOff x="4152900" y="449178"/>
            <a:chExt cx="1181101" cy="376323"/>
          </a:xfrm>
        </p:grpSpPr>
        <p:sp>
          <p:nvSpPr>
            <p:cNvPr id="18" name="SMARTInkShape-2226">
              <a:extLst>
                <a:ext uri="{FF2B5EF4-FFF2-40B4-BE49-F238E27FC236}">
                  <a16:creationId xmlns:a16="http://schemas.microsoft.com/office/drawing/2014/main" xmlns="" id="{79AB0116-3D8C-4FFF-ABBD-4E10104A1A0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165600" y="698500"/>
              <a:ext cx="21358" cy="101601"/>
            </a:xfrm>
            <a:custGeom>
              <a:avLst/>
              <a:gdLst/>
              <a:ahLst/>
              <a:cxnLst/>
              <a:rect l="0" t="0" r="0" b="0"/>
              <a:pathLst>
                <a:path w="21358" h="1016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17891" y="57971"/>
                  </a:lnTo>
                  <a:lnTo>
                    <a:pt x="21357" y="73742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227">
              <a:extLst>
                <a:ext uri="{FF2B5EF4-FFF2-40B4-BE49-F238E27FC236}">
                  <a16:creationId xmlns:a16="http://schemas.microsoft.com/office/drawing/2014/main" xmlns="" id="{8E852936-E279-4A3F-9ED3-577489968C3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152900" y="5969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8838" y="4744"/>
                  </a:lnTo>
                  <a:lnTo>
                    <a:pt x="12865" y="210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28">
              <a:extLst>
                <a:ext uri="{FF2B5EF4-FFF2-40B4-BE49-F238E27FC236}">
                  <a16:creationId xmlns:a16="http://schemas.microsoft.com/office/drawing/2014/main" xmlns="" id="{1BD9536D-42EF-4627-BB6B-8BB8302010A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235874" y="629608"/>
              <a:ext cx="94827" cy="157929"/>
            </a:xfrm>
            <a:custGeom>
              <a:avLst/>
              <a:gdLst/>
              <a:ahLst/>
              <a:cxnLst/>
              <a:rect l="0" t="0" r="0" b="0"/>
              <a:pathLst>
                <a:path w="94827" h="157929">
                  <a:moveTo>
                    <a:pt x="5926" y="18092"/>
                  </a:moveTo>
                  <a:lnTo>
                    <a:pt x="5926" y="18092"/>
                  </a:lnTo>
                  <a:lnTo>
                    <a:pt x="9297" y="62905"/>
                  </a:lnTo>
                  <a:lnTo>
                    <a:pt x="10982" y="102543"/>
                  </a:lnTo>
                  <a:lnTo>
                    <a:pt x="5757" y="148990"/>
                  </a:lnTo>
                  <a:lnTo>
                    <a:pt x="2794" y="156937"/>
                  </a:lnTo>
                  <a:lnTo>
                    <a:pt x="1721" y="157928"/>
                  </a:lnTo>
                  <a:lnTo>
                    <a:pt x="1006" y="157177"/>
                  </a:lnTo>
                  <a:lnTo>
                    <a:pt x="0" y="141852"/>
                  </a:lnTo>
                  <a:lnTo>
                    <a:pt x="3464" y="106738"/>
                  </a:lnTo>
                  <a:lnTo>
                    <a:pt x="13428" y="64348"/>
                  </a:lnTo>
                  <a:lnTo>
                    <a:pt x="29437" y="18841"/>
                  </a:lnTo>
                  <a:lnTo>
                    <a:pt x="37777" y="5960"/>
                  </a:lnTo>
                  <a:lnTo>
                    <a:pt x="41977" y="1537"/>
                  </a:lnTo>
                  <a:lnTo>
                    <a:pt x="46893" y="0"/>
                  </a:lnTo>
                  <a:lnTo>
                    <a:pt x="58000" y="2055"/>
                  </a:lnTo>
                  <a:lnTo>
                    <a:pt x="69992" y="17079"/>
                  </a:lnTo>
                  <a:lnTo>
                    <a:pt x="80261" y="40220"/>
                  </a:lnTo>
                  <a:lnTo>
                    <a:pt x="86747" y="79603"/>
                  </a:lnTo>
                  <a:lnTo>
                    <a:pt x="93021" y="123350"/>
                  </a:lnTo>
                  <a:lnTo>
                    <a:pt x="94826" y="15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229">
              <a:extLst>
                <a:ext uri="{FF2B5EF4-FFF2-40B4-BE49-F238E27FC236}">
                  <a16:creationId xmlns:a16="http://schemas.microsoft.com/office/drawing/2014/main" xmlns="" id="{27FED758-68FC-4037-AF4E-5065C658BEF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445000" y="449178"/>
              <a:ext cx="76201" cy="376323"/>
            </a:xfrm>
            <a:custGeom>
              <a:avLst/>
              <a:gdLst/>
              <a:ahLst/>
              <a:cxnLst/>
              <a:rect l="0" t="0" r="0" b="0"/>
              <a:pathLst>
                <a:path w="76201" h="376323">
                  <a:moveTo>
                    <a:pt x="76200" y="8022"/>
                  </a:moveTo>
                  <a:lnTo>
                    <a:pt x="76200" y="8022"/>
                  </a:lnTo>
                  <a:lnTo>
                    <a:pt x="69458" y="1280"/>
                  </a:lnTo>
                  <a:lnTo>
                    <a:pt x="66061" y="0"/>
                  </a:lnTo>
                  <a:lnTo>
                    <a:pt x="58523" y="458"/>
                  </a:lnTo>
                  <a:lnTo>
                    <a:pt x="50470" y="6777"/>
                  </a:lnTo>
                  <a:lnTo>
                    <a:pt x="46346" y="11425"/>
                  </a:lnTo>
                  <a:lnTo>
                    <a:pt x="33801" y="41564"/>
                  </a:lnTo>
                  <a:lnTo>
                    <a:pt x="24518" y="88516"/>
                  </a:lnTo>
                  <a:lnTo>
                    <a:pt x="19598" y="126112"/>
                  </a:lnTo>
                  <a:lnTo>
                    <a:pt x="15766" y="165634"/>
                  </a:lnTo>
                  <a:lnTo>
                    <a:pt x="14063" y="204366"/>
                  </a:lnTo>
                  <a:lnTo>
                    <a:pt x="13306" y="242747"/>
                  </a:lnTo>
                  <a:lnTo>
                    <a:pt x="12264" y="279561"/>
                  </a:lnTo>
                  <a:lnTo>
                    <a:pt x="8415" y="325937"/>
                  </a:lnTo>
                  <a:lnTo>
                    <a:pt x="4876" y="362319"/>
                  </a:lnTo>
                  <a:lnTo>
                    <a:pt x="0" y="37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230">
              <a:extLst>
                <a:ext uri="{FF2B5EF4-FFF2-40B4-BE49-F238E27FC236}">
                  <a16:creationId xmlns:a16="http://schemas.microsoft.com/office/drawing/2014/main" xmlns="" id="{A920B838-816C-4596-B8CF-F51162793BD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394200" y="6667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6480" y="18344"/>
                  </a:lnTo>
                  <a:lnTo>
                    <a:pt x="51737" y="1121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31">
              <a:extLst>
                <a:ext uri="{FF2B5EF4-FFF2-40B4-BE49-F238E27FC236}">
                  <a16:creationId xmlns:a16="http://schemas.microsoft.com/office/drawing/2014/main" xmlns="" id="{C698106E-D74B-4E9E-9C1D-121CD0EC15B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545923" y="647834"/>
              <a:ext cx="70528" cy="151579"/>
            </a:xfrm>
            <a:custGeom>
              <a:avLst/>
              <a:gdLst/>
              <a:ahLst/>
              <a:cxnLst/>
              <a:rect l="0" t="0" r="0" b="0"/>
              <a:pathLst>
                <a:path w="70528" h="151579">
                  <a:moveTo>
                    <a:pt x="13377" y="69716"/>
                  </a:moveTo>
                  <a:lnTo>
                    <a:pt x="13377" y="69716"/>
                  </a:lnTo>
                  <a:lnTo>
                    <a:pt x="16748" y="69716"/>
                  </a:lnTo>
                  <a:lnTo>
                    <a:pt x="45579" y="36517"/>
                  </a:lnTo>
                  <a:lnTo>
                    <a:pt x="54970" y="21565"/>
                  </a:lnTo>
                  <a:lnTo>
                    <a:pt x="58204" y="9275"/>
                  </a:lnTo>
                  <a:lnTo>
                    <a:pt x="58078" y="4022"/>
                  </a:lnTo>
                  <a:lnTo>
                    <a:pt x="56583" y="1225"/>
                  </a:lnTo>
                  <a:lnTo>
                    <a:pt x="54175" y="67"/>
                  </a:lnTo>
                  <a:lnTo>
                    <a:pt x="51159" y="0"/>
                  </a:lnTo>
                  <a:lnTo>
                    <a:pt x="42163" y="5570"/>
                  </a:lnTo>
                  <a:lnTo>
                    <a:pt x="23317" y="26250"/>
                  </a:lnTo>
                  <a:lnTo>
                    <a:pt x="10034" y="47576"/>
                  </a:lnTo>
                  <a:lnTo>
                    <a:pt x="0" y="82676"/>
                  </a:lnTo>
                  <a:lnTo>
                    <a:pt x="1573" y="115027"/>
                  </a:lnTo>
                  <a:lnTo>
                    <a:pt x="7190" y="133834"/>
                  </a:lnTo>
                  <a:lnTo>
                    <a:pt x="16272" y="145955"/>
                  </a:lnTo>
                  <a:lnTo>
                    <a:pt x="21657" y="150176"/>
                  </a:lnTo>
                  <a:lnTo>
                    <a:pt x="29480" y="151578"/>
                  </a:lnTo>
                  <a:lnTo>
                    <a:pt x="70527" y="145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32">
              <a:extLst>
                <a:ext uri="{FF2B5EF4-FFF2-40B4-BE49-F238E27FC236}">
                  <a16:creationId xmlns:a16="http://schemas.microsoft.com/office/drawing/2014/main" xmlns="" id="{8094835E-D2DD-4BDF-A73B-A36D4D8221C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700765" y="641350"/>
              <a:ext cx="93486" cy="149033"/>
            </a:xfrm>
            <a:custGeom>
              <a:avLst/>
              <a:gdLst/>
              <a:ahLst/>
              <a:cxnLst/>
              <a:rect l="0" t="0" r="0" b="0"/>
              <a:pathLst>
                <a:path w="93486" h="149033">
                  <a:moveTo>
                    <a:pt x="10935" y="6350"/>
                  </a:moveTo>
                  <a:lnTo>
                    <a:pt x="10935" y="6350"/>
                  </a:lnTo>
                  <a:lnTo>
                    <a:pt x="0" y="883"/>
                  </a:lnTo>
                  <a:lnTo>
                    <a:pt x="117" y="1294"/>
                  </a:lnTo>
                  <a:lnTo>
                    <a:pt x="19950" y="30530"/>
                  </a:lnTo>
                  <a:lnTo>
                    <a:pt x="33072" y="71412"/>
                  </a:lnTo>
                  <a:lnTo>
                    <a:pt x="42458" y="112309"/>
                  </a:lnTo>
                  <a:lnTo>
                    <a:pt x="44650" y="121439"/>
                  </a:lnTo>
                  <a:lnTo>
                    <a:pt x="43323" y="135347"/>
                  </a:lnTo>
                  <a:lnTo>
                    <a:pt x="38735" y="144821"/>
                  </a:lnTo>
                  <a:lnTo>
                    <a:pt x="34344" y="149032"/>
                  </a:lnTo>
                  <a:lnTo>
                    <a:pt x="31922" y="135851"/>
                  </a:lnTo>
                  <a:lnTo>
                    <a:pt x="34322" y="96697"/>
                  </a:lnTo>
                  <a:lnTo>
                    <a:pt x="41790" y="66965"/>
                  </a:lnTo>
                  <a:lnTo>
                    <a:pt x="61862" y="29249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33">
              <a:extLst>
                <a:ext uri="{FF2B5EF4-FFF2-40B4-BE49-F238E27FC236}">
                  <a16:creationId xmlns:a16="http://schemas.microsoft.com/office/drawing/2014/main" xmlns="" id="{2D65237B-73CF-4F1C-B874-0F0DF5368AE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836820" y="620395"/>
              <a:ext cx="175257" cy="144711"/>
            </a:xfrm>
            <a:custGeom>
              <a:avLst/>
              <a:gdLst/>
              <a:ahLst/>
              <a:cxnLst/>
              <a:rect l="0" t="0" r="0" b="0"/>
              <a:pathLst>
                <a:path w="175257" h="144711">
                  <a:moveTo>
                    <a:pt x="20930" y="65405"/>
                  </a:moveTo>
                  <a:lnTo>
                    <a:pt x="20930" y="65405"/>
                  </a:lnTo>
                  <a:lnTo>
                    <a:pt x="25999" y="59630"/>
                  </a:lnTo>
                  <a:lnTo>
                    <a:pt x="32467" y="50210"/>
                  </a:lnTo>
                  <a:lnTo>
                    <a:pt x="45054" y="38467"/>
                  </a:lnTo>
                  <a:lnTo>
                    <a:pt x="47596" y="34746"/>
                  </a:lnTo>
                  <a:lnTo>
                    <a:pt x="48585" y="31560"/>
                  </a:lnTo>
                  <a:lnTo>
                    <a:pt x="48539" y="28731"/>
                  </a:lnTo>
                  <a:lnTo>
                    <a:pt x="47803" y="26139"/>
                  </a:lnTo>
                  <a:lnTo>
                    <a:pt x="45901" y="25116"/>
                  </a:lnTo>
                  <a:lnTo>
                    <a:pt x="40024" y="25862"/>
                  </a:lnTo>
                  <a:lnTo>
                    <a:pt x="28782" y="30248"/>
                  </a:lnTo>
                  <a:lnTo>
                    <a:pt x="20657" y="39667"/>
                  </a:lnTo>
                  <a:lnTo>
                    <a:pt x="13048" y="53966"/>
                  </a:lnTo>
                  <a:lnTo>
                    <a:pt x="2413" y="91890"/>
                  </a:lnTo>
                  <a:lnTo>
                    <a:pt x="0" y="110337"/>
                  </a:lnTo>
                  <a:lnTo>
                    <a:pt x="3631" y="123240"/>
                  </a:lnTo>
                  <a:lnTo>
                    <a:pt x="9949" y="131796"/>
                  </a:lnTo>
                  <a:lnTo>
                    <a:pt x="13610" y="135066"/>
                  </a:lnTo>
                  <a:lnTo>
                    <a:pt x="18872" y="135834"/>
                  </a:lnTo>
                  <a:lnTo>
                    <a:pt x="32245" y="132925"/>
                  </a:lnTo>
                  <a:lnTo>
                    <a:pt x="74979" y="102743"/>
                  </a:lnTo>
                  <a:lnTo>
                    <a:pt x="92840" y="80858"/>
                  </a:lnTo>
                  <a:lnTo>
                    <a:pt x="107105" y="50481"/>
                  </a:lnTo>
                  <a:lnTo>
                    <a:pt x="108013" y="46989"/>
                  </a:lnTo>
                  <a:lnTo>
                    <a:pt x="107913" y="46072"/>
                  </a:lnTo>
                  <a:lnTo>
                    <a:pt x="105921" y="48816"/>
                  </a:lnTo>
                  <a:lnTo>
                    <a:pt x="98775" y="84849"/>
                  </a:lnTo>
                  <a:lnTo>
                    <a:pt x="94130" y="131527"/>
                  </a:lnTo>
                  <a:lnTo>
                    <a:pt x="96537" y="144710"/>
                  </a:lnTo>
                  <a:lnTo>
                    <a:pt x="97440" y="144380"/>
                  </a:lnTo>
                  <a:lnTo>
                    <a:pt x="100325" y="140251"/>
                  </a:lnTo>
                  <a:lnTo>
                    <a:pt x="113735" y="97613"/>
                  </a:lnTo>
                  <a:lnTo>
                    <a:pt x="130037" y="59191"/>
                  </a:lnTo>
                  <a:lnTo>
                    <a:pt x="151138" y="15024"/>
                  </a:lnTo>
                  <a:lnTo>
                    <a:pt x="160174" y="4208"/>
                  </a:lnTo>
                  <a:lnTo>
                    <a:pt x="164560" y="1323"/>
                  </a:lnTo>
                  <a:lnTo>
                    <a:pt x="168188" y="106"/>
                  </a:lnTo>
                  <a:lnTo>
                    <a:pt x="171314" y="0"/>
                  </a:lnTo>
                  <a:lnTo>
                    <a:pt x="174102" y="635"/>
                  </a:lnTo>
                  <a:lnTo>
                    <a:pt x="175256" y="4586"/>
                  </a:lnTo>
                  <a:lnTo>
                    <a:pt x="170352" y="49356"/>
                  </a:lnTo>
                  <a:lnTo>
                    <a:pt x="163282" y="90562"/>
                  </a:lnTo>
                  <a:lnTo>
                    <a:pt x="160630" y="128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34">
              <a:extLst>
                <a:ext uri="{FF2B5EF4-FFF2-40B4-BE49-F238E27FC236}">
                  <a16:creationId xmlns:a16="http://schemas.microsoft.com/office/drawing/2014/main" xmlns="" id="{A3415BC2-7158-40AA-9DDD-DF0075B628B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063504" y="609600"/>
              <a:ext cx="270497" cy="152397"/>
            </a:xfrm>
            <a:custGeom>
              <a:avLst/>
              <a:gdLst/>
              <a:ahLst/>
              <a:cxnLst/>
              <a:rect l="0" t="0" r="0" b="0"/>
              <a:pathLst>
                <a:path w="270497" h="152397">
                  <a:moveTo>
                    <a:pt x="60946" y="0"/>
                  </a:moveTo>
                  <a:lnTo>
                    <a:pt x="60946" y="0"/>
                  </a:lnTo>
                  <a:lnTo>
                    <a:pt x="57575" y="0"/>
                  </a:lnTo>
                  <a:lnTo>
                    <a:pt x="45366" y="6742"/>
                  </a:lnTo>
                  <a:lnTo>
                    <a:pt x="28343" y="27790"/>
                  </a:lnTo>
                  <a:lnTo>
                    <a:pt x="9403" y="70871"/>
                  </a:lnTo>
                  <a:lnTo>
                    <a:pt x="17" y="112202"/>
                  </a:lnTo>
                  <a:lnTo>
                    <a:pt x="0" y="128890"/>
                  </a:lnTo>
                  <a:lnTo>
                    <a:pt x="4696" y="141010"/>
                  </a:lnTo>
                  <a:lnTo>
                    <a:pt x="13368" y="149219"/>
                  </a:lnTo>
                  <a:lnTo>
                    <a:pt x="18644" y="152396"/>
                  </a:lnTo>
                  <a:lnTo>
                    <a:pt x="33913" y="152163"/>
                  </a:lnTo>
                  <a:lnTo>
                    <a:pt x="62344" y="142217"/>
                  </a:lnTo>
                  <a:lnTo>
                    <a:pt x="93110" y="122101"/>
                  </a:lnTo>
                  <a:lnTo>
                    <a:pt x="135111" y="76957"/>
                  </a:lnTo>
                  <a:lnTo>
                    <a:pt x="164418" y="32736"/>
                  </a:lnTo>
                  <a:lnTo>
                    <a:pt x="167376" y="19018"/>
                  </a:lnTo>
                  <a:lnTo>
                    <a:pt x="165061" y="14795"/>
                  </a:lnTo>
                  <a:lnTo>
                    <a:pt x="160695" y="11980"/>
                  </a:lnTo>
                  <a:lnTo>
                    <a:pt x="154962" y="10103"/>
                  </a:lnTo>
                  <a:lnTo>
                    <a:pt x="139184" y="11781"/>
                  </a:lnTo>
                  <a:lnTo>
                    <a:pt x="130038" y="14204"/>
                  </a:lnTo>
                  <a:lnTo>
                    <a:pt x="114231" y="28185"/>
                  </a:lnTo>
                  <a:lnTo>
                    <a:pt x="102267" y="48510"/>
                  </a:lnTo>
                  <a:lnTo>
                    <a:pt x="96950" y="71654"/>
                  </a:lnTo>
                  <a:lnTo>
                    <a:pt x="98350" y="92289"/>
                  </a:lnTo>
                  <a:lnTo>
                    <a:pt x="104381" y="109456"/>
                  </a:lnTo>
                  <a:lnTo>
                    <a:pt x="114117" y="121790"/>
                  </a:lnTo>
                  <a:lnTo>
                    <a:pt x="131144" y="130094"/>
                  </a:lnTo>
                  <a:lnTo>
                    <a:pt x="170175" y="136854"/>
                  </a:lnTo>
                  <a:lnTo>
                    <a:pt x="203331" y="137024"/>
                  </a:lnTo>
                  <a:lnTo>
                    <a:pt x="248087" y="130597"/>
                  </a:lnTo>
                  <a:lnTo>
                    <a:pt x="27049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399">
            <a:extLst>
              <a:ext uri="{FF2B5EF4-FFF2-40B4-BE49-F238E27FC236}">
                <a16:creationId xmlns:a16="http://schemas.microsoft.com/office/drawing/2014/main" xmlns="" id="{127C63B5-F247-4F3E-833D-8AAEF43C1C34}"/>
              </a:ext>
            </a:extLst>
          </p:cNvPr>
          <p:cNvGrpSpPr/>
          <p:nvPr/>
        </p:nvGrpSpPr>
        <p:grpSpPr>
          <a:xfrm>
            <a:off x="5698616" y="393388"/>
            <a:ext cx="403735" cy="401863"/>
            <a:chOff x="5698616" y="393388"/>
            <a:chExt cx="403735" cy="401863"/>
          </a:xfrm>
        </p:grpSpPr>
        <p:sp>
          <p:nvSpPr>
            <p:cNvPr id="28" name="SMARTInkShape-2235">
              <a:extLst>
                <a:ext uri="{FF2B5EF4-FFF2-40B4-BE49-F238E27FC236}">
                  <a16:creationId xmlns:a16="http://schemas.microsoft.com/office/drawing/2014/main" xmlns="" id="{B02313FB-CA5C-4E56-99D8-579E9CBD60A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698616" y="393388"/>
              <a:ext cx="194185" cy="390398"/>
            </a:xfrm>
            <a:custGeom>
              <a:avLst/>
              <a:gdLst/>
              <a:ahLst/>
              <a:cxnLst/>
              <a:rect l="0" t="0" r="0" b="0"/>
              <a:pathLst>
                <a:path w="194185" h="390398">
                  <a:moveTo>
                    <a:pt x="168784" y="63812"/>
                  </a:moveTo>
                  <a:lnTo>
                    <a:pt x="168784" y="63812"/>
                  </a:lnTo>
                  <a:lnTo>
                    <a:pt x="168784" y="53699"/>
                  </a:lnTo>
                  <a:lnTo>
                    <a:pt x="154479" y="16935"/>
                  </a:lnTo>
                  <a:lnTo>
                    <a:pt x="144398" y="2964"/>
                  </a:lnTo>
                  <a:lnTo>
                    <a:pt x="139826" y="669"/>
                  </a:lnTo>
                  <a:lnTo>
                    <a:pt x="129103" y="0"/>
                  </a:lnTo>
                  <a:lnTo>
                    <a:pt x="107795" y="10333"/>
                  </a:lnTo>
                  <a:lnTo>
                    <a:pt x="83607" y="47026"/>
                  </a:lnTo>
                  <a:lnTo>
                    <a:pt x="70720" y="85985"/>
                  </a:lnTo>
                  <a:lnTo>
                    <a:pt x="62406" y="131522"/>
                  </a:lnTo>
                  <a:lnTo>
                    <a:pt x="61177" y="155519"/>
                  </a:lnTo>
                  <a:lnTo>
                    <a:pt x="61063" y="179983"/>
                  </a:lnTo>
                  <a:lnTo>
                    <a:pt x="61692" y="204054"/>
                  </a:lnTo>
                  <a:lnTo>
                    <a:pt x="64273" y="251495"/>
                  </a:lnTo>
                  <a:lnTo>
                    <a:pt x="71535" y="294688"/>
                  </a:lnTo>
                  <a:lnTo>
                    <a:pt x="79701" y="332229"/>
                  </a:lnTo>
                  <a:lnTo>
                    <a:pt x="82887" y="371081"/>
                  </a:lnTo>
                  <a:lnTo>
                    <a:pt x="78632" y="386407"/>
                  </a:lnTo>
                  <a:lnTo>
                    <a:pt x="74815" y="389648"/>
                  </a:lnTo>
                  <a:lnTo>
                    <a:pt x="70155" y="390397"/>
                  </a:lnTo>
                  <a:lnTo>
                    <a:pt x="64931" y="389485"/>
                  </a:lnTo>
                  <a:lnTo>
                    <a:pt x="44095" y="371347"/>
                  </a:lnTo>
                  <a:lnTo>
                    <a:pt x="12220" y="325289"/>
                  </a:lnTo>
                  <a:lnTo>
                    <a:pt x="1745" y="302859"/>
                  </a:lnTo>
                  <a:lnTo>
                    <a:pt x="0" y="292116"/>
                  </a:lnTo>
                  <a:lnTo>
                    <a:pt x="1576" y="282638"/>
                  </a:lnTo>
                  <a:lnTo>
                    <a:pt x="6512" y="278840"/>
                  </a:lnTo>
                  <a:lnTo>
                    <a:pt x="35096" y="270125"/>
                  </a:lnTo>
                  <a:lnTo>
                    <a:pt x="80097" y="263074"/>
                  </a:lnTo>
                  <a:lnTo>
                    <a:pt x="117608" y="258676"/>
                  </a:lnTo>
                  <a:lnTo>
                    <a:pt x="164910" y="258976"/>
                  </a:lnTo>
                  <a:lnTo>
                    <a:pt x="194184" y="260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36">
              <a:extLst>
                <a:ext uri="{FF2B5EF4-FFF2-40B4-BE49-F238E27FC236}">
                  <a16:creationId xmlns:a16="http://schemas.microsoft.com/office/drawing/2014/main" xmlns="" id="{E3EB65AF-2708-4B53-9E71-D3D84622A80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839024" y="628650"/>
              <a:ext cx="263327" cy="166601"/>
            </a:xfrm>
            <a:custGeom>
              <a:avLst/>
              <a:gdLst/>
              <a:ahLst/>
              <a:cxnLst/>
              <a:rect l="0" t="0" r="0" b="0"/>
              <a:pathLst>
                <a:path w="263327" h="166601">
                  <a:moveTo>
                    <a:pt x="79176" y="19050"/>
                  </a:moveTo>
                  <a:lnTo>
                    <a:pt x="79176" y="19050"/>
                  </a:lnTo>
                  <a:lnTo>
                    <a:pt x="58453" y="14024"/>
                  </a:lnTo>
                  <a:lnTo>
                    <a:pt x="52661" y="13583"/>
                  </a:lnTo>
                  <a:lnTo>
                    <a:pt x="27654" y="19703"/>
                  </a:lnTo>
                  <a:lnTo>
                    <a:pt x="13709" y="28513"/>
                  </a:lnTo>
                  <a:lnTo>
                    <a:pt x="8013" y="33825"/>
                  </a:lnTo>
                  <a:lnTo>
                    <a:pt x="1687" y="49135"/>
                  </a:lnTo>
                  <a:lnTo>
                    <a:pt x="0" y="58157"/>
                  </a:lnTo>
                  <a:lnTo>
                    <a:pt x="3770" y="77588"/>
                  </a:lnTo>
                  <a:lnTo>
                    <a:pt x="13206" y="95867"/>
                  </a:lnTo>
                  <a:lnTo>
                    <a:pt x="26808" y="108695"/>
                  </a:lnTo>
                  <a:lnTo>
                    <a:pt x="40379" y="115336"/>
                  </a:lnTo>
                  <a:lnTo>
                    <a:pt x="52761" y="117583"/>
                  </a:lnTo>
                  <a:lnTo>
                    <a:pt x="62968" y="116229"/>
                  </a:lnTo>
                  <a:lnTo>
                    <a:pt x="66254" y="113470"/>
                  </a:lnTo>
                  <a:lnTo>
                    <a:pt x="69904" y="104759"/>
                  </a:lnTo>
                  <a:lnTo>
                    <a:pt x="72570" y="57361"/>
                  </a:lnTo>
                  <a:lnTo>
                    <a:pt x="82209" y="19379"/>
                  </a:lnTo>
                  <a:lnTo>
                    <a:pt x="90464" y="2691"/>
                  </a:lnTo>
                  <a:lnTo>
                    <a:pt x="90934" y="2500"/>
                  </a:lnTo>
                  <a:lnTo>
                    <a:pt x="91248" y="3078"/>
                  </a:lnTo>
                  <a:lnTo>
                    <a:pt x="91457" y="4168"/>
                  </a:lnTo>
                  <a:lnTo>
                    <a:pt x="95123" y="9075"/>
                  </a:lnTo>
                  <a:lnTo>
                    <a:pt x="133307" y="54477"/>
                  </a:lnTo>
                  <a:lnTo>
                    <a:pt x="151110" y="89989"/>
                  </a:lnTo>
                  <a:lnTo>
                    <a:pt x="158580" y="127323"/>
                  </a:lnTo>
                  <a:lnTo>
                    <a:pt x="157422" y="155083"/>
                  </a:lnTo>
                  <a:lnTo>
                    <a:pt x="154404" y="164176"/>
                  </a:lnTo>
                  <a:lnTo>
                    <a:pt x="152612" y="166600"/>
                  </a:lnTo>
                  <a:lnTo>
                    <a:pt x="151416" y="166100"/>
                  </a:lnTo>
                  <a:lnTo>
                    <a:pt x="150088" y="159900"/>
                  </a:lnTo>
                  <a:lnTo>
                    <a:pt x="155012" y="125712"/>
                  </a:lnTo>
                  <a:lnTo>
                    <a:pt x="167811" y="79816"/>
                  </a:lnTo>
                  <a:lnTo>
                    <a:pt x="196455" y="37133"/>
                  </a:lnTo>
                  <a:lnTo>
                    <a:pt x="217142" y="17915"/>
                  </a:lnTo>
                  <a:lnTo>
                    <a:pt x="236215" y="7962"/>
                  </a:lnTo>
                  <a:lnTo>
                    <a:pt x="263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00">
            <a:extLst>
              <a:ext uri="{FF2B5EF4-FFF2-40B4-BE49-F238E27FC236}">
                <a16:creationId xmlns:a16="http://schemas.microsoft.com/office/drawing/2014/main" xmlns="" id="{5E7B8E20-DCFB-4668-9D7D-166C4D8247AE}"/>
              </a:ext>
            </a:extLst>
          </p:cNvPr>
          <p:cNvGrpSpPr/>
          <p:nvPr/>
        </p:nvGrpSpPr>
        <p:grpSpPr>
          <a:xfrm>
            <a:off x="6578980" y="460179"/>
            <a:ext cx="1303398" cy="352622"/>
            <a:chOff x="6578980" y="460179"/>
            <a:chExt cx="1303398" cy="352622"/>
          </a:xfrm>
        </p:grpSpPr>
        <p:sp>
          <p:nvSpPr>
            <p:cNvPr id="31" name="SMARTInkShape-2237">
              <a:extLst>
                <a:ext uri="{FF2B5EF4-FFF2-40B4-BE49-F238E27FC236}">
                  <a16:creationId xmlns:a16="http://schemas.microsoft.com/office/drawing/2014/main" xmlns="" id="{851290F5-DB19-48A4-9948-553EEBCAAC1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578980" y="608347"/>
              <a:ext cx="101221" cy="194302"/>
            </a:xfrm>
            <a:custGeom>
              <a:avLst/>
              <a:gdLst/>
              <a:ahLst/>
              <a:cxnLst/>
              <a:rect l="0" t="0" r="0" b="0"/>
              <a:pathLst>
                <a:path w="101221" h="194302">
                  <a:moveTo>
                    <a:pt x="101220" y="33003"/>
                  </a:moveTo>
                  <a:lnTo>
                    <a:pt x="101220" y="33003"/>
                  </a:lnTo>
                  <a:lnTo>
                    <a:pt x="83544" y="9859"/>
                  </a:lnTo>
                  <a:lnTo>
                    <a:pt x="67996" y="432"/>
                  </a:lnTo>
                  <a:lnTo>
                    <a:pt x="62136" y="0"/>
                  </a:lnTo>
                  <a:lnTo>
                    <a:pt x="49983" y="3283"/>
                  </a:lnTo>
                  <a:lnTo>
                    <a:pt x="37525" y="16972"/>
                  </a:lnTo>
                  <a:lnTo>
                    <a:pt x="18613" y="52242"/>
                  </a:lnTo>
                  <a:lnTo>
                    <a:pt x="7355" y="83181"/>
                  </a:lnTo>
                  <a:lnTo>
                    <a:pt x="0" y="118099"/>
                  </a:lnTo>
                  <a:lnTo>
                    <a:pt x="2006" y="163344"/>
                  </a:lnTo>
                  <a:lnTo>
                    <a:pt x="7561" y="174225"/>
                  </a:lnTo>
                  <a:lnTo>
                    <a:pt x="25022" y="190078"/>
                  </a:lnTo>
                  <a:lnTo>
                    <a:pt x="52537" y="194301"/>
                  </a:lnTo>
                  <a:lnTo>
                    <a:pt x="101220" y="191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238">
              <a:extLst>
                <a:ext uri="{FF2B5EF4-FFF2-40B4-BE49-F238E27FC236}">
                  <a16:creationId xmlns:a16="http://schemas.microsoft.com/office/drawing/2014/main" xmlns="" id="{DFF5DCEF-1700-44C6-A057-158F3898625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682095" y="677844"/>
              <a:ext cx="96409" cy="111462"/>
            </a:xfrm>
            <a:custGeom>
              <a:avLst/>
              <a:gdLst/>
              <a:ahLst/>
              <a:cxnLst/>
              <a:rect l="0" t="0" r="0" b="0"/>
              <a:pathLst>
                <a:path w="96409" h="111462">
                  <a:moveTo>
                    <a:pt x="93355" y="14306"/>
                  </a:moveTo>
                  <a:lnTo>
                    <a:pt x="93355" y="14306"/>
                  </a:lnTo>
                  <a:lnTo>
                    <a:pt x="86613" y="7564"/>
                  </a:lnTo>
                  <a:lnTo>
                    <a:pt x="65565" y="0"/>
                  </a:lnTo>
                  <a:lnTo>
                    <a:pt x="48783" y="1128"/>
                  </a:lnTo>
                  <a:lnTo>
                    <a:pt x="40357" y="3404"/>
                  </a:lnTo>
                  <a:lnTo>
                    <a:pt x="25350" y="13459"/>
                  </a:lnTo>
                  <a:lnTo>
                    <a:pt x="12330" y="28041"/>
                  </a:lnTo>
                  <a:lnTo>
                    <a:pt x="1840" y="46281"/>
                  </a:lnTo>
                  <a:lnTo>
                    <a:pt x="0" y="66146"/>
                  </a:lnTo>
                  <a:lnTo>
                    <a:pt x="1485" y="76383"/>
                  </a:lnTo>
                  <a:lnTo>
                    <a:pt x="10661" y="93401"/>
                  </a:lnTo>
                  <a:lnTo>
                    <a:pt x="17058" y="100903"/>
                  </a:lnTo>
                  <a:lnTo>
                    <a:pt x="33575" y="109238"/>
                  </a:lnTo>
                  <a:lnTo>
                    <a:pt x="42919" y="111461"/>
                  </a:lnTo>
                  <a:lnTo>
                    <a:pt x="60826" y="110167"/>
                  </a:lnTo>
                  <a:lnTo>
                    <a:pt x="76781" y="104183"/>
                  </a:lnTo>
                  <a:lnTo>
                    <a:pt x="88575" y="94468"/>
                  </a:lnTo>
                  <a:lnTo>
                    <a:pt x="94759" y="83095"/>
                  </a:lnTo>
                  <a:lnTo>
                    <a:pt x="96408" y="77099"/>
                  </a:lnTo>
                  <a:lnTo>
                    <a:pt x="94476" y="62910"/>
                  </a:lnTo>
                  <a:lnTo>
                    <a:pt x="88209" y="48608"/>
                  </a:lnTo>
                  <a:lnTo>
                    <a:pt x="61155" y="20224"/>
                  </a:lnTo>
                  <a:lnTo>
                    <a:pt x="61605" y="20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239">
              <a:extLst>
                <a:ext uri="{FF2B5EF4-FFF2-40B4-BE49-F238E27FC236}">
                  <a16:creationId xmlns:a16="http://schemas.microsoft.com/office/drawing/2014/main" xmlns="" id="{86284639-58A4-472C-B178-EF90AD7E693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826250" y="665469"/>
              <a:ext cx="114972" cy="140982"/>
            </a:xfrm>
            <a:custGeom>
              <a:avLst/>
              <a:gdLst/>
              <a:ahLst/>
              <a:cxnLst/>
              <a:rect l="0" t="0" r="0" b="0"/>
              <a:pathLst>
                <a:path w="114972" h="140982">
                  <a:moveTo>
                    <a:pt x="0" y="33031"/>
                  </a:moveTo>
                  <a:lnTo>
                    <a:pt x="0" y="33031"/>
                  </a:lnTo>
                  <a:lnTo>
                    <a:pt x="3370" y="36402"/>
                  </a:lnTo>
                  <a:lnTo>
                    <a:pt x="14927" y="74473"/>
                  </a:lnTo>
                  <a:lnTo>
                    <a:pt x="18507" y="115742"/>
                  </a:lnTo>
                  <a:lnTo>
                    <a:pt x="18103" y="129764"/>
                  </a:lnTo>
                  <a:lnTo>
                    <a:pt x="17008" y="133503"/>
                  </a:lnTo>
                  <a:lnTo>
                    <a:pt x="15572" y="135996"/>
                  </a:lnTo>
                  <a:lnTo>
                    <a:pt x="14614" y="136246"/>
                  </a:lnTo>
                  <a:lnTo>
                    <a:pt x="13977" y="135002"/>
                  </a:lnTo>
                  <a:lnTo>
                    <a:pt x="12952" y="112754"/>
                  </a:lnTo>
                  <a:lnTo>
                    <a:pt x="22889" y="68613"/>
                  </a:lnTo>
                  <a:lnTo>
                    <a:pt x="35788" y="30247"/>
                  </a:lnTo>
                  <a:lnTo>
                    <a:pt x="49302" y="12038"/>
                  </a:lnTo>
                  <a:lnTo>
                    <a:pt x="62834" y="2534"/>
                  </a:lnTo>
                  <a:lnTo>
                    <a:pt x="69406" y="0"/>
                  </a:lnTo>
                  <a:lnTo>
                    <a:pt x="86116" y="2828"/>
                  </a:lnTo>
                  <a:lnTo>
                    <a:pt x="95510" y="6546"/>
                  </a:lnTo>
                  <a:lnTo>
                    <a:pt x="102479" y="12552"/>
                  </a:lnTo>
                  <a:lnTo>
                    <a:pt x="112103" y="28633"/>
                  </a:lnTo>
                  <a:lnTo>
                    <a:pt x="114971" y="49421"/>
                  </a:lnTo>
                  <a:lnTo>
                    <a:pt x="112617" y="84924"/>
                  </a:lnTo>
                  <a:lnTo>
                    <a:pt x="104201" y="130150"/>
                  </a:lnTo>
                  <a:lnTo>
                    <a:pt x="101600" y="140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40">
              <a:extLst>
                <a:ext uri="{FF2B5EF4-FFF2-40B4-BE49-F238E27FC236}">
                  <a16:creationId xmlns:a16="http://schemas.microsoft.com/office/drawing/2014/main" xmlns="" id="{BFD3B90A-1F82-485C-BF49-9A80E966028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028156" y="460179"/>
              <a:ext cx="64795" cy="342434"/>
            </a:xfrm>
            <a:custGeom>
              <a:avLst/>
              <a:gdLst/>
              <a:ahLst/>
              <a:cxnLst/>
              <a:rect l="0" t="0" r="0" b="0"/>
              <a:pathLst>
                <a:path w="64795" h="342434">
                  <a:moveTo>
                    <a:pt x="52094" y="3371"/>
                  </a:moveTo>
                  <a:lnTo>
                    <a:pt x="52094" y="3371"/>
                  </a:lnTo>
                  <a:lnTo>
                    <a:pt x="52093" y="0"/>
                  </a:lnTo>
                  <a:lnTo>
                    <a:pt x="50682" y="46322"/>
                  </a:lnTo>
                  <a:lnTo>
                    <a:pt x="45352" y="81257"/>
                  </a:lnTo>
                  <a:lnTo>
                    <a:pt x="38279" y="122183"/>
                  </a:lnTo>
                  <a:lnTo>
                    <a:pt x="30432" y="165538"/>
                  </a:lnTo>
                  <a:lnTo>
                    <a:pt x="22240" y="208325"/>
                  </a:lnTo>
                  <a:lnTo>
                    <a:pt x="13896" y="247097"/>
                  </a:lnTo>
                  <a:lnTo>
                    <a:pt x="6189" y="281732"/>
                  </a:lnTo>
                  <a:lnTo>
                    <a:pt x="0" y="322209"/>
                  </a:lnTo>
                  <a:lnTo>
                    <a:pt x="3306" y="338164"/>
                  </a:lnTo>
                  <a:lnTo>
                    <a:pt x="6163" y="341572"/>
                  </a:lnTo>
                  <a:lnTo>
                    <a:pt x="9479" y="342433"/>
                  </a:lnTo>
                  <a:lnTo>
                    <a:pt x="13100" y="341596"/>
                  </a:lnTo>
                  <a:lnTo>
                    <a:pt x="35052" y="326933"/>
                  </a:lnTo>
                  <a:lnTo>
                    <a:pt x="64794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41">
              <a:extLst>
                <a:ext uri="{FF2B5EF4-FFF2-40B4-BE49-F238E27FC236}">
                  <a16:creationId xmlns:a16="http://schemas.microsoft.com/office/drawing/2014/main" xmlns="" id="{6EB1F0C8-E420-4D69-901D-41ADC4ED4DF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993820" y="660400"/>
              <a:ext cx="130881" cy="18789"/>
            </a:xfrm>
            <a:custGeom>
              <a:avLst/>
              <a:gdLst/>
              <a:ahLst/>
              <a:cxnLst/>
              <a:rect l="0" t="0" r="0" b="0"/>
              <a:pathLst>
                <a:path w="130881" h="18789">
                  <a:moveTo>
                    <a:pt x="16580" y="12700"/>
                  </a:moveTo>
                  <a:lnTo>
                    <a:pt x="16580" y="12700"/>
                  </a:lnTo>
                  <a:lnTo>
                    <a:pt x="178" y="18167"/>
                  </a:lnTo>
                  <a:lnTo>
                    <a:pt x="0" y="18462"/>
                  </a:lnTo>
                  <a:lnTo>
                    <a:pt x="1686" y="18788"/>
                  </a:lnTo>
                  <a:lnTo>
                    <a:pt x="40315" y="10189"/>
                  </a:lnTo>
                  <a:lnTo>
                    <a:pt x="86650" y="2744"/>
                  </a:lnTo>
                  <a:lnTo>
                    <a:pt x="130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42">
              <a:extLst>
                <a:ext uri="{FF2B5EF4-FFF2-40B4-BE49-F238E27FC236}">
                  <a16:creationId xmlns:a16="http://schemas.microsoft.com/office/drawing/2014/main" xmlns="" id="{0C8E0F13-590E-4632-81FB-9BB1CF27AEC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162800" y="6667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5025" y="87819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43">
              <a:extLst>
                <a:ext uri="{FF2B5EF4-FFF2-40B4-BE49-F238E27FC236}">
                  <a16:creationId xmlns:a16="http://schemas.microsoft.com/office/drawing/2014/main" xmlns="" id="{C741F5E8-18FD-4086-9AC8-8A26F590B2D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188200" y="6159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5792" y="110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44">
              <a:extLst>
                <a:ext uri="{FF2B5EF4-FFF2-40B4-BE49-F238E27FC236}">
                  <a16:creationId xmlns:a16="http://schemas.microsoft.com/office/drawing/2014/main" xmlns="" id="{1CCEB2A4-B3D8-41C2-B366-17FBB45B434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227267" y="626390"/>
              <a:ext cx="103028" cy="154661"/>
            </a:xfrm>
            <a:custGeom>
              <a:avLst/>
              <a:gdLst/>
              <a:ahLst/>
              <a:cxnLst/>
              <a:rect l="0" t="0" r="0" b="0"/>
              <a:pathLst>
                <a:path w="103028" h="154661">
                  <a:moveTo>
                    <a:pt x="18083" y="46710"/>
                  </a:moveTo>
                  <a:lnTo>
                    <a:pt x="18083" y="46710"/>
                  </a:lnTo>
                  <a:lnTo>
                    <a:pt x="18083" y="41243"/>
                  </a:lnTo>
                  <a:lnTo>
                    <a:pt x="13719" y="83044"/>
                  </a:lnTo>
                  <a:lnTo>
                    <a:pt x="8623" y="130447"/>
                  </a:lnTo>
                  <a:lnTo>
                    <a:pt x="6343" y="146388"/>
                  </a:lnTo>
                  <a:lnTo>
                    <a:pt x="5317" y="148440"/>
                  </a:lnTo>
                  <a:lnTo>
                    <a:pt x="3928" y="149102"/>
                  </a:lnTo>
                  <a:lnTo>
                    <a:pt x="2296" y="148838"/>
                  </a:lnTo>
                  <a:lnTo>
                    <a:pt x="1208" y="146545"/>
                  </a:lnTo>
                  <a:lnTo>
                    <a:pt x="0" y="138353"/>
                  </a:lnTo>
                  <a:lnTo>
                    <a:pt x="4293" y="103592"/>
                  </a:lnTo>
                  <a:lnTo>
                    <a:pt x="12037" y="61839"/>
                  </a:lnTo>
                  <a:lnTo>
                    <a:pt x="30560" y="24852"/>
                  </a:lnTo>
                  <a:lnTo>
                    <a:pt x="48356" y="5112"/>
                  </a:lnTo>
                  <a:lnTo>
                    <a:pt x="55761" y="0"/>
                  </a:lnTo>
                  <a:lnTo>
                    <a:pt x="60135" y="48"/>
                  </a:lnTo>
                  <a:lnTo>
                    <a:pt x="70639" y="3864"/>
                  </a:lnTo>
                  <a:lnTo>
                    <a:pt x="80482" y="15908"/>
                  </a:lnTo>
                  <a:lnTo>
                    <a:pt x="88855" y="35137"/>
                  </a:lnTo>
                  <a:lnTo>
                    <a:pt x="97535" y="75580"/>
                  </a:lnTo>
                  <a:lnTo>
                    <a:pt x="103027" y="121923"/>
                  </a:lnTo>
                  <a:lnTo>
                    <a:pt x="100633" y="154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45">
              <a:extLst>
                <a:ext uri="{FF2B5EF4-FFF2-40B4-BE49-F238E27FC236}">
                  <a16:creationId xmlns:a16="http://schemas.microsoft.com/office/drawing/2014/main" xmlns="" id="{6B967A50-0590-4313-9337-A561DE642E5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381517" y="626339"/>
              <a:ext cx="237487" cy="147608"/>
            </a:xfrm>
            <a:custGeom>
              <a:avLst/>
              <a:gdLst/>
              <a:ahLst/>
              <a:cxnLst/>
              <a:rect l="0" t="0" r="0" b="0"/>
              <a:pathLst>
                <a:path w="237487" h="147608">
                  <a:moveTo>
                    <a:pt x="22583" y="8661"/>
                  </a:moveTo>
                  <a:lnTo>
                    <a:pt x="22583" y="8661"/>
                  </a:lnTo>
                  <a:lnTo>
                    <a:pt x="19212" y="8661"/>
                  </a:lnTo>
                  <a:lnTo>
                    <a:pt x="15676" y="14305"/>
                  </a:lnTo>
                  <a:lnTo>
                    <a:pt x="1918" y="55657"/>
                  </a:lnTo>
                  <a:lnTo>
                    <a:pt x="0" y="97646"/>
                  </a:lnTo>
                  <a:lnTo>
                    <a:pt x="3374" y="117354"/>
                  </a:lnTo>
                  <a:lnTo>
                    <a:pt x="15156" y="143491"/>
                  </a:lnTo>
                  <a:lnTo>
                    <a:pt x="17631" y="147231"/>
                  </a:lnTo>
                  <a:lnTo>
                    <a:pt x="22104" y="147607"/>
                  </a:lnTo>
                  <a:lnTo>
                    <a:pt x="34599" y="142382"/>
                  </a:lnTo>
                  <a:lnTo>
                    <a:pt x="54130" y="124168"/>
                  </a:lnTo>
                  <a:lnTo>
                    <a:pt x="61298" y="107035"/>
                  </a:lnTo>
                  <a:lnTo>
                    <a:pt x="76014" y="60548"/>
                  </a:lnTo>
                  <a:lnTo>
                    <a:pt x="89783" y="15564"/>
                  </a:lnTo>
                  <a:lnTo>
                    <a:pt x="91255" y="8907"/>
                  </a:lnTo>
                  <a:lnTo>
                    <a:pt x="91648" y="8119"/>
                  </a:lnTo>
                  <a:lnTo>
                    <a:pt x="91909" y="8300"/>
                  </a:lnTo>
                  <a:lnTo>
                    <a:pt x="92329" y="51393"/>
                  </a:lnTo>
                  <a:lnTo>
                    <a:pt x="94519" y="84430"/>
                  </a:lnTo>
                  <a:lnTo>
                    <a:pt x="102532" y="100897"/>
                  </a:lnTo>
                  <a:lnTo>
                    <a:pt x="115573" y="115326"/>
                  </a:lnTo>
                  <a:lnTo>
                    <a:pt x="120560" y="117165"/>
                  </a:lnTo>
                  <a:lnTo>
                    <a:pt x="131745" y="117328"/>
                  </a:lnTo>
                  <a:lnTo>
                    <a:pt x="160055" y="106710"/>
                  </a:lnTo>
                  <a:lnTo>
                    <a:pt x="201134" y="71136"/>
                  </a:lnTo>
                  <a:lnTo>
                    <a:pt x="215533" y="54772"/>
                  </a:lnTo>
                  <a:lnTo>
                    <a:pt x="224285" y="38092"/>
                  </a:lnTo>
                  <a:lnTo>
                    <a:pt x="229807" y="12834"/>
                  </a:lnTo>
                  <a:lnTo>
                    <a:pt x="229171" y="7210"/>
                  </a:lnTo>
                  <a:lnTo>
                    <a:pt x="227336" y="3460"/>
                  </a:lnTo>
                  <a:lnTo>
                    <a:pt x="224702" y="961"/>
                  </a:lnTo>
                  <a:lnTo>
                    <a:pt x="220828" y="0"/>
                  </a:lnTo>
                  <a:lnTo>
                    <a:pt x="210880" y="813"/>
                  </a:lnTo>
                  <a:lnTo>
                    <a:pt x="201285" y="7290"/>
                  </a:lnTo>
                  <a:lnTo>
                    <a:pt x="196751" y="11980"/>
                  </a:lnTo>
                  <a:lnTo>
                    <a:pt x="183628" y="38807"/>
                  </a:lnTo>
                  <a:lnTo>
                    <a:pt x="177545" y="70196"/>
                  </a:lnTo>
                  <a:lnTo>
                    <a:pt x="182483" y="98468"/>
                  </a:lnTo>
                  <a:lnTo>
                    <a:pt x="189513" y="117977"/>
                  </a:lnTo>
                  <a:lnTo>
                    <a:pt x="195786" y="126155"/>
                  </a:lnTo>
                  <a:lnTo>
                    <a:pt x="199435" y="129324"/>
                  </a:lnTo>
                  <a:lnTo>
                    <a:pt x="203279" y="130025"/>
                  </a:lnTo>
                  <a:lnTo>
                    <a:pt x="207252" y="129081"/>
                  </a:lnTo>
                  <a:lnTo>
                    <a:pt x="216136" y="123565"/>
                  </a:lnTo>
                  <a:lnTo>
                    <a:pt x="227140" y="114057"/>
                  </a:lnTo>
                  <a:lnTo>
                    <a:pt x="233441" y="102776"/>
                  </a:lnTo>
                  <a:lnTo>
                    <a:pt x="237486" y="81658"/>
                  </a:lnTo>
                  <a:lnTo>
                    <a:pt x="234817" y="64862"/>
                  </a:lnTo>
                  <a:lnTo>
                    <a:pt x="225783" y="46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46">
              <a:extLst>
                <a:ext uri="{FF2B5EF4-FFF2-40B4-BE49-F238E27FC236}">
                  <a16:creationId xmlns:a16="http://schemas.microsoft.com/office/drawing/2014/main" xmlns="" id="{CB13704B-DCCD-47F5-BA32-F7CA113EFF1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664474" y="622300"/>
              <a:ext cx="217904" cy="190501"/>
            </a:xfrm>
            <a:custGeom>
              <a:avLst/>
              <a:gdLst/>
              <a:ahLst/>
              <a:cxnLst/>
              <a:rect l="0" t="0" r="0" b="0"/>
              <a:pathLst>
                <a:path w="217904" h="190501">
                  <a:moveTo>
                    <a:pt x="12676" y="0"/>
                  </a:moveTo>
                  <a:lnTo>
                    <a:pt x="12676" y="0"/>
                  </a:lnTo>
                  <a:lnTo>
                    <a:pt x="7209" y="0"/>
                  </a:lnTo>
                  <a:lnTo>
                    <a:pt x="2136" y="20984"/>
                  </a:lnTo>
                  <a:lnTo>
                    <a:pt x="402" y="62131"/>
                  </a:lnTo>
                  <a:lnTo>
                    <a:pt x="102" y="101194"/>
                  </a:lnTo>
                  <a:lnTo>
                    <a:pt x="0" y="142207"/>
                  </a:lnTo>
                  <a:lnTo>
                    <a:pt x="2109" y="148427"/>
                  </a:lnTo>
                  <a:lnTo>
                    <a:pt x="10096" y="157219"/>
                  </a:lnTo>
                  <a:lnTo>
                    <a:pt x="15190" y="157730"/>
                  </a:lnTo>
                  <a:lnTo>
                    <a:pt x="26494" y="152652"/>
                  </a:lnTo>
                  <a:lnTo>
                    <a:pt x="44756" y="134522"/>
                  </a:lnTo>
                  <a:lnTo>
                    <a:pt x="69891" y="92973"/>
                  </a:lnTo>
                  <a:lnTo>
                    <a:pt x="91471" y="48305"/>
                  </a:lnTo>
                  <a:lnTo>
                    <a:pt x="94114" y="41124"/>
                  </a:lnTo>
                  <a:lnTo>
                    <a:pt x="94484" y="41527"/>
                  </a:lnTo>
                  <a:lnTo>
                    <a:pt x="100275" y="88759"/>
                  </a:lnTo>
                  <a:lnTo>
                    <a:pt x="104056" y="101537"/>
                  </a:lnTo>
                  <a:lnTo>
                    <a:pt x="108168" y="105791"/>
                  </a:lnTo>
                  <a:lnTo>
                    <a:pt x="120263" y="110518"/>
                  </a:lnTo>
                  <a:lnTo>
                    <a:pt x="135046" y="108856"/>
                  </a:lnTo>
                  <a:lnTo>
                    <a:pt x="151729" y="102003"/>
                  </a:lnTo>
                  <a:lnTo>
                    <a:pt x="170904" y="89549"/>
                  </a:lnTo>
                  <a:lnTo>
                    <a:pt x="185540" y="72726"/>
                  </a:lnTo>
                  <a:lnTo>
                    <a:pt x="199832" y="43421"/>
                  </a:lnTo>
                  <a:lnTo>
                    <a:pt x="204512" y="24942"/>
                  </a:lnTo>
                  <a:lnTo>
                    <a:pt x="204240" y="12026"/>
                  </a:lnTo>
                  <a:lnTo>
                    <a:pt x="201768" y="8018"/>
                  </a:lnTo>
                  <a:lnTo>
                    <a:pt x="198004" y="5345"/>
                  </a:lnTo>
                  <a:lnTo>
                    <a:pt x="193378" y="3563"/>
                  </a:lnTo>
                  <a:lnTo>
                    <a:pt x="188883" y="3787"/>
                  </a:lnTo>
                  <a:lnTo>
                    <a:pt x="180125" y="7798"/>
                  </a:lnTo>
                  <a:lnTo>
                    <a:pt x="177931" y="10843"/>
                  </a:lnTo>
                  <a:lnTo>
                    <a:pt x="177174" y="14284"/>
                  </a:lnTo>
                  <a:lnTo>
                    <a:pt x="178919" y="23987"/>
                  </a:lnTo>
                  <a:lnTo>
                    <a:pt x="195418" y="65570"/>
                  </a:lnTo>
                  <a:lnTo>
                    <a:pt x="211076" y="104544"/>
                  </a:lnTo>
                  <a:lnTo>
                    <a:pt x="217903" y="134301"/>
                  </a:lnTo>
                  <a:lnTo>
                    <a:pt x="217247" y="150000"/>
                  </a:lnTo>
                  <a:lnTo>
                    <a:pt x="208959" y="164033"/>
                  </a:lnTo>
                  <a:lnTo>
                    <a:pt x="196574" y="175915"/>
                  </a:lnTo>
                  <a:lnTo>
                    <a:pt x="184014" y="183547"/>
                  </a:lnTo>
                  <a:lnTo>
                    <a:pt x="14602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01">
            <a:extLst>
              <a:ext uri="{FF2B5EF4-FFF2-40B4-BE49-F238E27FC236}">
                <a16:creationId xmlns:a16="http://schemas.microsoft.com/office/drawing/2014/main" xmlns="" id="{3A6A3B8B-FE9E-4C0D-9ED3-F765B99DCBE9}"/>
              </a:ext>
            </a:extLst>
          </p:cNvPr>
          <p:cNvGrpSpPr/>
          <p:nvPr/>
        </p:nvGrpSpPr>
        <p:grpSpPr>
          <a:xfrm>
            <a:off x="1549400" y="530128"/>
            <a:ext cx="7359651" cy="930373"/>
            <a:chOff x="1549400" y="530128"/>
            <a:chExt cx="7359651" cy="930373"/>
          </a:xfrm>
        </p:grpSpPr>
        <p:sp>
          <p:nvSpPr>
            <p:cNvPr id="42" name="SMARTInkShape-2247">
              <a:extLst>
                <a:ext uri="{FF2B5EF4-FFF2-40B4-BE49-F238E27FC236}">
                  <a16:creationId xmlns:a16="http://schemas.microsoft.com/office/drawing/2014/main" xmlns="" id="{B946A659-44F0-4621-954D-07B0EE9F76D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305800" y="530128"/>
              <a:ext cx="152401" cy="301729"/>
            </a:xfrm>
            <a:custGeom>
              <a:avLst/>
              <a:gdLst/>
              <a:ahLst/>
              <a:cxnLst/>
              <a:rect l="0" t="0" r="0" b="0"/>
              <a:pathLst>
                <a:path w="152401" h="301729">
                  <a:moveTo>
                    <a:pt x="0" y="47722"/>
                  </a:moveTo>
                  <a:lnTo>
                    <a:pt x="0" y="47722"/>
                  </a:lnTo>
                  <a:lnTo>
                    <a:pt x="3370" y="44351"/>
                  </a:lnTo>
                  <a:lnTo>
                    <a:pt x="10670" y="44577"/>
                  </a:lnTo>
                  <a:lnTo>
                    <a:pt x="15580" y="45626"/>
                  </a:lnTo>
                  <a:lnTo>
                    <a:pt x="18853" y="49147"/>
                  </a:lnTo>
                  <a:lnTo>
                    <a:pt x="31279" y="93004"/>
                  </a:lnTo>
                  <a:lnTo>
                    <a:pt x="33187" y="125468"/>
                  </a:lnTo>
                  <a:lnTo>
                    <a:pt x="32389" y="162709"/>
                  </a:lnTo>
                  <a:lnTo>
                    <a:pt x="32034" y="200427"/>
                  </a:lnTo>
                  <a:lnTo>
                    <a:pt x="29994" y="234595"/>
                  </a:lnTo>
                  <a:lnTo>
                    <a:pt x="24880" y="275953"/>
                  </a:lnTo>
                  <a:lnTo>
                    <a:pt x="20229" y="293797"/>
                  </a:lnTo>
                  <a:lnTo>
                    <a:pt x="17014" y="298555"/>
                  </a:lnTo>
                  <a:lnTo>
                    <a:pt x="13459" y="301728"/>
                  </a:lnTo>
                  <a:lnTo>
                    <a:pt x="11089" y="301020"/>
                  </a:lnTo>
                  <a:lnTo>
                    <a:pt x="9509" y="297726"/>
                  </a:lnTo>
                  <a:lnTo>
                    <a:pt x="6974" y="262049"/>
                  </a:lnTo>
                  <a:lnTo>
                    <a:pt x="12271" y="226234"/>
                  </a:lnTo>
                  <a:lnTo>
                    <a:pt x="22387" y="180683"/>
                  </a:lnTo>
                  <a:lnTo>
                    <a:pt x="29035" y="154707"/>
                  </a:lnTo>
                  <a:lnTo>
                    <a:pt x="36291" y="127512"/>
                  </a:lnTo>
                  <a:lnTo>
                    <a:pt x="46065" y="101621"/>
                  </a:lnTo>
                  <a:lnTo>
                    <a:pt x="57521" y="76599"/>
                  </a:lnTo>
                  <a:lnTo>
                    <a:pt x="81304" y="34451"/>
                  </a:lnTo>
                  <a:lnTo>
                    <a:pt x="108443" y="4906"/>
                  </a:lnTo>
                  <a:lnTo>
                    <a:pt x="118282" y="0"/>
                  </a:lnTo>
                  <a:lnTo>
                    <a:pt x="121893" y="2502"/>
                  </a:lnTo>
                  <a:lnTo>
                    <a:pt x="127788" y="14689"/>
                  </a:lnTo>
                  <a:lnTo>
                    <a:pt x="135072" y="48126"/>
                  </a:lnTo>
                  <a:lnTo>
                    <a:pt x="128215" y="89313"/>
                  </a:lnTo>
                  <a:lnTo>
                    <a:pt x="109407" y="126054"/>
                  </a:lnTo>
                  <a:lnTo>
                    <a:pt x="90253" y="142743"/>
                  </a:lnTo>
                  <a:lnTo>
                    <a:pt x="68335" y="153454"/>
                  </a:lnTo>
                  <a:lnTo>
                    <a:pt x="46834" y="158214"/>
                  </a:lnTo>
                  <a:lnTo>
                    <a:pt x="29282" y="156567"/>
                  </a:lnTo>
                  <a:lnTo>
                    <a:pt x="15131" y="151131"/>
                  </a:lnTo>
                  <a:lnTo>
                    <a:pt x="4138" y="144011"/>
                  </a:lnTo>
                  <a:lnTo>
                    <a:pt x="1347" y="140842"/>
                  </a:lnTo>
                  <a:lnTo>
                    <a:pt x="193" y="138025"/>
                  </a:lnTo>
                  <a:lnTo>
                    <a:pt x="128" y="135440"/>
                  </a:lnTo>
                  <a:lnTo>
                    <a:pt x="791" y="134423"/>
                  </a:lnTo>
                  <a:lnTo>
                    <a:pt x="1938" y="134450"/>
                  </a:lnTo>
                  <a:lnTo>
                    <a:pt x="18962" y="146306"/>
                  </a:lnTo>
                  <a:lnTo>
                    <a:pt x="58936" y="184945"/>
                  </a:lnTo>
                  <a:lnTo>
                    <a:pt x="89507" y="223769"/>
                  </a:lnTo>
                  <a:lnTo>
                    <a:pt x="122872" y="269933"/>
                  </a:lnTo>
                  <a:lnTo>
                    <a:pt x="130575" y="277010"/>
                  </a:lnTo>
                  <a:lnTo>
                    <a:pt x="133617" y="278897"/>
                  </a:lnTo>
                  <a:lnTo>
                    <a:pt x="137056" y="278039"/>
                  </a:lnTo>
                  <a:lnTo>
                    <a:pt x="152400" y="263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248">
              <a:extLst>
                <a:ext uri="{FF2B5EF4-FFF2-40B4-BE49-F238E27FC236}">
                  <a16:creationId xmlns:a16="http://schemas.microsoft.com/office/drawing/2014/main" xmlns="" id="{925CDEDF-06CF-4CCE-9A2C-8570EC1ABC6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534400" y="558800"/>
              <a:ext cx="133351" cy="254735"/>
            </a:xfrm>
            <a:custGeom>
              <a:avLst/>
              <a:gdLst/>
              <a:ahLst/>
              <a:cxnLst/>
              <a:rect l="0" t="0" r="0" b="0"/>
              <a:pathLst>
                <a:path w="133351" h="254735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5" y="34442"/>
                  </a:lnTo>
                  <a:lnTo>
                    <a:pt x="3370" y="36004"/>
                  </a:lnTo>
                  <a:lnTo>
                    <a:pt x="5762" y="74584"/>
                  </a:lnTo>
                  <a:lnTo>
                    <a:pt x="6088" y="106526"/>
                  </a:lnTo>
                  <a:lnTo>
                    <a:pt x="8115" y="140008"/>
                  </a:lnTo>
                  <a:lnTo>
                    <a:pt x="10662" y="173704"/>
                  </a:lnTo>
                  <a:lnTo>
                    <a:pt x="12802" y="220879"/>
                  </a:lnTo>
                  <a:lnTo>
                    <a:pt x="15802" y="241396"/>
                  </a:lnTo>
                  <a:lnTo>
                    <a:pt x="18297" y="247714"/>
                  </a:lnTo>
                  <a:lnTo>
                    <a:pt x="21369" y="251926"/>
                  </a:lnTo>
                  <a:lnTo>
                    <a:pt x="24829" y="254734"/>
                  </a:lnTo>
                  <a:lnTo>
                    <a:pt x="28547" y="254489"/>
                  </a:lnTo>
                  <a:lnTo>
                    <a:pt x="36441" y="248573"/>
                  </a:lnTo>
                  <a:lnTo>
                    <a:pt x="67510" y="204428"/>
                  </a:lnTo>
                  <a:lnTo>
                    <a:pt x="84567" y="166586"/>
                  </a:lnTo>
                  <a:lnTo>
                    <a:pt x="101556" y="122016"/>
                  </a:lnTo>
                  <a:lnTo>
                    <a:pt x="117102" y="77513"/>
                  </a:lnTo>
                  <a:lnTo>
                    <a:pt x="128715" y="4127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249">
              <a:extLst>
                <a:ext uri="{FF2B5EF4-FFF2-40B4-BE49-F238E27FC236}">
                  <a16:creationId xmlns:a16="http://schemas.microsoft.com/office/drawing/2014/main" xmlns="" id="{8ECDDE46-B8B9-4C9C-9AA0-A44D40590EF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623300" y="702031"/>
              <a:ext cx="133351" cy="169661"/>
            </a:xfrm>
            <a:custGeom>
              <a:avLst/>
              <a:gdLst/>
              <a:ahLst/>
              <a:cxnLst/>
              <a:rect l="0" t="0" r="0" b="0"/>
              <a:pathLst>
                <a:path w="133351" h="169661">
                  <a:moveTo>
                    <a:pt x="133350" y="21869"/>
                  </a:moveTo>
                  <a:lnTo>
                    <a:pt x="133350" y="21869"/>
                  </a:lnTo>
                  <a:lnTo>
                    <a:pt x="126608" y="8385"/>
                  </a:lnTo>
                  <a:lnTo>
                    <a:pt x="121800" y="4413"/>
                  </a:lnTo>
                  <a:lnTo>
                    <a:pt x="108932" y="0"/>
                  </a:lnTo>
                  <a:lnTo>
                    <a:pt x="89191" y="886"/>
                  </a:lnTo>
                  <a:lnTo>
                    <a:pt x="78210" y="7604"/>
                  </a:lnTo>
                  <a:lnTo>
                    <a:pt x="69331" y="17646"/>
                  </a:lnTo>
                  <a:lnTo>
                    <a:pt x="63034" y="29164"/>
                  </a:lnTo>
                  <a:lnTo>
                    <a:pt x="61647" y="43221"/>
                  </a:lnTo>
                  <a:lnTo>
                    <a:pt x="66504" y="75240"/>
                  </a:lnTo>
                  <a:lnTo>
                    <a:pt x="78971" y="96949"/>
                  </a:lnTo>
                  <a:lnTo>
                    <a:pt x="102333" y="127232"/>
                  </a:lnTo>
                  <a:lnTo>
                    <a:pt x="102794" y="131622"/>
                  </a:lnTo>
                  <a:lnTo>
                    <a:pt x="93151" y="153061"/>
                  </a:lnTo>
                  <a:lnTo>
                    <a:pt x="81382" y="159669"/>
                  </a:lnTo>
                  <a:lnTo>
                    <a:pt x="45082" y="169660"/>
                  </a:lnTo>
                  <a:lnTo>
                    <a:pt x="0" y="167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250">
              <a:extLst>
                <a:ext uri="{FF2B5EF4-FFF2-40B4-BE49-F238E27FC236}">
                  <a16:creationId xmlns:a16="http://schemas.microsoft.com/office/drawing/2014/main" xmlns="" id="{8F5DDF33-4B8A-41B4-9774-F0358E851F4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549400" y="959364"/>
              <a:ext cx="7207251" cy="262946"/>
            </a:xfrm>
            <a:custGeom>
              <a:avLst/>
              <a:gdLst/>
              <a:ahLst/>
              <a:cxnLst/>
              <a:rect l="0" t="0" r="0" b="0"/>
              <a:pathLst>
                <a:path w="7207251" h="262946">
                  <a:moveTo>
                    <a:pt x="0" y="253486"/>
                  </a:moveTo>
                  <a:lnTo>
                    <a:pt x="0" y="253486"/>
                  </a:lnTo>
                  <a:lnTo>
                    <a:pt x="6742" y="256857"/>
                  </a:lnTo>
                  <a:lnTo>
                    <a:pt x="37903" y="258953"/>
                  </a:lnTo>
                  <a:lnTo>
                    <a:pt x="84108" y="261325"/>
                  </a:lnTo>
                  <a:lnTo>
                    <a:pt x="113222" y="262945"/>
                  </a:lnTo>
                  <a:lnTo>
                    <a:pt x="150270" y="262615"/>
                  </a:lnTo>
                  <a:lnTo>
                    <a:pt x="192608" y="260983"/>
                  </a:lnTo>
                  <a:lnTo>
                    <a:pt x="238472" y="258484"/>
                  </a:lnTo>
                  <a:lnTo>
                    <a:pt x="289509" y="255407"/>
                  </a:lnTo>
                  <a:lnTo>
                    <a:pt x="343995" y="251944"/>
                  </a:lnTo>
                  <a:lnTo>
                    <a:pt x="400780" y="248225"/>
                  </a:lnTo>
                  <a:lnTo>
                    <a:pt x="464742" y="243629"/>
                  </a:lnTo>
                  <a:lnTo>
                    <a:pt x="533489" y="238448"/>
                  </a:lnTo>
                  <a:lnTo>
                    <a:pt x="605426" y="232877"/>
                  </a:lnTo>
                  <a:lnTo>
                    <a:pt x="683017" y="226341"/>
                  </a:lnTo>
                  <a:lnTo>
                    <a:pt x="764378" y="219162"/>
                  </a:lnTo>
                  <a:lnTo>
                    <a:pt x="848252" y="211553"/>
                  </a:lnTo>
                  <a:lnTo>
                    <a:pt x="939446" y="204364"/>
                  </a:lnTo>
                  <a:lnTo>
                    <a:pt x="1035520" y="197455"/>
                  </a:lnTo>
                  <a:lnTo>
                    <a:pt x="1134846" y="190732"/>
                  </a:lnTo>
                  <a:lnTo>
                    <a:pt x="1241281" y="184133"/>
                  </a:lnTo>
                  <a:lnTo>
                    <a:pt x="1352454" y="177617"/>
                  </a:lnTo>
                  <a:lnTo>
                    <a:pt x="1466786" y="171157"/>
                  </a:lnTo>
                  <a:lnTo>
                    <a:pt x="1584635" y="164028"/>
                  </a:lnTo>
                  <a:lnTo>
                    <a:pt x="1704829" y="156453"/>
                  </a:lnTo>
                  <a:lnTo>
                    <a:pt x="1826586" y="148580"/>
                  </a:lnTo>
                  <a:lnTo>
                    <a:pt x="1952207" y="141216"/>
                  </a:lnTo>
                  <a:lnTo>
                    <a:pt x="2080405" y="134189"/>
                  </a:lnTo>
                  <a:lnTo>
                    <a:pt x="2210320" y="127388"/>
                  </a:lnTo>
                  <a:lnTo>
                    <a:pt x="2345613" y="120737"/>
                  </a:lnTo>
                  <a:lnTo>
                    <a:pt x="2484492" y="114187"/>
                  </a:lnTo>
                  <a:lnTo>
                    <a:pt x="2625761" y="107703"/>
                  </a:lnTo>
                  <a:lnTo>
                    <a:pt x="2768624" y="101264"/>
                  </a:lnTo>
                  <a:lnTo>
                    <a:pt x="2912549" y="94855"/>
                  </a:lnTo>
                  <a:lnTo>
                    <a:pt x="3057183" y="88465"/>
                  </a:lnTo>
                  <a:lnTo>
                    <a:pt x="3203700" y="82089"/>
                  </a:lnTo>
                  <a:lnTo>
                    <a:pt x="3351472" y="75721"/>
                  </a:lnTo>
                  <a:lnTo>
                    <a:pt x="3500082" y="69359"/>
                  </a:lnTo>
                  <a:lnTo>
                    <a:pt x="3651365" y="63002"/>
                  </a:lnTo>
                  <a:lnTo>
                    <a:pt x="3804433" y="56646"/>
                  </a:lnTo>
                  <a:lnTo>
                    <a:pt x="3958689" y="50293"/>
                  </a:lnTo>
                  <a:lnTo>
                    <a:pt x="4113032" y="43941"/>
                  </a:lnTo>
                  <a:lnTo>
                    <a:pt x="4267432" y="37589"/>
                  </a:lnTo>
                  <a:lnTo>
                    <a:pt x="4421871" y="31238"/>
                  </a:lnTo>
                  <a:lnTo>
                    <a:pt x="4574219" y="25593"/>
                  </a:lnTo>
                  <a:lnTo>
                    <a:pt x="4725174" y="20418"/>
                  </a:lnTo>
                  <a:lnTo>
                    <a:pt x="4875199" y="15557"/>
                  </a:lnTo>
                  <a:lnTo>
                    <a:pt x="5026722" y="11611"/>
                  </a:lnTo>
                  <a:lnTo>
                    <a:pt x="5179242" y="8275"/>
                  </a:lnTo>
                  <a:lnTo>
                    <a:pt x="5332427" y="5345"/>
                  </a:lnTo>
                  <a:lnTo>
                    <a:pt x="5481118" y="3392"/>
                  </a:lnTo>
                  <a:lnTo>
                    <a:pt x="5626812" y="2090"/>
                  </a:lnTo>
                  <a:lnTo>
                    <a:pt x="5770507" y="1222"/>
                  </a:lnTo>
                  <a:lnTo>
                    <a:pt x="5906522" y="643"/>
                  </a:lnTo>
                  <a:lnTo>
                    <a:pt x="6037414" y="258"/>
                  </a:lnTo>
                  <a:lnTo>
                    <a:pt x="6164893" y="0"/>
                  </a:lnTo>
                  <a:lnTo>
                    <a:pt x="6283745" y="534"/>
                  </a:lnTo>
                  <a:lnTo>
                    <a:pt x="6396848" y="1596"/>
                  </a:lnTo>
                  <a:lnTo>
                    <a:pt x="6506115" y="3009"/>
                  </a:lnTo>
                  <a:lnTo>
                    <a:pt x="6602949" y="3952"/>
                  </a:lnTo>
                  <a:lnTo>
                    <a:pt x="6691494" y="4580"/>
                  </a:lnTo>
                  <a:lnTo>
                    <a:pt x="6774513" y="4998"/>
                  </a:lnTo>
                  <a:lnTo>
                    <a:pt x="6847497" y="5278"/>
                  </a:lnTo>
                  <a:lnTo>
                    <a:pt x="6913793" y="5464"/>
                  </a:lnTo>
                  <a:lnTo>
                    <a:pt x="6975628" y="5588"/>
                  </a:lnTo>
                  <a:lnTo>
                    <a:pt x="7028847" y="5671"/>
                  </a:lnTo>
                  <a:lnTo>
                    <a:pt x="7076320" y="5726"/>
                  </a:lnTo>
                  <a:lnTo>
                    <a:pt x="7119964" y="5762"/>
                  </a:lnTo>
                  <a:lnTo>
                    <a:pt x="7149059" y="5787"/>
                  </a:lnTo>
                  <a:lnTo>
                    <a:pt x="7207250" y="5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251">
              <a:extLst>
                <a:ext uri="{FF2B5EF4-FFF2-40B4-BE49-F238E27FC236}">
                  <a16:creationId xmlns:a16="http://schemas.microsoft.com/office/drawing/2014/main" xmlns="" id="{0099BDE4-E38D-4B6A-9854-5E526F83545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051050" y="1022350"/>
              <a:ext cx="6781801" cy="438151"/>
            </a:xfrm>
            <a:custGeom>
              <a:avLst/>
              <a:gdLst/>
              <a:ahLst/>
              <a:cxnLst/>
              <a:rect l="0" t="0" r="0" b="0"/>
              <a:pathLst>
                <a:path w="6781801" h="438151">
                  <a:moveTo>
                    <a:pt x="0" y="438150"/>
                  </a:moveTo>
                  <a:lnTo>
                    <a:pt x="0" y="438150"/>
                  </a:lnTo>
                  <a:lnTo>
                    <a:pt x="35748" y="434387"/>
                  </a:lnTo>
                  <a:lnTo>
                    <a:pt x="64049" y="431408"/>
                  </a:lnTo>
                  <a:lnTo>
                    <a:pt x="99849" y="428011"/>
                  </a:lnTo>
                  <a:lnTo>
                    <a:pt x="140649" y="424335"/>
                  </a:lnTo>
                  <a:lnTo>
                    <a:pt x="184783" y="420473"/>
                  </a:lnTo>
                  <a:lnTo>
                    <a:pt x="236078" y="415077"/>
                  </a:lnTo>
                  <a:lnTo>
                    <a:pt x="292146" y="408657"/>
                  </a:lnTo>
                  <a:lnTo>
                    <a:pt x="351398" y="401554"/>
                  </a:lnTo>
                  <a:lnTo>
                    <a:pt x="417709" y="393292"/>
                  </a:lnTo>
                  <a:lnTo>
                    <a:pt x="488729" y="384256"/>
                  </a:lnTo>
                  <a:lnTo>
                    <a:pt x="562886" y="374704"/>
                  </a:lnTo>
                  <a:lnTo>
                    <a:pt x="643368" y="363397"/>
                  </a:lnTo>
                  <a:lnTo>
                    <a:pt x="728068" y="350920"/>
                  </a:lnTo>
                  <a:lnTo>
                    <a:pt x="815579" y="337663"/>
                  </a:lnTo>
                  <a:lnTo>
                    <a:pt x="912019" y="324592"/>
                  </a:lnTo>
                  <a:lnTo>
                    <a:pt x="1014413" y="311645"/>
                  </a:lnTo>
                  <a:lnTo>
                    <a:pt x="1120775" y="298780"/>
                  </a:lnTo>
                  <a:lnTo>
                    <a:pt x="1231194" y="285970"/>
                  </a:lnTo>
                  <a:lnTo>
                    <a:pt x="1344318" y="273197"/>
                  </a:lnTo>
                  <a:lnTo>
                    <a:pt x="1459245" y="260448"/>
                  </a:lnTo>
                  <a:lnTo>
                    <a:pt x="1577491" y="247715"/>
                  </a:lnTo>
                  <a:lnTo>
                    <a:pt x="1697950" y="234994"/>
                  </a:lnTo>
                  <a:lnTo>
                    <a:pt x="1819883" y="222279"/>
                  </a:lnTo>
                  <a:lnTo>
                    <a:pt x="1947033" y="210275"/>
                  </a:lnTo>
                  <a:lnTo>
                    <a:pt x="2077661" y="198744"/>
                  </a:lnTo>
                  <a:lnTo>
                    <a:pt x="2210607" y="187530"/>
                  </a:lnTo>
                  <a:lnTo>
                    <a:pt x="2345805" y="177231"/>
                  </a:lnTo>
                  <a:lnTo>
                    <a:pt x="2482503" y="167543"/>
                  </a:lnTo>
                  <a:lnTo>
                    <a:pt x="2620202" y="158262"/>
                  </a:lnTo>
                  <a:lnTo>
                    <a:pt x="2757862" y="149958"/>
                  </a:lnTo>
                  <a:lnTo>
                    <a:pt x="2895497" y="142305"/>
                  </a:lnTo>
                  <a:lnTo>
                    <a:pt x="3033114" y="135087"/>
                  </a:lnTo>
                  <a:lnTo>
                    <a:pt x="3173543" y="128158"/>
                  </a:lnTo>
                  <a:lnTo>
                    <a:pt x="3315845" y="121422"/>
                  </a:lnTo>
                  <a:lnTo>
                    <a:pt x="3459397" y="114815"/>
                  </a:lnTo>
                  <a:lnTo>
                    <a:pt x="3601664" y="108999"/>
                  </a:lnTo>
                  <a:lnTo>
                    <a:pt x="3743076" y="103710"/>
                  </a:lnTo>
                  <a:lnTo>
                    <a:pt x="3883918" y="98773"/>
                  </a:lnTo>
                  <a:lnTo>
                    <a:pt x="4027201" y="94777"/>
                  </a:lnTo>
                  <a:lnTo>
                    <a:pt x="4172112" y="91407"/>
                  </a:lnTo>
                  <a:lnTo>
                    <a:pt x="4318107" y="88454"/>
                  </a:lnTo>
                  <a:lnTo>
                    <a:pt x="4457771" y="85781"/>
                  </a:lnTo>
                  <a:lnTo>
                    <a:pt x="4593214" y="83293"/>
                  </a:lnTo>
                  <a:lnTo>
                    <a:pt x="4725843" y="80928"/>
                  </a:lnTo>
                  <a:lnTo>
                    <a:pt x="4852361" y="77941"/>
                  </a:lnTo>
                  <a:lnTo>
                    <a:pt x="4974807" y="74539"/>
                  </a:lnTo>
                  <a:lnTo>
                    <a:pt x="5094538" y="70859"/>
                  </a:lnTo>
                  <a:lnTo>
                    <a:pt x="5208931" y="68406"/>
                  </a:lnTo>
                  <a:lnTo>
                    <a:pt x="5319765" y="66771"/>
                  </a:lnTo>
                  <a:lnTo>
                    <a:pt x="5428226" y="65680"/>
                  </a:lnTo>
                  <a:lnTo>
                    <a:pt x="5533696" y="64248"/>
                  </a:lnTo>
                  <a:lnTo>
                    <a:pt x="5637169" y="62588"/>
                  </a:lnTo>
                  <a:lnTo>
                    <a:pt x="5739312" y="60775"/>
                  </a:lnTo>
                  <a:lnTo>
                    <a:pt x="5834924" y="58861"/>
                  </a:lnTo>
                  <a:lnTo>
                    <a:pt x="5926183" y="56880"/>
                  </a:lnTo>
                  <a:lnTo>
                    <a:pt x="6014538" y="54853"/>
                  </a:lnTo>
                  <a:lnTo>
                    <a:pt x="6096020" y="52091"/>
                  </a:lnTo>
                  <a:lnTo>
                    <a:pt x="6172919" y="48838"/>
                  </a:lnTo>
                  <a:lnTo>
                    <a:pt x="6246762" y="45259"/>
                  </a:lnTo>
                  <a:lnTo>
                    <a:pt x="6315042" y="42167"/>
                  </a:lnTo>
                  <a:lnTo>
                    <a:pt x="6379611" y="39400"/>
                  </a:lnTo>
                  <a:lnTo>
                    <a:pt x="6441707" y="36850"/>
                  </a:lnTo>
                  <a:lnTo>
                    <a:pt x="6495099" y="35150"/>
                  </a:lnTo>
                  <a:lnTo>
                    <a:pt x="6542688" y="34017"/>
                  </a:lnTo>
                  <a:lnTo>
                    <a:pt x="6586409" y="33261"/>
                  </a:lnTo>
                  <a:lnTo>
                    <a:pt x="6623317" y="32052"/>
                  </a:lnTo>
                  <a:lnTo>
                    <a:pt x="6655684" y="30540"/>
                  </a:lnTo>
                  <a:lnTo>
                    <a:pt x="6685022" y="28827"/>
                  </a:lnTo>
                  <a:lnTo>
                    <a:pt x="6725147" y="23160"/>
                  </a:lnTo>
                  <a:lnTo>
                    <a:pt x="6759839" y="12036"/>
                  </a:lnTo>
                  <a:lnTo>
                    <a:pt x="678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252">
              <a:extLst>
                <a:ext uri="{FF2B5EF4-FFF2-40B4-BE49-F238E27FC236}">
                  <a16:creationId xmlns:a16="http://schemas.microsoft.com/office/drawing/2014/main" xmlns="" id="{8F25AC91-72D4-426B-AF69-827B5EAD904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902700" y="723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253">
              <a:extLst>
                <a:ext uri="{FF2B5EF4-FFF2-40B4-BE49-F238E27FC236}">
                  <a16:creationId xmlns:a16="http://schemas.microsoft.com/office/drawing/2014/main" xmlns="" id="{69522C22-B670-45A2-BEB7-EB2CC65595A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890000" y="8763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8937" y="6742"/>
                  </a:lnTo>
                  <a:lnTo>
                    <a:pt x="5959" y="1013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02">
            <a:extLst>
              <a:ext uri="{FF2B5EF4-FFF2-40B4-BE49-F238E27FC236}">
                <a16:creationId xmlns:a16="http://schemas.microsoft.com/office/drawing/2014/main" xmlns="" id="{D780FB1A-B813-41D3-B29B-5FE2768C33E8}"/>
              </a:ext>
            </a:extLst>
          </p:cNvPr>
          <p:cNvGrpSpPr/>
          <p:nvPr/>
        </p:nvGrpSpPr>
        <p:grpSpPr>
          <a:xfrm>
            <a:off x="7104666" y="2267321"/>
            <a:ext cx="2579085" cy="506596"/>
            <a:chOff x="7104666" y="2267321"/>
            <a:chExt cx="2579085" cy="506596"/>
          </a:xfrm>
        </p:grpSpPr>
        <p:sp>
          <p:nvSpPr>
            <p:cNvPr id="50" name="SMARTInkShape-2254">
              <a:extLst>
                <a:ext uri="{FF2B5EF4-FFF2-40B4-BE49-F238E27FC236}">
                  <a16:creationId xmlns:a16="http://schemas.microsoft.com/office/drawing/2014/main" xmlns="" id="{72DFC4CA-2A2A-4460-903A-A18E47666C4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117596" y="2313168"/>
              <a:ext cx="70605" cy="78779"/>
            </a:xfrm>
            <a:custGeom>
              <a:avLst/>
              <a:gdLst/>
              <a:ahLst/>
              <a:cxnLst/>
              <a:rect l="0" t="0" r="0" b="0"/>
              <a:pathLst>
                <a:path w="70605" h="78779">
                  <a:moveTo>
                    <a:pt x="45204" y="36332"/>
                  </a:moveTo>
                  <a:lnTo>
                    <a:pt x="45204" y="36332"/>
                  </a:lnTo>
                  <a:lnTo>
                    <a:pt x="41833" y="32961"/>
                  </a:lnTo>
                  <a:lnTo>
                    <a:pt x="40178" y="29424"/>
                  </a:lnTo>
                  <a:lnTo>
                    <a:pt x="37088" y="7181"/>
                  </a:lnTo>
                  <a:lnTo>
                    <a:pt x="35560" y="4198"/>
                  </a:lnTo>
                  <a:lnTo>
                    <a:pt x="33836" y="2209"/>
                  </a:lnTo>
                  <a:lnTo>
                    <a:pt x="30038" y="0"/>
                  </a:lnTo>
                  <a:lnTo>
                    <a:pt x="28038" y="822"/>
                  </a:lnTo>
                  <a:lnTo>
                    <a:pt x="23933" y="5498"/>
                  </a:lnTo>
                  <a:lnTo>
                    <a:pt x="11891" y="29431"/>
                  </a:lnTo>
                  <a:lnTo>
                    <a:pt x="7734" y="61659"/>
                  </a:lnTo>
                  <a:lnTo>
                    <a:pt x="8935" y="66623"/>
                  </a:lnTo>
                  <a:lnTo>
                    <a:pt x="14032" y="74018"/>
                  </a:lnTo>
                  <a:lnTo>
                    <a:pt x="22883" y="77776"/>
                  </a:lnTo>
                  <a:lnTo>
                    <a:pt x="28207" y="78778"/>
                  </a:lnTo>
                  <a:lnTo>
                    <a:pt x="33872" y="77329"/>
                  </a:lnTo>
                  <a:lnTo>
                    <a:pt x="45812" y="70075"/>
                  </a:lnTo>
                  <a:lnTo>
                    <a:pt x="54411" y="57914"/>
                  </a:lnTo>
                  <a:lnTo>
                    <a:pt x="61337" y="37082"/>
                  </a:lnTo>
                  <a:lnTo>
                    <a:pt x="62309" y="30482"/>
                  </a:lnTo>
                  <a:lnTo>
                    <a:pt x="60840" y="24671"/>
                  </a:lnTo>
                  <a:lnTo>
                    <a:pt x="53564" y="14451"/>
                  </a:lnTo>
                  <a:lnTo>
                    <a:pt x="43275" y="8968"/>
                  </a:lnTo>
                  <a:lnTo>
                    <a:pt x="37568" y="7506"/>
                  </a:lnTo>
                  <a:lnTo>
                    <a:pt x="23701" y="9644"/>
                  </a:lnTo>
                  <a:lnTo>
                    <a:pt x="10246" y="15299"/>
                  </a:lnTo>
                  <a:lnTo>
                    <a:pt x="1916" y="22515"/>
                  </a:lnTo>
                  <a:lnTo>
                    <a:pt x="117" y="26415"/>
                  </a:lnTo>
                  <a:lnTo>
                    <a:pt x="0" y="34512"/>
                  </a:lnTo>
                  <a:lnTo>
                    <a:pt x="4181" y="42814"/>
                  </a:lnTo>
                  <a:lnTo>
                    <a:pt x="10743" y="50502"/>
                  </a:lnTo>
                  <a:lnTo>
                    <a:pt x="18364" y="56270"/>
                  </a:lnTo>
                  <a:lnTo>
                    <a:pt x="26454" y="59304"/>
                  </a:lnTo>
                  <a:lnTo>
                    <a:pt x="43146" y="61252"/>
                  </a:lnTo>
                  <a:lnTo>
                    <a:pt x="45949" y="60001"/>
                  </a:lnTo>
                  <a:lnTo>
                    <a:pt x="47817" y="57756"/>
                  </a:lnTo>
                  <a:lnTo>
                    <a:pt x="49062" y="54848"/>
                  </a:lnTo>
                  <a:lnTo>
                    <a:pt x="48564" y="47854"/>
                  </a:lnTo>
                  <a:lnTo>
                    <a:pt x="47444" y="44013"/>
                  </a:lnTo>
                  <a:lnTo>
                    <a:pt x="42437" y="37864"/>
                  </a:lnTo>
                  <a:lnTo>
                    <a:pt x="39125" y="35237"/>
                  </a:lnTo>
                  <a:lnTo>
                    <a:pt x="35507" y="34191"/>
                  </a:lnTo>
                  <a:lnTo>
                    <a:pt x="27724" y="34910"/>
                  </a:lnTo>
                  <a:lnTo>
                    <a:pt x="15408" y="42653"/>
                  </a:lnTo>
                  <a:lnTo>
                    <a:pt x="10794" y="49959"/>
                  </a:lnTo>
                  <a:lnTo>
                    <a:pt x="9564" y="53884"/>
                  </a:lnTo>
                  <a:lnTo>
                    <a:pt x="9450" y="57205"/>
                  </a:lnTo>
                  <a:lnTo>
                    <a:pt x="11204" y="62777"/>
                  </a:lnTo>
                  <a:lnTo>
                    <a:pt x="16159" y="69881"/>
                  </a:lnTo>
                  <a:lnTo>
                    <a:pt x="19490" y="69987"/>
                  </a:lnTo>
                  <a:lnTo>
                    <a:pt x="32881" y="64099"/>
                  </a:lnTo>
                  <a:lnTo>
                    <a:pt x="43441" y="56669"/>
                  </a:lnTo>
                  <a:lnTo>
                    <a:pt x="44420" y="54073"/>
                  </a:lnTo>
                  <a:lnTo>
                    <a:pt x="44682" y="52392"/>
                  </a:lnTo>
                  <a:lnTo>
                    <a:pt x="44150" y="51272"/>
                  </a:lnTo>
                  <a:lnTo>
                    <a:pt x="43090" y="50526"/>
                  </a:lnTo>
                  <a:lnTo>
                    <a:pt x="39690" y="49327"/>
                  </a:lnTo>
                  <a:lnTo>
                    <a:pt x="39411" y="49934"/>
                  </a:lnTo>
                  <a:lnTo>
                    <a:pt x="39102" y="52490"/>
                  </a:lnTo>
                  <a:lnTo>
                    <a:pt x="39724" y="53454"/>
                  </a:lnTo>
                  <a:lnTo>
                    <a:pt x="40845" y="54097"/>
                  </a:lnTo>
                  <a:lnTo>
                    <a:pt x="70604" y="680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255">
              <a:extLst>
                <a:ext uri="{FF2B5EF4-FFF2-40B4-BE49-F238E27FC236}">
                  <a16:creationId xmlns:a16="http://schemas.microsoft.com/office/drawing/2014/main" xmlns="" id="{CE8A52FB-2C4E-4056-9D45-6AE1542177A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112381" y="2267321"/>
              <a:ext cx="2571370" cy="94880"/>
            </a:xfrm>
            <a:custGeom>
              <a:avLst/>
              <a:gdLst/>
              <a:ahLst/>
              <a:cxnLst/>
              <a:rect l="0" t="0" r="0" b="0"/>
              <a:pathLst>
                <a:path w="2571370" h="94880">
                  <a:moveTo>
                    <a:pt x="50419" y="94879"/>
                  </a:moveTo>
                  <a:lnTo>
                    <a:pt x="50419" y="94879"/>
                  </a:lnTo>
                  <a:lnTo>
                    <a:pt x="27275" y="89412"/>
                  </a:lnTo>
                  <a:lnTo>
                    <a:pt x="15299" y="87998"/>
                  </a:lnTo>
                  <a:lnTo>
                    <a:pt x="6139" y="83537"/>
                  </a:lnTo>
                  <a:lnTo>
                    <a:pt x="0" y="82258"/>
                  </a:lnTo>
                  <a:lnTo>
                    <a:pt x="14198" y="82900"/>
                  </a:lnTo>
                  <a:lnTo>
                    <a:pt x="40729" y="87208"/>
                  </a:lnTo>
                  <a:lnTo>
                    <a:pt x="80473" y="90019"/>
                  </a:lnTo>
                  <a:lnTo>
                    <a:pt x="114576" y="92719"/>
                  </a:lnTo>
                  <a:lnTo>
                    <a:pt x="157955" y="93919"/>
                  </a:lnTo>
                  <a:lnTo>
                    <a:pt x="182082" y="94239"/>
                  </a:lnTo>
                  <a:lnTo>
                    <a:pt x="207339" y="94452"/>
                  </a:lnTo>
                  <a:lnTo>
                    <a:pt x="233350" y="94595"/>
                  </a:lnTo>
                  <a:lnTo>
                    <a:pt x="264094" y="93984"/>
                  </a:lnTo>
                  <a:lnTo>
                    <a:pt x="297997" y="92871"/>
                  </a:lnTo>
                  <a:lnTo>
                    <a:pt x="334004" y="91424"/>
                  </a:lnTo>
                  <a:lnTo>
                    <a:pt x="376353" y="89048"/>
                  </a:lnTo>
                  <a:lnTo>
                    <a:pt x="422931" y="86052"/>
                  </a:lnTo>
                  <a:lnTo>
                    <a:pt x="472327" y="82644"/>
                  </a:lnTo>
                  <a:lnTo>
                    <a:pt x="526425" y="80373"/>
                  </a:lnTo>
                  <a:lnTo>
                    <a:pt x="583656" y="78858"/>
                  </a:lnTo>
                  <a:lnTo>
                    <a:pt x="642977" y="77848"/>
                  </a:lnTo>
                  <a:lnTo>
                    <a:pt x="707218" y="76470"/>
                  </a:lnTo>
                  <a:lnTo>
                    <a:pt x="774741" y="74845"/>
                  </a:lnTo>
                  <a:lnTo>
                    <a:pt x="844450" y="73056"/>
                  </a:lnTo>
                  <a:lnTo>
                    <a:pt x="914912" y="71864"/>
                  </a:lnTo>
                  <a:lnTo>
                    <a:pt x="985876" y="71069"/>
                  </a:lnTo>
                  <a:lnTo>
                    <a:pt x="1057174" y="70539"/>
                  </a:lnTo>
                  <a:lnTo>
                    <a:pt x="1128694" y="70185"/>
                  </a:lnTo>
                  <a:lnTo>
                    <a:pt x="1200364" y="69950"/>
                  </a:lnTo>
                  <a:lnTo>
                    <a:pt x="1272133" y="69793"/>
                  </a:lnTo>
                  <a:lnTo>
                    <a:pt x="1343261" y="69688"/>
                  </a:lnTo>
                  <a:lnTo>
                    <a:pt x="1413964" y="69618"/>
                  </a:lnTo>
                  <a:lnTo>
                    <a:pt x="1484382" y="69572"/>
                  </a:lnTo>
                  <a:lnTo>
                    <a:pt x="1553906" y="68835"/>
                  </a:lnTo>
                  <a:lnTo>
                    <a:pt x="1622832" y="67639"/>
                  </a:lnTo>
                  <a:lnTo>
                    <a:pt x="1691361" y="66135"/>
                  </a:lnTo>
                  <a:lnTo>
                    <a:pt x="1758919" y="65133"/>
                  </a:lnTo>
                  <a:lnTo>
                    <a:pt x="1825831" y="64465"/>
                  </a:lnTo>
                  <a:lnTo>
                    <a:pt x="1892310" y="64020"/>
                  </a:lnTo>
                  <a:lnTo>
                    <a:pt x="1954974" y="63723"/>
                  </a:lnTo>
                  <a:lnTo>
                    <a:pt x="2015094" y="63525"/>
                  </a:lnTo>
                  <a:lnTo>
                    <a:pt x="2073519" y="63393"/>
                  </a:lnTo>
                  <a:lnTo>
                    <a:pt x="2127285" y="62599"/>
                  </a:lnTo>
                  <a:lnTo>
                    <a:pt x="2177947" y="61365"/>
                  </a:lnTo>
                  <a:lnTo>
                    <a:pt x="2226537" y="59836"/>
                  </a:lnTo>
                  <a:lnTo>
                    <a:pt x="2270220" y="58111"/>
                  </a:lnTo>
                  <a:lnTo>
                    <a:pt x="2310630" y="56256"/>
                  </a:lnTo>
                  <a:lnTo>
                    <a:pt x="2348860" y="54314"/>
                  </a:lnTo>
                  <a:lnTo>
                    <a:pt x="2380696" y="53019"/>
                  </a:lnTo>
                  <a:lnTo>
                    <a:pt x="2408270" y="52155"/>
                  </a:lnTo>
                  <a:lnTo>
                    <a:pt x="2453019" y="50491"/>
                  </a:lnTo>
                  <a:lnTo>
                    <a:pt x="2497340" y="45587"/>
                  </a:lnTo>
                  <a:lnTo>
                    <a:pt x="2543804" y="38251"/>
                  </a:lnTo>
                  <a:lnTo>
                    <a:pt x="2551821" y="37760"/>
                  </a:lnTo>
                  <a:lnTo>
                    <a:pt x="2552306" y="31641"/>
                  </a:lnTo>
                  <a:lnTo>
                    <a:pt x="2555686" y="31457"/>
                  </a:lnTo>
                  <a:lnTo>
                    <a:pt x="2559225" y="29532"/>
                  </a:lnTo>
                  <a:lnTo>
                    <a:pt x="2561156" y="28031"/>
                  </a:lnTo>
                  <a:lnTo>
                    <a:pt x="2563302" y="24482"/>
                  </a:lnTo>
                  <a:lnTo>
                    <a:pt x="2563874" y="22547"/>
                  </a:lnTo>
                  <a:lnTo>
                    <a:pt x="2563551" y="20552"/>
                  </a:lnTo>
                  <a:lnTo>
                    <a:pt x="2561309" y="16454"/>
                  </a:lnTo>
                  <a:lnTo>
                    <a:pt x="2550062" y="3853"/>
                  </a:lnTo>
                  <a:lnTo>
                    <a:pt x="2544025" y="1506"/>
                  </a:lnTo>
                  <a:lnTo>
                    <a:pt x="2528651" y="0"/>
                  </a:lnTo>
                  <a:lnTo>
                    <a:pt x="2525252" y="1287"/>
                  </a:lnTo>
                  <a:lnTo>
                    <a:pt x="2519593" y="6481"/>
                  </a:lnTo>
                  <a:lnTo>
                    <a:pt x="2512441" y="17338"/>
                  </a:lnTo>
                  <a:lnTo>
                    <a:pt x="2509223" y="29492"/>
                  </a:lnTo>
                  <a:lnTo>
                    <a:pt x="2510183" y="32943"/>
                  </a:lnTo>
                  <a:lnTo>
                    <a:pt x="2515012" y="38659"/>
                  </a:lnTo>
                  <a:lnTo>
                    <a:pt x="2521863" y="41670"/>
                  </a:lnTo>
                  <a:lnTo>
                    <a:pt x="2537758" y="43603"/>
                  </a:lnTo>
                  <a:lnTo>
                    <a:pt x="2544202" y="41986"/>
                  </a:lnTo>
                  <a:lnTo>
                    <a:pt x="2546907" y="40567"/>
                  </a:lnTo>
                  <a:lnTo>
                    <a:pt x="2548711" y="38210"/>
                  </a:lnTo>
                  <a:lnTo>
                    <a:pt x="2550715" y="31828"/>
                  </a:lnTo>
                  <a:lnTo>
                    <a:pt x="2550544" y="28856"/>
                  </a:lnTo>
                  <a:lnTo>
                    <a:pt x="2548473" y="23672"/>
                  </a:lnTo>
                  <a:lnTo>
                    <a:pt x="2541437" y="19017"/>
                  </a:lnTo>
                  <a:lnTo>
                    <a:pt x="2536597" y="16787"/>
                  </a:lnTo>
                  <a:lnTo>
                    <a:pt x="2527457" y="16192"/>
                  </a:lnTo>
                  <a:lnTo>
                    <a:pt x="2523045" y="17021"/>
                  </a:lnTo>
                  <a:lnTo>
                    <a:pt x="2516260" y="21705"/>
                  </a:lnTo>
                  <a:lnTo>
                    <a:pt x="2513463" y="24930"/>
                  </a:lnTo>
                  <a:lnTo>
                    <a:pt x="2510355" y="32275"/>
                  </a:lnTo>
                  <a:lnTo>
                    <a:pt x="2509527" y="36210"/>
                  </a:lnTo>
                  <a:lnTo>
                    <a:pt x="2510385" y="39539"/>
                  </a:lnTo>
                  <a:lnTo>
                    <a:pt x="2525691" y="55597"/>
                  </a:lnTo>
                  <a:lnTo>
                    <a:pt x="2531782" y="59782"/>
                  </a:lnTo>
                  <a:lnTo>
                    <a:pt x="2534395" y="60897"/>
                  </a:lnTo>
                  <a:lnTo>
                    <a:pt x="2536136" y="60936"/>
                  </a:lnTo>
                  <a:lnTo>
                    <a:pt x="2537297" y="60256"/>
                  </a:lnTo>
                  <a:lnTo>
                    <a:pt x="2538070" y="59097"/>
                  </a:lnTo>
                  <a:lnTo>
                    <a:pt x="2537881" y="57618"/>
                  </a:lnTo>
                  <a:lnTo>
                    <a:pt x="2535788" y="54095"/>
                  </a:lnTo>
                  <a:lnTo>
                    <a:pt x="2533537" y="52873"/>
                  </a:lnTo>
                  <a:lnTo>
                    <a:pt x="2527272" y="51515"/>
                  </a:lnTo>
                  <a:lnTo>
                    <a:pt x="2519785" y="52793"/>
                  </a:lnTo>
                  <a:lnTo>
                    <a:pt x="2515813" y="54122"/>
                  </a:lnTo>
                  <a:lnTo>
                    <a:pt x="2513165" y="56419"/>
                  </a:lnTo>
                  <a:lnTo>
                    <a:pt x="2510222" y="62734"/>
                  </a:lnTo>
                  <a:lnTo>
                    <a:pt x="2510143" y="65688"/>
                  </a:lnTo>
                  <a:lnTo>
                    <a:pt x="2511938" y="70851"/>
                  </a:lnTo>
                  <a:lnTo>
                    <a:pt x="2514814" y="72511"/>
                  </a:lnTo>
                  <a:lnTo>
                    <a:pt x="2545874" y="79196"/>
                  </a:lnTo>
                  <a:lnTo>
                    <a:pt x="2564189" y="76002"/>
                  </a:lnTo>
                  <a:lnTo>
                    <a:pt x="2558031" y="75880"/>
                  </a:lnTo>
                  <a:lnTo>
                    <a:pt x="2552976" y="77733"/>
                  </a:lnTo>
                  <a:lnTo>
                    <a:pt x="2548377" y="80203"/>
                  </a:lnTo>
                  <a:lnTo>
                    <a:pt x="2543233" y="81593"/>
                  </a:lnTo>
                  <a:lnTo>
                    <a:pt x="2543440" y="81789"/>
                  </a:lnTo>
                  <a:lnTo>
                    <a:pt x="2544283" y="81919"/>
                  </a:lnTo>
                  <a:lnTo>
                    <a:pt x="2563497" y="64479"/>
                  </a:lnTo>
                  <a:lnTo>
                    <a:pt x="2565416" y="60501"/>
                  </a:lnTo>
                  <a:lnTo>
                    <a:pt x="2565665" y="52319"/>
                  </a:lnTo>
                  <a:lnTo>
                    <a:pt x="2564039" y="49572"/>
                  </a:lnTo>
                  <a:lnTo>
                    <a:pt x="2561544" y="47741"/>
                  </a:lnTo>
                  <a:lnTo>
                    <a:pt x="2554302" y="45706"/>
                  </a:lnTo>
                  <a:lnTo>
                    <a:pt x="2528746" y="44143"/>
                  </a:lnTo>
                  <a:lnTo>
                    <a:pt x="2550850" y="44079"/>
                  </a:lnTo>
                  <a:lnTo>
                    <a:pt x="2546722" y="44079"/>
                  </a:lnTo>
                  <a:lnTo>
                    <a:pt x="2546304" y="45960"/>
                  </a:lnTo>
                  <a:lnTo>
                    <a:pt x="2546192" y="47450"/>
                  </a:lnTo>
                  <a:lnTo>
                    <a:pt x="2547949" y="50987"/>
                  </a:lnTo>
                  <a:lnTo>
                    <a:pt x="2554827" y="59006"/>
                  </a:lnTo>
                  <a:lnTo>
                    <a:pt x="2571369" y="694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56">
              <a:extLst>
                <a:ext uri="{FF2B5EF4-FFF2-40B4-BE49-F238E27FC236}">
                  <a16:creationId xmlns:a16="http://schemas.microsoft.com/office/drawing/2014/main" xmlns="" id="{E246A3F8-5205-49B0-B70A-13A3821219C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104666" y="2578617"/>
              <a:ext cx="174787" cy="195300"/>
            </a:xfrm>
            <a:custGeom>
              <a:avLst/>
              <a:gdLst/>
              <a:ahLst/>
              <a:cxnLst/>
              <a:rect l="0" t="0" r="0" b="0"/>
              <a:pathLst>
                <a:path w="174787" h="195300">
                  <a:moveTo>
                    <a:pt x="102584" y="31233"/>
                  </a:moveTo>
                  <a:lnTo>
                    <a:pt x="102584" y="31233"/>
                  </a:lnTo>
                  <a:lnTo>
                    <a:pt x="101878" y="11674"/>
                  </a:lnTo>
                  <a:lnTo>
                    <a:pt x="99213" y="5371"/>
                  </a:lnTo>
                  <a:lnTo>
                    <a:pt x="96808" y="3409"/>
                  </a:lnTo>
                  <a:lnTo>
                    <a:pt x="90374" y="1228"/>
                  </a:lnTo>
                  <a:lnTo>
                    <a:pt x="75447" y="0"/>
                  </a:lnTo>
                  <a:lnTo>
                    <a:pt x="63713" y="3475"/>
                  </a:lnTo>
                  <a:lnTo>
                    <a:pt x="57620" y="6378"/>
                  </a:lnTo>
                  <a:lnTo>
                    <a:pt x="28268" y="40748"/>
                  </a:lnTo>
                  <a:lnTo>
                    <a:pt x="9304" y="73171"/>
                  </a:lnTo>
                  <a:lnTo>
                    <a:pt x="0" y="112020"/>
                  </a:lnTo>
                  <a:lnTo>
                    <a:pt x="1789" y="146500"/>
                  </a:lnTo>
                  <a:lnTo>
                    <a:pt x="7456" y="168305"/>
                  </a:lnTo>
                  <a:lnTo>
                    <a:pt x="20324" y="184111"/>
                  </a:lnTo>
                  <a:lnTo>
                    <a:pt x="28693" y="190302"/>
                  </a:lnTo>
                  <a:lnTo>
                    <a:pt x="51165" y="195299"/>
                  </a:lnTo>
                  <a:lnTo>
                    <a:pt x="76908" y="193757"/>
                  </a:lnTo>
                  <a:lnTo>
                    <a:pt x="102462" y="186016"/>
                  </a:lnTo>
                  <a:lnTo>
                    <a:pt x="140648" y="159644"/>
                  </a:lnTo>
                  <a:lnTo>
                    <a:pt x="165289" y="125020"/>
                  </a:lnTo>
                  <a:lnTo>
                    <a:pt x="174786" y="84578"/>
                  </a:lnTo>
                  <a:lnTo>
                    <a:pt x="171362" y="57764"/>
                  </a:lnTo>
                  <a:lnTo>
                    <a:pt x="167486" y="44687"/>
                  </a:lnTo>
                  <a:lnTo>
                    <a:pt x="151891" y="24512"/>
                  </a:lnTo>
                  <a:lnTo>
                    <a:pt x="131554" y="10607"/>
                  </a:lnTo>
                  <a:lnTo>
                    <a:pt x="110756" y="4427"/>
                  </a:lnTo>
                  <a:lnTo>
                    <a:pt x="89753" y="5443"/>
                  </a:lnTo>
                  <a:lnTo>
                    <a:pt x="70775" y="11304"/>
                  </a:lnTo>
                  <a:lnTo>
                    <a:pt x="45434" y="312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57">
              <a:extLst>
                <a:ext uri="{FF2B5EF4-FFF2-40B4-BE49-F238E27FC236}">
                  <a16:creationId xmlns:a16="http://schemas.microsoft.com/office/drawing/2014/main" xmlns="" id="{1F0EE667-7C4F-4D60-AC85-22236C00FC6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671049" y="2559933"/>
              <a:ext cx="9461" cy="208668"/>
            </a:xfrm>
            <a:custGeom>
              <a:avLst/>
              <a:gdLst/>
              <a:ahLst/>
              <a:cxnLst/>
              <a:rect l="0" t="0" r="0" b="0"/>
              <a:pathLst>
                <a:path w="9461" h="2086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371" y="42565"/>
                  </a:lnTo>
                  <a:lnTo>
                    <a:pt x="5027" y="74166"/>
                  </a:lnTo>
                  <a:lnTo>
                    <a:pt x="6468" y="108672"/>
                  </a:lnTo>
                  <a:lnTo>
                    <a:pt x="9460" y="142823"/>
                  </a:lnTo>
                  <a:lnTo>
                    <a:pt x="8369" y="183670"/>
                  </a:lnTo>
                  <a:lnTo>
                    <a:pt x="6351" y="208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03">
            <a:extLst>
              <a:ext uri="{FF2B5EF4-FFF2-40B4-BE49-F238E27FC236}">
                <a16:creationId xmlns:a16="http://schemas.microsoft.com/office/drawing/2014/main" xmlns="" id="{57D2372B-1E5A-4732-802E-7610AE67E0CA}"/>
              </a:ext>
            </a:extLst>
          </p:cNvPr>
          <p:cNvGrpSpPr/>
          <p:nvPr/>
        </p:nvGrpSpPr>
        <p:grpSpPr>
          <a:xfrm>
            <a:off x="1251956" y="2231542"/>
            <a:ext cx="2391349" cy="495870"/>
            <a:chOff x="1251956" y="2231542"/>
            <a:chExt cx="2391349" cy="495870"/>
          </a:xfrm>
        </p:grpSpPr>
        <p:sp>
          <p:nvSpPr>
            <p:cNvPr id="55" name="SMARTInkShape-2258">
              <a:extLst>
                <a:ext uri="{FF2B5EF4-FFF2-40B4-BE49-F238E27FC236}">
                  <a16:creationId xmlns:a16="http://schemas.microsoft.com/office/drawing/2014/main" xmlns="" id="{F2BD1EED-5770-4EFA-847C-A8E8FE7EE39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51956" y="2293594"/>
              <a:ext cx="132345" cy="433818"/>
            </a:xfrm>
            <a:custGeom>
              <a:avLst/>
              <a:gdLst/>
              <a:ahLst/>
              <a:cxnLst/>
              <a:rect l="0" t="0" r="0" b="0"/>
              <a:pathLst>
                <a:path w="132345" h="433818">
                  <a:moveTo>
                    <a:pt x="119644" y="24156"/>
                  </a:moveTo>
                  <a:lnTo>
                    <a:pt x="119644" y="24156"/>
                  </a:lnTo>
                  <a:lnTo>
                    <a:pt x="119644" y="20785"/>
                  </a:lnTo>
                  <a:lnTo>
                    <a:pt x="117762" y="17248"/>
                  </a:lnTo>
                  <a:lnTo>
                    <a:pt x="113869" y="13325"/>
                  </a:lnTo>
                  <a:lnTo>
                    <a:pt x="95879" y="2957"/>
                  </a:lnTo>
                  <a:lnTo>
                    <a:pt x="80147" y="0"/>
                  </a:lnTo>
                  <a:lnTo>
                    <a:pt x="51967" y="2496"/>
                  </a:lnTo>
                  <a:lnTo>
                    <a:pt x="34532" y="9590"/>
                  </a:lnTo>
                  <a:lnTo>
                    <a:pt x="12816" y="27366"/>
                  </a:lnTo>
                  <a:lnTo>
                    <a:pt x="6092" y="34763"/>
                  </a:lnTo>
                  <a:lnTo>
                    <a:pt x="2315" y="41811"/>
                  </a:lnTo>
                  <a:lnTo>
                    <a:pt x="0" y="55286"/>
                  </a:lnTo>
                  <a:lnTo>
                    <a:pt x="6034" y="78143"/>
                  </a:lnTo>
                  <a:lnTo>
                    <a:pt x="27196" y="111856"/>
                  </a:lnTo>
                  <a:lnTo>
                    <a:pt x="70633" y="158768"/>
                  </a:lnTo>
                  <a:lnTo>
                    <a:pt x="98282" y="193320"/>
                  </a:lnTo>
                  <a:lnTo>
                    <a:pt x="108532" y="218134"/>
                  </a:lnTo>
                  <a:lnTo>
                    <a:pt x="111178" y="232429"/>
                  </a:lnTo>
                  <a:lnTo>
                    <a:pt x="108590" y="245838"/>
                  </a:lnTo>
                  <a:lnTo>
                    <a:pt x="102031" y="258148"/>
                  </a:lnTo>
                  <a:lnTo>
                    <a:pt x="92061" y="268323"/>
                  </a:lnTo>
                  <a:lnTo>
                    <a:pt x="80574" y="273786"/>
                  </a:lnTo>
                  <a:lnTo>
                    <a:pt x="69824" y="275508"/>
                  </a:lnTo>
                  <a:lnTo>
                    <a:pt x="54714" y="272433"/>
                  </a:lnTo>
                  <a:lnTo>
                    <a:pt x="53779" y="271518"/>
                  </a:lnTo>
                  <a:lnTo>
                    <a:pt x="53862" y="270203"/>
                  </a:lnTo>
                  <a:lnTo>
                    <a:pt x="54623" y="268621"/>
                  </a:lnTo>
                  <a:lnTo>
                    <a:pt x="55835" y="267566"/>
                  </a:lnTo>
                  <a:lnTo>
                    <a:pt x="59064" y="266394"/>
                  </a:lnTo>
                  <a:lnTo>
                    <a:pt x="68220" y="265734"/>
                  </a:lnTo>
                  <a:lnTo>
                    <a:pt x="75857" y="269342"/>
                  </a:lnTo>
                  <a:lnTo>
                    <a:pt x="83250" y="275650"/>
                  </a:lnTo>
                  <a:lnTo>
                    <a:pt x="88887" y="283157"/>
                  </a:lnTo>
                  <a:lnTo>
                    <a:pt x="89982" y="294960"/>
                  </a:lnTo>
                  <a:lnTo>
                    <a:pt x="87411" y="309613"/>
                  </a:lnTo>
                  <a:lnTo>
                    <a:pt x="66969" y="353734"/>
                  </a:lnTo>
                  <a:lnTo>
                    <a:pt x="48849" y="393457"/>
                  </a:lnTo>
                  <a:lnTo>
                    <a:pt x="41596" y="415566"/>
                  </a:lnTo>
                  <a:lnTo>
                    <a:pt x="42152" y="426481"/>
                  </a:lnTo>
                  <a:lnTo>
                    <a:pt x="44700" y="429956"/>
                  </a:lnTo>
                  <a:lnTo>
                    <a:pt x="48514" y="432272"/>
                  </a:lnTo>
                  <a:lnTo>
                    <a:pt x="53174" y="433817"/>
                  </a:lnTo>
                  <a:lnTo>
                    <a:pt x="76587" y="429249"/>
                  </a:lnTo>
                  <a:lnTo>
                    <a:pt x="132344" y="405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59">
              <a:extLst>
                <a:ext uri="{FF2B5EF4-FFF2-40B4-BE49-F238E27FC236}">
                  <a16:creationId xmlns:a16="http://schemas.microsoft.com/office/drawing/2014/main" xmlns="" id="{734B513B-02CB-47A9-A05B-1925DB8D5ED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518533" y="2382133"/>
              <a:ext cx="195968" cy="246768"/>
            </a:xfrm>
            <a:custGeom>
              <a:avLst/>
              <a:gdLst/>
              <a:ahLst/>
              <a:cxnLst/>
              <a:rect l="0" t="0" r="0" b="0"/>
              <a:pathLst>
                <a:path w="195968" h="2467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50" y="6120"/>
                  </a:lnTo>
                  <a:lnTo>
                    <a:pt x="40582" y="44574"/>
                  </a:lnTo>
                  <a:lnTo>
                    <a:pt x="71845" y="80868"/>
                  </a:lnTo>
                  <a:lnTo>
                    <a:pt x="107920" y="122901"/>
                  </a:lnTo>
                  <a:lnTo>
                    <a:pt x="142049" y="163264"/>
                  </a:lnTo>
                  <a:lnTo>
                    <a:pt x="173636" y="208348"/>
                  </a:lnTo>
                  <a:lnTo>
                    <a:pt x="195967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60">
              <a:extLst>
                <a:ext uri="{FF2B5EF4-FFF2-40B4-BE49-F238E27FC236}">
                  <a16:creationId xmlns:a16="http://schemas.microsoft.com/office/drawing/2014/main" xmlns="" id="{EF884F5C-EA65-4B02-B162-97B97F379FE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580761" y="2344915"/>
              <a:ext cx="165490" cy="303036"/>
            </a:xfrm>
            <a:custGeom>
              <a:avLst/>
              <a:gdLst/>
              <a:ahLst/>
              <a:cxnLst/>
              <a:rect l="0" t="0" r="0" b="0"/>
              <a:pathLst>
                <a:path w="165490" h="303036">
                  <a:moveTo>
                    <a:pt x="165489" y="10935"/>
                  </a:moveTo>
                  <a:lnTo>
                    <a:pt x="165489" y="10935"/>
                  </a:lnTo>
                  <a:lnTo>
                    <a:pt x="154554" y="0"/>
                  </a:lnTo>
                  <a:lnTo>
                    <a:pt x="153260" y="117"/>
                  </a:lnTo>
                  <a:lnTo>
                    <a:pt x="149941" y="2129"/>
                  </a:lnTo>
                  <a:lnTo>
                    <a:pt x="129322" y="37536"/>
                  </a:lnTo>
                  <a:lnTo>
                    <a:pt x="107030" y="78554"/>
                  </a:lnTo>
                  <a:lnTo>
                    <a:pt x="89413" y="110838"/>
                  </a:lnTo>
                  <a:lnTo>
                    <a:pt x="67472" y="146353"/>
                  </a:lnTo>
                  <a:lnTo>
                    <a:pt x="49253" y="181423"/>
                  </a:lnTo>
                  <a:lnTo>
                    <a:pt x="33395" y="214413"/>
                  </a:lnTo>
                  <a:lnTo>
                    <a:pt x="10717" y="255375"/>
                  </a:lnTo>
                  <a:lnTo>
                    <a:pt x="0" y="283896"/>
                  </a:lnTo>
                  <a:lnTo>
                    <a:pt x="389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261">
              <a:extLst>
                <a:ext uri="{FF2B5EF4-FFF2-40B4-BE49-F238E27FC236}">
                  <a16:creationId xmlns:a16="http://schemas.microsoft.com/office/drawing/2014/main" xmlns="" id="{DD418F3F-1FB5-4CB9-880B-9055FBE9461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771650" y="25463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4927" y="29232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62">
              <a:extLst>
                <a:ext uri="{FF2B5EF4-FFF2-40B4-BE49-F238E27FC236}">
                  <a16:creationId xmlns:a16="http://schemas.microsoft.com/office/drawing/2014/main" xmlns="" id="{F1F2C5B9-2137-499E-9E23-8F5D0D3DB65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866900" y="26162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25890" y="265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63">
              <a:extLst>
                <a:ext uri="{FF2B5EF4-FFF2-40B4-BE49-F238E27FC236}">
                  <a16:creationId xmlns:a16="http://schemas.microsoft.com/office/drawing/2014/main" xmlns="" id="{5F2FA95D-2590-4C98-9519-120C15AA652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025650" y="2314379"/>
              <a:ext cx="101612" cy="314522"/>
            </a:xfrm>
            <a:custGeom>
              <a:avLst/>
              <a:gdLst/>
              <a:ahLst/>
              <a:cxnLst/>
              <a:rect l="0" t="0" r="0" b="0"/>
              <a:pathLst>
                <a:path w="101612" h="3145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8016"/>
                  </a:lnTo>
                  <a:lnTo>
                    <a:pt x="16620" y="47014"/>
                  </a:lnTo>
                  <a:lnTo>
                    <a:pt x="33257" y="78507"/>
                  </a:lnTo>
                  <a:lnTo>
                    <a:pt x="52410" y="119315"/>
                  </a:lnTo>
                  <a:lnTo>
                    <a:pt x="71271" y="163557"/>
                  </a:lnTo>
                  <a:lnTo>
                    <a:pt x="86709" y="204387"/>
                  </a:lnTo>
                  <a:lnTo>
                    <a:pt x="96863" y="239937"/>
                  </a:lnTo>
                  <a:lnTo>
                    <a:pt x="101611" y="270084"/>
                  </a:lnTo>
                  <a:lnTo>
                    <a:pt x="9525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264">
              <a:extLst>
                <a:ext uri="{FF2B5EF4-FFF2-40B4-BE49-F238E27FC236}">
                  <a16:creationId xmlns:a16="http://schemas.microsoft.com/office/drawing/2014/main" xmlns="" id="{18214083-AFD7-44D4-AE78-88E65ADD781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000250" y="2305050"/>
              <a:ext cx="171451" cy="317501"/>
            </a:xfrm>
            <a:custGeom>
              <a:avLst/>
              <a:gdLst/>
              <a:ahLst/>
              <a:cxnLst/>
              <a:rect l="0" t="0" r="0" b="0"/>
              <a:pathLst>
                <a:path w="171451" h="317501">
                  <a:moveTo>
                    <a:pt x="171450" y="0"/>
                  </a:moveTo>
                  <a:lnTo>
                    <a:pt x="171450" y="0"/>
                  </a:lnTo>
                  <a:lnTo>
                    <a:pt x="161311" y="706"/>
                  </a:lnTo>
                  <a:lnTo>
                    <a:pt x="153773" y="3371"/>
                  </a:lnTo>
                  <a:lnTo>
                    <a:pt x="138225" y="18951"/>
                  </a:lnTo>
                  <a:lnTo>
                    <a:pt x="116842" y="51555"/>
                  </a:lnTo>
                  <a:lnTo>
                    <a:pt x="98967" y="84061"/>
                  </a:lnTo>
                  <a:lnTo>
                    <a:pt x="79263" y="123438"/>
                  </a:lnTo>
                  <a:lnTo>
                    <a:pt x="58746" y="169161"/>
                  </a:lnTo>
                  <a:lnTo>
                    <a:pt x="37869" y="213942"/>
                  </a:lnTo>
                  <a:lnTo>
                    <a:pt x="19653" y="254541"/>
                  </a:lnTo>
                  <a:lnTo>
                    <a:pt x="6137" y="296964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265">
              <a:extLst>
                <a:ext uri="{FF2B5EF4-FFF2-40B4-BE49-F238E27FC236}">
                  <a16:creationId xmlns:a16="http://schemas.microsoft.com/office/drawing/2014/main" xmlns="" id="{A86D7899-8C4F-4E6A-B50A-A48BB0F2716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184400" y="2530166"/>
              <a:ext cx="120651" cy="116648"/>
            </a:xfrm>
            <a:custGeom>
              <a:avLst/>
              <a:gdLst/>
              <a:ahLst/>
              <a:cxnLst/>
              <a:rect l="0" t="0" r="0" b="0"/>
              <a:pathLst>
                <a:path w="120651" h="116648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1411" y="5470"/>
                  </a:lnTo>
                  <a:lnTo>
                    <a:pt x="31801" y="0"/>
                  </a:lnTo>
                  <a:lnTo>
                    <a:pt x="54970" y="3549"/>
                  </a:lnTo>
                  <a:lnTo>
                    <a:pt x="68881" y="9628"/>
                  </a:lnTo>
                  <a:lnTo>
                    <a:pt x="73437" y="13930"/>
                  </a:lnTo>
                  <a:lnTo>
                    <a:pt x="78500" y="24354"/>
                  </a:lnTo>
                  <a:lnTo>
                    <a:pt x="76987" y="37925"/>
                  </a:lnTo>
                  <a:lnTo>
                    <a:pt x="70905" y="52657"/>
                  </a:lnTo>
                  <a:lnTo>
                    <a:pt x="35203" y="96757"/>
                  </a:lnTo>
                  <a:lnTo>
                    <a:pt x="29051" y="104911"/>
                  </a:lnTo>
                  <a:lnTo>
                    <a:pt x="23965" y="108535"/>
                  </a:lnTo>
                  <a:lnTo>
                    <a:pt x="23033" y="110207"/>
                  </a:lnTo>
                  <a:lnTo>
                    <a:pt x="23116" y="112027"/>
                  </a:lnTo>
                  <a:lnTo>
                    <a:pt x="23877" y="113946"/>
                  </a:lnTo>
                  <a:lnTo>
                    <a:pt x="26501" y="115225"/>
                  </a:lnTo>
                  <a:lnTo>
                    <a:pt x="35062" y="116647"/>
                  </a:lnTo>
                  <a:lnTo>
                    <a:pt x="81514" y="110727"/>
                  </a:lnTo>
                  <a:lnTo>
                    <a:pt x="120650" y="10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66">
              <a:extLst>
                <a:ext uri="{FF2B5EF4-FFF2-40B4-BE49-F238E27FC236}">
                  <a16:creationId xmlns:a16="http://schemas.microsoft.com/office/drawing/2014/main" xmlns="" id="{FD3FB169-95EB-4E38-918B-A6087ADAFC5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330155" y="2641600"/>
              <a:ext cx="44746" cy="38101"/>
            </a:xfrm>
            <a:custGeom>
              <a:avLst/>
              <a:gdLst/>
              <a:ahLst/>
              <a:cxnLst/>
              <a:rect l="0" t="0" r="0" b="0"/>
              <a:pathLst>
                <a:path w="44746" h="38101">
                  <a:moveTo>
                    <a:pt x="44745" y="0"/>
                  </a:moveTo>
                  <a:lnTo>
                    <a:pt x="44745" y="0"/>
                  </a:lnTo>
                  <a:lnTo>
                    <a:pt x="18230" y="12209"/>
                  </a:lnTo>
                  <a:lnTo>
                    <a:pt x="3336" y="23765"/>
                  </a:lnTo>
                  <a:lnTo>
                    <a:pt x="911" y="27132"/>
                  </a:lnTo>
                  <a:lnTo>
                    <a:pt x="0" y="30082"/>
                  </a:lnTo>
                  <a:lnTo>
                    <a:pt x="98" y="32755"/>
                  </a:lnTo>
                  <a:lnTo>
                    <a:pt x="1575" y="34537"/>
                  </a:lnTo>
                  <a:lnTo>
                    <a:pt x="1299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67">
              <a:extLst>
                <a:ext uri="{FF2B5EF4-FFF2-40B4-BE49-F238E27FC236}">
                  <a16:creationId xmlns:a16="http://schemas.microsoft.com/office/drawing/2014/main" xmlns="" id="{5C365D84-342A-42BC-83C5-BDEF02BA461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501900" y="26352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6264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268">
              <a:extLst>
                <a:ext uri="{FF2B5EF4-FFF2-40B4-BE49-F238E27FC236}">
                  <a16:creationId xmlns:a16="http://schemas.microsoft.com/office/drawing/2014/main" xmlns="" id="{FC67C504-DDF7-4FE4-8EAB-EB0D21B931F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705100" y="26162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69">
              <a:extLst>
                <a:ext uri="{FF2B5EF4-FFF2-40B4-BE49-F238E27FC236}">
                  <a16:creationId xmlns:a16="http://schemas.microsoft.com/office/drawing/2014/main" xmlns="" id="{F3A7DDB5-FD7A-4995-B238-EB6A4A4775F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908300" y="26289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270">
              <a:extLst>
                <a:ext uri="{FF2B5EF4-FFF2-40B4-BE49-F238E27FC236}">
                  <a16:creationId xmlns:a16="http://schemas.microsoft.com/office/drawing/2014/main" xmlns="" id="{2B1BFB60-7283-41CF-9C08-AECC146BA0B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086100" y="2286000"/>
              <a:ext cx="246429" cy="307334"/>
            </a:xfrm>
            <a:custGeom>
              <a:avLst/>
              <a:gdLst/>
              <a:ahLst/>
              <a:cxnLst/>
              <a:rect l="0" t="0" r="0" b="0"/>
              <a:pathLst>
                <a:path w="246429" h="307334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5467" y="17677"/>
                  </a:lnTo>
                  <a:lnTo>
                    <a:pt x="36158" y="57979"/>
                  </a:lnTo>
                  <a:lnTo>
                    <a:pt x="73429" y="94398"/>
                  </a:lnTo>
                  <a:lnTo>
                    <a:pt x="120221" y="139840"/>
                  </a:lnTo>
                  <a:lnTo>
                    <a:pt x="151269" y="174334"/>
                  </a:lnTo>
                  <a:lnTo>
                    <a:pt x="180825" y="208715"/>
                  </a:lnTo>
                  <a:lnTo>
                    <a:pt x="218442" y="251166"/>
                  </a:lnTo>
                  <a:lnTo>
                    <a:pt x="241462" y="291828"/>
                  </a:lnTo>
                  <a:lnTo>
                    <a:pt x="246428" y="307333"/>
                  </a:lnTo>
                  <a:lnTo>
                    <a:pt x="2413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271">
              <a:extLst>
                <a:ext uri="{FF2B5EF4-FFF2-40B4-BE49-F238E27FC236}">
                  <a16:creationId xmlns:a16="http://schemas.microsoft.com/office/drawing/2014/main" xmlns="" id="{CFE330D3-1FA8-45C9-BCED-4BFCF571592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117850" y="2273823"/>
              <a:ext cx="168759" cy="329678"/>
            </a:xfrm>
            <a:custGeom>
              <a:avLst/>
              <a:gdLst/>
              <a:ahLst/>
              <a:cxnLst/>
              <a:rect l="0" t="0" r="0" b="0"/>
              <a:pathLst>
                <a:path w="168759" h="329678">
                  <a:moveTo>
                    <a:pt x="165100" y="12177"/>
                  </a:moveTo>
                  <a:lnTo>
                    <a:pt x="165100" y="12177"/>
                  </a:lnTo>
                  <a:lnTo>
                    <a:pt x="168471" y="5435"/>
                  </a:lnTo>
                  <a:lnTo>
                    <a:pt x="168758" y="3449"/>
                  </a:lnTo>
                  <a:lnTo>
                    <a:pt x="168244" y="2125"/>
                  </a:lnTo>
                  <a:lnTo>
                    <a:pt x="165721" y="0"/>
                  </a:lnTo>
                  <a:lnTo>
                    <a:pt x="147604" y="34702"/>
                  </a:lnTo>
                  <a:lnTo>
                    <a:pt x="131924" y="65227"/>
                  </a:lnTo>
                  <a:lnTo>
                    <a:pt x="110844" y="104664"/>
                  </a:lnTo>
                  <a:lnTo>
                    <a:pt x="87364" y="146180"/>
                  </a:lnTo>
                  <a:lnTo>
                    <a:pt x="63523" y="187445"/>
                  </a:lnTo>
                  <a:lnTo>
                    <a:pt x="41167" y="226952"/>
                  </a:lnTo>
                  <a:lnTo>
                    <a:pt x="23235" y="260032"/>
                  </a:lnTo>
                  <a:lnTo>
                    <a:pt x="6884" y="298693"/>
                  </a:lnTo>
                  <a:lnTo>
                    <a:pt x="0" y="32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272">
              <a:extLst>
                <a:ext uri="{FF2B5EF4-FFF2-40B4-BE49-F238E27FC236}">
                  <a16:creationId xmlns:a16="http://schemas.microsoft.com/office/drawing/2014/main" xmlns="" id="{39B6EA2B-D4DA-4897-BFCC-1CE24BD03BE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374541" y="2521349"/>
              <a:ext cx="87723" cy="102683"/>
            </a:xfrm>
            <a:custGeom>
              <a:avLst/>
              <a:gdLst/>
              <a:ahLst/>
              <a:cxnLst/>
              <a:rect l="0" t="0" r="0" b="0"/>
              <a:pathLst>
                <a:path w="87723" h="102683">
                  <a:moveTo>
                    <a:pt x="3659" y="37701"/>
                  </a:moveTo>
                  <a:lnTo>
                    <a:pt x="3659" y="37701"/>
                  </a:lnTo>
                  <a:lnTo>
                    <a:pt x="288" y="37701"/>
                  </a:lnTo>
                  <a:lnTo>
                    <a:pt x="0" y="39112"/>
                  </a:lnTo>
                  <a:lnTo>
                    <a:pt x="3536" y="85498"/>
                  </a:lnTo>
                  <a:lnTo>
                    <a:pt x="3643" y="102365"/>
                  </a:lnTo>
                  <a:lnTo>
                    <a:pt x="2942" y="102682"/>
                  </a:lnTo>
                  <a:lnTo>
                    <a:pt x="283" y="99272"/>
                  </a:lnTo>
                  <a:lnTo>
                    <a:pt x="1561" y="82677"/>
                  </a:lnTo>
                  <a:lnTo>
                    <a:pt x="14089" y="43057"/>
                  </a:lnTo>
                  <a:lnTo>
                    <a:pt x="38925" y="4653"/>
                  </a:lnTo>
                  <a:lnTo>
                    <a:pt x="44103" y="1558"/>
                  </a:lnTo>
                  <a:lnTo>
                    <a:pt x="55501" y="0"/>
                  </a:lnTo>
                  <a:lnTo>
                    <a:pt x="67622" y="3541"/>
                  </a:lnTo>
                  <a:lnTo>
                    <a:pt x="73818" y="6461"/>
                  </a:lnTo>
                  <a:lnTo>
                    <a:pt x="82583" y="17232"/>
                  </a:lnTo>
                  <a:lnTo>
                    <a:pt x="85908" y="24055"/>
                  </a:lnTo>
                  <a:lnTo>
                    <a:pt x="87722" y="39162"/>
                  </a:lnTo>
                  <a:lnTo>
                    <a:pt x="81316" y="84866"/>
                  </a:lnTo>
                  <a:lnTo>
                    <a:pt x="79859" y="101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73">
              <a:extLst>
                <a:ext uri="{FF2B5EF4-FFF2-40B4-BE49-F238E27FC236}">
                  <a16:creationId xmlns:a16="http://schemas.microsoft.com/office/drawing/2014/main" xmlns="" id="{0BC4A4BB-7A5B-4C37-81D3-13A9676B132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558979" y="2231542"/>
              <a:ext cx="84326" cy="416409"/>
            </a:xfrm>
            <a:custGeom>
              <a:avLst/>
              <a:gdLst/>
              <a:ahLst/>
              <a:cxnLst/>
              <a:rect l="0" t="0" r="0" b="0"/>
              <a:pathLst>
                <a:path w="84326" h="41640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14959" y="6408"/>
                  </a:lnTo>
                  <a:lnTo>
                    <a:pt x="33694" y="25796"/>
                  </a:lnTo>
                  <a:lnTo>
                    <a:pt x="41542" y="44071"/>
                  </a:lnTo>
                  <a:lnTo>
                    <a:pt x="44325" y="64658"/>
                  </a:lnTo>
                  <a:lnTo>
                    <a:pt x="38481" y="110487"/>
                  </a:lnTo>
                  <a:lnTo>
                    <a:pt x="27318" y="150349"/>
                  </a:lnTo>
                  <a:lnTo>
                    <a:pt x="14012" y="193657"/>
                  </a:lnTo>
                  <a:lnTo>
                    <a:pt x="13510" y="204754"/>
                  </a:lnTo>
                  <a:lnTo>
                    <a:pt x="14363" y="209688"/>
                  </a:lnTo>
                  <a:lnTo>
                    <a:pt x="19075" y="218935"/>
                  </a:lnTo>
                  <a:lnTo>
                    <a:pt x="56522" y="264937"/>
                  </a:lnTo>
                  <a:lnTo>
                    <a:pt x="82860" y="307997"/>
                  </a:lnTo>
                  <a:lnTo>
                    <a:pt x="84325" y="328244"/>
                  </a:lnTo>
                  <a:lnTo>
                    <a:pt x="74422" y="375452"/>
                  </a:lnTo>
                  <a:lnTo>
                    <a:pt x="67640" y="392796"/>
                  </a:lnTo>
                  <a:lnTo>
                    <a:pt x="54277" y="406149"/>
                  </a:lnTo>
                  <a:lnTo>
                    <a:pt x="45775" y="411685"/>
                  </a:lnTo>
                  <a:lnTo>
                    <a:pt x="28802" y="415955"/>
                  </a:lnTo>
                  <a:lnTo>
                    <a:pt x="3371" y="41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404">
            <a:extLst>
              <a:ext uri="{FF2B5EF4-FFF2-40B4-BE49-F238E27FC236}">
                <a16:creationId xmlns:a16="http://schemas.microsoft.com/office/drawing/2014/main" xmlns="" id="{96C4B6B4-453D-456C-82C9-85BB533DCB24}"/>
              </a:ext>
            </a:extLst>
          </p:cNvPr>
          <p:cNvGrpSpPr/>
          <p:nvPr/>
        </p:nvGrpSpPr>
        <p:grpSpPr>
          <a:xfrm>
            <a:off x="1829683" y="3253475"/>
            <a:ext cx="615068" cy="419754"/>
            <a:chOff x="1829683" y="3253475"/>
            <a:chExt cx="615068" cy="419754"/>
          </a:xfrm>
        </p:grpSpPr>
        <p:sp>
          <p:nvSpPr>
            <p:cNvPr id="72" name="SMARTInkShape-2274">
              <a:extLst>
                <a:ext uri="{FF2B5EF4-FFF2-40B4-BE49-F238E27FC236}">
                  <a16:creationId xmlns:a16="http://schemas.microsoft.com/office/drawing/2014/main" xmlns="" id="{BFD361EA-838A-4DC3-A35C-456C1494841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829683" y="3253475"/>
              <a:ext cx="147371" cy="419754"/>
            </a:xfrm>
            <a:custGeom>
              <a:avLst/>
              <a:gdLst/>
              <a:ahLst/>
              <a:cxnLst/>
              <a:rect l="0" t="0" r="0" b="0"/>
              <a:pathLst>
                <a:path w="147371" h="419754">
                  <a:moveTo>
                    <a:pt x="5467" y="137425"/>
                  </a:moveTo>
                  <a:lnTo>
                    <a:pt x="5467" y="137425"/>
                  </a:lnTo>
                  <a:lnTo>
                    <a:pt x="0" y="131958"/>
                  </a:lnTo>
                  <a:lnTo>
                    <a:pt x="2749" y="134707"/>
                  </a:lnTo>
                  <a:lnTo>
                    <a:pt x="14364" y="162942"/>
                  </a:lnTo>
                  <a:lnTo>
                    <a:pt x="22606" y="199313"/>
                  </a:lnTo>
                  <a:lnTo>
                    <a:pt x="29782" y="234311"/>
                  </a:lnTo>
                  <a:lnTo>
                    <a:pt x="35794" y="273383"/>
                  </a:lnTo>
                  <a:lnTo>
                    <a:pt x="40818" y="312857"/>
                  </a:lnTo>
                  <a:lnTo>
                    <a:pt x="45403" y="349215"/>
                  </a:lnTo>
                  <a:lnTo>
                    <a:pt x="48579" y="391305"/>
                  </a:lnTo>
                  <a:lnTo>
                    <a:pt x="49521" y="416006"/>
                  </a:lnTo>
                  <a:lnTo>
                    <a:pt x="48947" y="419101"/>
                  </a:lnTo>
                  <a:lnTo>
                    <a:pt x="47859" y="419753"/>
                  </a:lnTo>
                  <a:lnTo>
                    <a:pt x="46428" y="418777"/>
                  </a:lnTo>
                  <a:lnTo>
                    <a:pt x="38357" y="377491"/>
                  </a:lnTo>
                  <a:lnTo>
                    <a:pt x="31609" y="334902"/>
                  </a:lnTo>
                  <a:lnTo>
                    <a:pt x="28539" y="310704"/>
                  </a:lnTo>
                  <a:lnTo>
                    <a:pt x="25787" y="285400"/>
                  </a:lnTo>
                  <a:lnTo>
                    <a:pt x="23248" y="259358"/>
                  </a:lnTo>
                  <a:lnTo>
                    <a:pt x="22259" y="233530"/>
                  </a:lnTo>
                  <a:lnTo>
                    <a:pt x="22306" y="207845"/>
                  </a:lnTo>
                  <a:lnTo>
                    <a:pt x="23043" y="182255"/>
                  </a:lnTo>
                  <a:lnTo>
                    <a:pt x="24945" y="157434"/>
                  </a:lnTo>
                  <a:lnTo>
                    <a:pt x="27625" y="133125"/>
                  </a:lnTo>
                  <a:lnTo>
                    <a:pt x="34365" y="88242"/>
                  </a:lnTo>
                  <a:lnTo>
                    <a:pt x="42064" y="51831"/>
                  </a:lnTo>
                  <a:lnTo>
                    <a:pt x="54332" y="17049"/>
                  </a:lnTo>
                  <a:lnTo>
                    <a:pt x="62698" y="4432"/>
                  </a:lnTo>
                  <a:lnTo>
                    <a:pt x="66904" y="80"/>
                  </a:lnTo>
                  <a:lnTo>
                    <a:pt x="73236" y="0"/>
                  </a:lnTo>
                  <a:lnTo>
                    <a:pt x="89679" y="7438"/>
                  </a:lnTo>
                  <a:lnTo>
                    <a:pt x="115399" y="37606"/>
                  </a:lnTo>
                  <a:lnTo>
                    <a:pt x="137523" y="74452"/>
                  </a:lnTo>
                  <a:lnTo>
                    <a:pt x="147370" y="112181"/>
                  </a:lnTo>
                  <a:lnTo>
                    <a:pt x="143546" y="146800"/>
                  </a:lnTo>
                  <a:lnTo>
                    <a:pt x="135274" y="162994"/>
                  </a:lnTo>
                  <a:lnTo>
                    <a:pt x="123837" y="174189"/>
                  </a:lnTo>
                  <a:lnTo>
                    <a:pt x="102236" y="183752"/>
                  </a:lnTo>
                  <a:lnTo>
                    <a:pt x="82117" y="186194"/>
                  </a:lnTo>
                  <a:lnTo>
                    <a:pt x="49917" y="181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75">
              <a:extLst>
                <a:ext uri="{FF2B5EF4-FFF2-40B4-BE49-F238E27FC236}">
                  <a16:creationId xmlns:a16="http://schemas.microsoft.com/office/drawing/2014/main" xmlns="" id="{165FCBF6-8570-4127-9505-697C08A1772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964032" y="3416300"/>
              <a:ext cx="163219" cy="183972"/>
            </a:xfrm>
            <a:custGeom>
              <a:avLst/>
              <a:gdLst/>
              <a:ahLst/>
              <a:cxnLst/>
              <a:rect l="0" t="0" r="0" b="0"/>
              <a:pathLst>
                <a:path w="163219" h="183972">
                  <a:moveTo>
                    <a:pt x="10818" y="114300"/>
                  </a:moveTo>
                  <a:lnTo>
                    <a:pt x="10818" y="114300"/>
                  </a:lnTo>
                  <a:lnTo>
                    <a:pt x="766" y="90433"/>
                  </a:lnTo>
                  <a:lnTo>
                    <a:pt x="0" y="81114"/>
                  </a:lnTo>
                  <a:lnTo>
                    <a:pt x="2012" y="72270"/>
                  </a:lnTo>
                  <a:lnTo>
                    <a:pt x="7139" y="65516"/>
                  </a:lnTo>
                  <a:lnTo>
                    <a:pt x="10482" y="62727"/>
                  </a:lnTo>
                  <a:lnTo>
                    <a:pt x="21723" y="61510"/>
                  </a:lnTo>
                  <a:lnTo>
                    <a:pt x="28671" y="62174"/>
                  </a:lnTo>
                  <a:lnTo>
                    <a:pt x="43918" y="70436"/>
                  </a:lnTo>
                  <a:lnTo>
                    <a:pt x="59396" y="84222"/>
                  </a:lnTo>
                  <a:lnTo>
                    <a:pt x="78598" y="112522"/>
                  </a:lnTo>
                  <a:lnTo>
                    <a:pt x="90241" y="154009"/>
                  </a:lnTo>
                  <a:lnTo>
                    <a:pt x="91273" y="168637"/>
                  </a:lnTo>
                  <a:lnTo>
                    <a:pt x="89379" y="179842"/>
                  </a:lnTo>
                  <a:lnTo>
                    <a:pt x="87887" y="182689"/>
                  </a:lnTo>
                  <a:lnTo>
                    <a:pt x="86186" y="183881"/>
                  </a:lnTo>
                  <a:lnTo>
                    <a:pt x="84346" y="183971"/>
                  </a:lnTo>
                  <a:lnTo>
                    <a:pt x="80422" y="176545"/>
                  </a:lnTo>
                  <a:lnTo>
                    <a:pt x="77031" y="161720"/>
                  </a:lnTo>
                  <a:lnTo>
                    <a:pt x="77238" y="125606"/>
                  </a:lnTo>
                  <a:lnTo>
                    <a:pt x="91176" y="84332"/>
                  </a:lnTo>
                  <a:lnTo>
                    <a:pt x="116315" y="46389"/>
                  </a:lnTo>
                  <a:lnTo>
                    <a:pt x="163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76">
              <a:extLst>
                <a:ext uri="{FF2B5EF4-FFF2-40B4-BE49-F238E27FC236}">
                  <a16:creationId xmlns:a16="http://schemas.microsoft.com/office/drawing/2014/main" xmlns="" id="{15CA316D-7363-4002-9B5C-0C01C94538D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267470" y="3259993"/>
              <a:ext cx="177281" cy="397608"/>
            </a:xfrm>
            <a:custGeom>
              <a:avLst/>
              <a:gdLst/>
              <a:ahLst/>
              <a:cxnLst/>
              <a:rect l="0" t="0" r="0" b="0"/>
              <a:pathLst>
                <a:path w="177281" h="397608">
                  <a:moveTo>
                    <a:pt x="94730" y="35657"/>
                  </a:moveTo>
                  <a:lnTo>
                    <a:pt x="94730" y="35657"/>
                  </a:lnTo>
                  <a:lnTo>
                    <a:pt x="99094" y="25518"/>
                  </a:lnTo>
                  <a:lnTo>
                    <a:pt x="100197" y="17980"/>
                  </a:lnTo>
                  <a:lnTo>
                    <a:pt x="97447" y="5803"/>
                  </a:lnTo>
                  <a:lnTo>
                    <a:pt x="95131" y="3054"/>
                  </a:lnTo>
                  <a:lnTo>
                    <a:pt x="88793" y="0"/>
                  </a:lnTo>
                  <a:lnTo>
                    <a:pt x="79391" y="524"/>
                  </a:lnTo>
                  <a:lnTo>
                    <a:pt x="73921" y="1652"/>
                  </a:lnTo>
                  <a:lnTo>
                    <a:pt x="62198" y="12312"/>
                  </a:lnTo>
                  <a:lnTo>
                    <a:pt x="34055" y="58013"/>
                  </a:lnTo>
                  <a:lnTo>
                    <a:pt x="19785" y="98274"/>
                  </a:lnTo>
                  <a:lnTo>
                    <a:pt x="13017" y="121852"/>
                  </a:lnTo>
                  <a:lnTo>
                    <a:pt x="7799" y="146742"/>
                  </a:lnTo>
                  <a:lnTo>
                    <a:pt x="3615" y="172508"/>
                  </a:lnTo>
                  <a:lnTo>
                    <a:pt x="120" y="198858"/>
                  </a:lnTo>
                  <a:lnTo>
                    <a:pt x="0" y="245069"/>
                  </a:lnTo>
                  <a:lnTo>
                    <a:pt x="8178" y="286067"/>
                  </a:lnTo>
                  <a:lnTo>
                    <a:pt x="28275" y="323104"/>
                  </a:lnTo>
                  <a:lnTo>
                    <a:pt x="67357" y="362205"/>
                  </a:lnTo>
                  <a:lnTo>
                    <a:pt x="110216" y="384923"/>
                  </a:lnTo>
                  <a:lnTo>
                    <a:pt x="150824" y="393848"/>
                  </a:lnTo>
                  <a:lnTo>
                    <a:pt x="177280" y="397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405">
            <a:extLst>
              <a:ext uri="{FF2B5EF4-FFF2-40B4-BE49-F238E27FC236}">
                <a16:creationId xmlns:a16="http://schemas.microsoft.com/office/drawing/2014/main" xmlns="" id="{4ECD8C2E-4AA8-4E07-9EAA-CBF24E6115C4}"/>
              </a:ext>
            </a:extLst>
          </p:cNvPr>
          <p:cNvGrpSpPr/>
          <p:nvPr/>
        </p:nvGrpSpPr>
        <p:grpSpPr>
          <a:xfrm>
            <a:off x="2584480" y="3271395"/>
            <a:ext cx="259752" cy="354456"/>
            <a:chOff x="2584480" y="3271395"/>
            <a:chExt cx="259752" cy="354456"/>
          </a:xfrm>
        </p:grpSpPr>
        <p:sp>
          <p:nvSpPr>
            <p:cNvPr id="76" name="SMARTInkShape-2277">
              <a:extLst>
                <a:ext uri="{FF2B5EF4-FFF2-40B4-BE49-F238E27FC236}">
                  <a16:creationId xmlns:a16="http://schemas.microsoft.com/office/drawing/2014/main" xmlns="" id="{8C0DD397-075D-4E40-8E58-98CA208B30F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84480" y="3333779"/>
              <a:ext cx="259752" cy="277516"/>
            </a:xfrm>
            <a:custGeom>
              <a:avLst/>
              <a:gdLst/>
              <a:ahLst/>
              <a:cxnLst/>
              <a:rect l="0" t="0" r="0" b="0"/>
              <a:pathLst>
                <a:path w="259752" h="277516">
                  <a:moveTo>
                    <a:pt x="12670" y="12671"/>
                  </a:moveTo>
                  <a:lnTo>
                    <a:pt x="12670" y="12671"/>
                  </a:lnTo>
                  <a:lnTo>
                    <a:pt x="0" y="0"/>
                  </a:lnTo>
                  <a:lnTo>
                    <a:pt x="34490" y="41399"/>
                  </a:lnTo>
                  <a:lnTo>
                    <a:pt x="69505" y="84433"/>
                  </a:lnTo>
                  <a:lnTo>
                    <a:pt x="106729" y="121187"/>
                  </a:lnTo>
                  <a:lnTo>
                    <a:pt x="149038" y="155517"/>
                  </a:lnTo>
                  <a:lnTo>
                    <a:pt x="189483" y="188032"/>
                  </a:lnTo>
                  <a:lnTo>
                    <a:pt x="236262" y="234321"/>
                  </a:lnTo>
                  <a:lnTo>
                    <a:pt x="257441" y="269972"/>
                  </a:lnTo>
                  <a:lnTo>
                    <a:pt x="259751" y="277515"/>
                  </a:lnTo>
                  <a:lnTo>
                    <a:pt x="253970" y="260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278">
              <a:extLst>
                <a:ext uri="{FF2B5EF4-FFF2-40B4-BE49-F238E27FC236}">
                  <a16:creationId xmlns:a16="http://schemas.microsoft.com/office/drawing/2014/main" xmlns="" id="{56693F76-368C-48F3-8E84-B3FB88BD8CA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633451" y="3271395"/>
              <a:ext cx="192300" cy="354456"/>
            </a:xfrm>
            <a:custGeom>
              <a:avLst/>
              <a:gdLst/>
              <a:ahLst/>
              <a:cxnLst/>
              <a:rect l="0" t="0" r="0" b="0"/>
              <a:pathLst>
                <a:path w="192300" h="354456">
                  <a:moveTo>
                    <a:pt x="192299" y="11555"/>
                  </a:moveTo>
                  <a:lnTo>
                    <a:pt x="192299" y="11555"/>
                  </a:lnTo>
                  <a:lnTo>
                    <a:pt x="192299" y="0"/>
                  </a:lnTo>
                  <a:lnTo>
                    <a:pt x="176398" y="28476"/>
                  </a:lnTo>
                  <a:lnTo>
                    <a:pt x="162345" y="65408"/>
                  </a:lnTo>
                  <a:lnTo>
                    <a:pt x="146060" y="98284"/>
                  </a:lnTo>
                  <a:lnTo>
                    <a:pt x="125182" y="135944"/>
                  </a:lnTo>
                  <a:lnTo>
                    <a:pt x="102497" y="174083"/>
                  </a:lnTo>
                  <a:lnTo>
                    <a:pt x="80655" y="207497"/>
                  </a:lnTo>
                  <a:lnTo>
                    <a:pt x="61071" y="240692"/>
                  </a:lnTo>
                  <a:lnTo>
                    <a:pt x="36059" y="283588"/>
                  </a:lnTo>
                  <a:lnTo>
                    <a:pt x="7905" y="330201"/>
                  </a:lnTo>
                  <a:lnTo>
                    <a:pt x="1455" y="339678"/>
                  </a:lnTo>
                  <a:lnTo>
                    <a:pt x="159" y="343192"/>
                  </a:lnTo>
                  <a:lnTo>
                    <a:pt x="0" y="346241"/>
                  </a:lnTo>
                  <a:lnTo>
                    <a:pt x="1799" y="354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406">
            <a:extLst>
              <a:ext uri="{FF2B5EF4-FFF2-40B4-BE49-F238E27FC236}">
                <a16:creationId xmlns:a16="http://schemas.microsoft.com/office/drawing/2014/main" xmlns="" id="{17CF06F1-3905-4570-93F7-5BEC3735D4DB}"/>
              </a:ext>
            </a:extLst>
          </p:cNvPr>
          <p:cNvGrpSpPr/>
          <p:nvPr/>
        </p:nvGrpSpPr>
        <p:grpSpPr>
          <a:xfrm>
            <a:off x="3086100" y="3460750"/>
            <a:ext cx="254001" cy="107951"/>
            <a:chOff x="3086100" y="3460750"/>
            <a:chExt cx="254001" cy="107951"/>
          </a:xfrm>
        </p:grpSpPr>
        <p:sp>
          <p:nvSpPr>
            <p:cNvPr id="79" name="SMARTInkShape-2279">
              <a:extLst>
                <a:ext uri="{FF2B5EF4-FFF2-40B4-BE49-F238E27FC236}">
                  <a16:creationId xmlns:a16="http://schemas.microsoft.com/office/drawing/2014/main" xmlns="" id="{851674DA-DF62-499E-918C-AE39DB57A4D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99683" y="3460750"/>
              <a:ext cx="176918" cy="6351"/>
            </a:xfrm>
            <a:custGeom>
              <a:avLst/>
              <a:gdLst/>
              <a:ahLst/>
              <a:cxnLst/>
              <a:rect l="0" t="0" r="0" b="0"/>
              <a:pathLst>
                <a:path w="1769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3371"/>
                  </a:lnTo>
                  <a:lnTo>
                    <a:pt x="9904" y="5026"/>
                  </a:lnTo>
                  <a:lnTo>
                    <a:pt x="53715" y="1812"/>
                  </a:lnTo>
                  <a:lnTo>
                    <a:pt x="93297" y="536"/>
                  </a:lnTo>
                  <a:lnTo>
                    <a:pt x="131445" y="864"/>
                  </a:lnTo>
                  <a:lnTo>
                    <a:pt x="1769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80">
              <a:extLst>
                <a:ext uri="{FF2B5EF4-FFF2-40B4-BE49-F238E27FC236}">
                  <a16:creationId xmlns:a16="http://schemas.microsoft.com/office/drawing/2014/main" xmlns="" id="{90273192-0B89-4B74-9014-FDB0631D248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086100" y="3543300"/>
              <a:ext cx="254001" cy="25401"/>
            </a:xfrm>
            <a:custGeom>
              <a:avLst/>
              <a:gdLst/>
              <a:ahLst/>
              <a:cxnLst/>
              <a:rect l="0" t="0" r="0" b="0"/>
              <a:pathLst>
                <a:path w="254001" h="25401">
                  <a:moveTo>
                    <a:pt x="0" y="25400"/>
                  </a:moveTo>
                  <a:lnTo>
                    <a:pt x="0" y="25400"/>
                  </a:lnTo>
                  <a:lnTo>
                    <a:pt x="36628" y="25400"/>
                  </a:lnTo>
                  <a:lnTo>
                    <a:pt x="81408" y="18658"/>
                  </a:lnTo>
                  <a:lnTo>
                    <a:pt x="116615" y="11585"/>
                  </a:lnTo>
                  <a:lnTo>
                    <a:pt x="152018" y="5149"/>
                  </a:lnTo>
                  <a:lnTo>
                    <a:pt x="199010" y="1525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407">
            <a:extLst>
              <a:ext uri="{FF2B5EF4-FFF2-40B4-BE49-F238E27FC236}">
                <a16:creationId xmlns:a16="http://schemas.microsoft.com/office/drawing/2014/main" xmlns="" id="{38BBFD1A-4C40-4C10-BAA2-F693B3D42D74}"/>
              </a:ext>
            </a:extLst>
          </p:cNvPr>
          <p:cNvGrpSpPr/>
          <p:nvPr/>
        </p:nvGrpSpPr>
        <p:grpSpPr>
          <a:xfrm>
            <a:off x="3594119" y="3216079"/>
            <a:ext cx="694909" cy="447872"/>
            <a:chOff x="3594119" y="3216079"/>
            <a:chExt cx="694909" cy="447872"/>
          </a:xfrm>
        </p:grpSpPr>
        <p:sp>
          <p:nvSpPr>
            <p:cNvPr id="82" name="SMARTInkShape-2281">
              <a:extLst>
                <a:ext uri="{FF2B5EF4-FFF2-40B4-BE49-F238E27FC236}">
                  <a16:creationId xmlns:a16="http://schemas.microsoft.com/office/drawing/2014/main" xmlns="" id="{A25F0E77-8B49-4F9F-A968-80E95AF6A61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594119" y="3335695"/>
              <a:ext cx="157733" cy="223156"/>
            </a:xfrm>
            <a:custGeom>
              <a:avLst/>
              <a:gdLst/>
              <a:ahLst/>
              <a:cxnLst/>
              <a:rect l="0" t="0" r="0" b="0"/>
              <a:pathLst>
                <a:path w="157733" h="223156">
                  <a:moveTo>
                    <a:pt x="101581" y="42505"/>
                  </a:moveTo>
                  <a:lnTo>
                    <a:pt x="101581" y="42505"/>
                  </a:lnTo>
                  <a:lnTo>
                    <a:pt x="100875" y="15786"/>
                  </a:lnTo>
                  <a:lnTo>
                    <a:pt x="98210" y="9933"/>
                  </a:lnTo>
                  <a:lnTo>
                    <a:pt x="95806" y="8090"/>
                  </a:lnTo>
                  <a:lnTo>
                    <a:pt x="89371" y="6043"/>
                  </a:lnTo>
                  <a:lnTo>
                    <a:pt x="74444" y="4890"/>
                  </a:lnTo>
                  <a:lnTo>
                    <a:pt x="62709" y="8383"/>
                  </a:lnTo>
                  <a:lnTo>
                    <a:pt x="56616" y="11291"/>
                  </a:lnTo>
                  <a:lnTo>
                    <a:pt x="31186" y="38979"/>
                  </a:lnTo>
                  <a:lnTo>
                    <a:pt x="11422" y="78463"/>
                  </a:lnTo>
                  <a:lnTo>
                    <a:pt x="0" y="121441"/>
                  </a:lnTo>
                  <a:lnTo>
                    <a:pt x="2260" y="162084"/>
                  </a:lnTo>
                  <a:lnTo>
                    <a:pt x="15238" y="194196"/>
                  </a:lnTo>
                  <a:lnTo>
                    <a:pt x="28399" y="208936"/>
                  </a:lnTo>
                  <a:lnTo>
                    <a:pt x="43655" y="218780"/>
                  </a:lnTo>
                  <a:lnTo>
                    <a:pt x="59844" y="223155"/>
                  </a:lnTo>
                  <a:lnTo>
                    <a:pt x="88195" y="218876"/>
                  </a:lnTo>
                  <a:lnTo>
                    <a:pt x="106685" y="206735"/>
                  </a:lnTo>
                  <a:lnTo>
                    <a:pt x="124311" y="187462"/>
                  </a:lnTo>
                  <a:lnTo>
                    <a:pt x="147984" y="144879"/>
                  </a:lnTo>
                  <a:lnTo>
                    <a:pt x="157012" y="112934"/>
                  </a:lnTo>
                  <a:lnTo>
                    <a:pt x="157732" y="79921"/>
                  </a:lnTo>
                  <a:lnTo>
                    <a:pt x="148322" y="35247"/>
                  </a:lnTo>
                  <a:lnTo>
                    <a:pt x="137171" y="13879"/>
                  </a:lnTo>
                  <a:lnTo>
                    <a:pt x="122808" y="2030"/>
                  </a:lnTo>
                  <a:lnTo>
                    <a:pt x="114321" y="0"/>
                  </a:lnTo>
                  <a:lnTo>
                    <a:pt x="95484" y="1506"/>
                  </a:lnTo>
                  <a:lnTo>
                    <a:pt x="88344" y="4589"/>
                  </a:lnTo>
                  <a:lnTo>
                    <a:pt x="69831" y="23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82">
              <a:extLst>
                <a:ext uri="{FF2B5EF4-FFF2-40B4-BE49-F238E27FC236}">
                  <a16:creationId xmlns:a16="http://schemas.microsoft.com/office/drawing/2014/main" xmlns="" id="{34FFEF22-8FDB-4695-BC7C-95BFD679407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867412" y="3486150"/>
              <a:ext cx="6089" cy="6351"/>
            </a:xfrm>
            <a:custGeom>
              <a:avLst/>
              <a:gdLst/>
              <a:ahLst/>
              <a:cxnLst/>
              <a:rect l="0" t="0" r="0" b="0"/>
              <a:pathLst>
                <a:path w="6089" h="63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60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83">
              <a:extLst>
                <a:ext uri="{FF2B5EF4-FFF2-40B4-BE49-F238E27FC236}">
                  <a16:creationId xmlns:a16="http://schemas.microsoft.com/office/drawing/2014/main" xmlns="" id="{6B980459-AEC7-40A0-8100-1D9BCC59D74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968750" y="3285416"/>
              <a:ext cx="129864" cy="280069"/>
            </a:xfrm>
            <a:custGeom>
              <a:avLst/>
              <a:gdLst/>
              <a:ahLst/>
              <a:cxnLst/>
              <a:rect l="0" t="0" r="0" b="0"/>
              <a:pathLst>
                <a:path w="129864" h="280069">
                  <a:moveTo>
                    <a:pt x="0" y="41984"/>
                  </a:moveTo>
                  <a:lnTo>
                    <a:pt x="0" y="41984"/>
                  </a:lnTo>
                  <a:lnTo>
                    <a:pt x="0" y="38613"/>
                  </a:lnTo>
                  <a:lnTo>
                    <a:pt x="23144" y="18219"/>
                  </a:lnTo>
                  <a:lnTo>
                    <a:pt x="46055" y="5858"/>
                  </a:lnTo>
                  <a:lnTo>
                    <a:pt x="71815" y="0"/>
                  </a:lnTo>
                  <a:lnTo>
                    <a:pt x="78921" y="1295"/>
                  </a:lnTo>
                  <a:lnTo>
                    <a:pt x="90580" y="8378"/>
                  </a:lnTo>
                  <a:lnTo>
                    <a:pt x="92842" y="14641"/>
                  </a:lnTo>
                  <a:lnTo>
                    <a:pt x="91592" y="31007"/>
                  </a:lnTo>
                  <a:lnTo>
                    <a:pt x="76214" y="60055"/>
                  </a:lnTo>
                  <a:lnTo>
                    <a:pt x="41308" y="103195"/>
                  </a:lnTo>
                  <a:lnTo>
                    <a:pt x="30113" y="120092"/>
                  </a:lnTo>
                  <a:lnTo>
                    <a:pt x="28542" y="123690"/>
                  </a:lnTo>
                  <a:lnTo>
                    <a:pt x="28906" y="126793"/>
                  </a:lnTo>
                  <a:lnTo>
                    <a:pt x="30559" y="129568"/>
                  </a:lnTo>
                  <a:lnTo>
                    <a:pt x="33073" y="132123"/>
                  </a:lnTo>
                  <a:lnTo>
                    <a:pt x="73012" y="148995"/>
                  </a:lnTo>
                  <a:lnTo>
                    <a:pt x="108993" y="170758"/>
                  </a:lnTo>
                  <a:lnTo>
                    <a:pt x="121584" y="185530"/>
                  </a:lnTo>
                  <a:lnTo>
                    <a:pt x="128120" y="201503"/>
                  </a:lnTo>
                  <a:lnTo>
                    <a:pt x="129863" y="209713"/>
                  </a:lnTo>
                  <a:lnTo>
                    <a:pt x="128037" y="226362"/>
                  </a:lnTo>
                  <a:lnTo>
                    <a:pt x="125575" y="234752"/>
                  </a:lnTo>
                  <a:lnTo>
                    <a:pt x="113431" y="249720"/>
                  </a:lnTo>
                  <a:lnTo>
                    <a:pt x="76891" y="276575"/>
                  </a:lnTo>
                  <a:lnTo>
                    <a:pt x="68899" y="279517"/>
                  </a:lnTo>
                  <a:lnTo>
                    <a:pt x="62161" y="280068"/>
                  </a:lnTo>
                  <a:lnTo>
                    <a:pt x="56257" y="279023"/>
                  </a:lnTo>
                  <a:lnTo>
                    <a:pt x="52321" y="275504"/>
                  </a:lnTo>
                  <a:lnTo>
                    <a:pt x="44450" y="251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84">
              <a:extLst>
                <a:ext uri="{FF2B5EF4-FFF2-40B4-BE49-F238E27FC236}">
                  <a16:creationId xmlns:a16="http://schemas.microsoft.com/office/drawing/2014/main" xmlns="" id="{4C0F05C6-E42C-489B-A93B-0EAFC707FE6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146550" y="3216079"/>
              <a:ext cx="142478" cy="447872"/>
            </a:xfrm>
            <a:custGeom>
              <a:avLst/>
              <a:gdLst/>
              <a:ahLst/>
              <a:cxnLst/>
              <a:rect l="0" t="0" r="0" b="0"/>
              <a:pathLst>
                <a:path w="142478" h="44787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45861" y="418"/>
                  </a:lnTo>
                  <a:lnTo>
                    <a:pt x="87095" y="37594"/>
                  </a:lnTo>
                  <a:lnTo>
                    <a:pt x="113028" y="70322"/>
                  </a:lnTo>
                  <a:lnTo>
                    <a:pt x="131609" y="110268"/>
                  </a:lnTo>
                  <a:lnTo>
                    <a:pt x="141748" y="155303"/>
                  </a:lnTo>
                  <a:lnTo>
                    <a:pt x="142477" y="180153"/>
                  </a:lnTo>
                  <a:lnTo>
                    <a:pt x="141551" y="205892"/>
                  </a:lnTo>
                  <a:lnTo>
                    <a:pt x="136700" y="231519"/>
                  </a:lnTo>
                  <a:lnTo>
                    <a:pt x="129234" y="257069"/>
                  </a:lnTo>
                  <a:lnTo>
                    <a:pt x="120022" y="282570"/>
                  </a:lnTo>
                  <a:lnTo>
                    <a:pt x="100380" y="327837"/>
                  </a:lnTo>
                  <a:lnTo>
                    <a:pt x="79185" y="367712"/>
                  </a:lnTo>
                  <a:lnTo>
                    <a:pt x="44159" y="414399"/>
                  </a:lnTo>
                  <a:lnTo>
                    <a:pt x="0" y="447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08">
            <a:extLst>
              <a:ext uri="{FF2B5EF4-FFF2-40B4-BE49-F238E27FC236}">
                <a16:creationId xmlns:a16="http://schemas.microsoft.com/office/drawing/2014/main" xmlns="" id="{EB471CDE-94B1-49F2-AA45-AAE5818F8896}"/>
              </a:ext>
            </a:extLst>
          </p:cNvPr>
          <p:cNvGrpSpPr/>
          <p:nvPr/>
        </p:nvGrpSpPr>
        <p:grpSpPr>
          <a:xfrm>
            <a:off x="4701979" y="3468315"/>
            <a:ext cx="327222" cy="159356"/>
            <a:chOff x="4701979" y="3468315"/>
            <a:chExt cx="327222" cy="159356"/>
          </a:xfrm>
        </p:grpSpPr>
        <p:sp>
          <p:nvSpPr>
            <p:cNvPr id="87" name="SMARTInkShape-2285">
              <a:extLst>
                <a:ext uri="{FF2B5EF4-FFF2-40B4-BE49-F238E27FC236}">
                  <a16:creationId xmlns:a16="http://schemas.microsoft.com/office/drawing/2014/main" xmlns="" id="{CEFB3B5D-AF2A-4695-8C35-9337055736A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701979" y="3468315"/>
              <a:ext cx="308172" cy="16953"/>
            </a:xfrm>
            <a:custGeom>
              <a:avLst/>
              <a:gdLst/>
              <a:ahLst/>
              <a:cxnLst/>
              <a:rect l="0" t="0" r="0" b="0"/>
              <a:pathLst>
                <a:path w="308172" h="16953">
                  <a:moveTo>
                    <a:pt x="3371" y="11485"/>
                  </a:moveTo>
                  <a:lnTo>
                    <a:pt x="3371" y="11485"/>
                  </a:lnTo>
                  <a:lnTo>
                    <a:pt x="0" y="14856"/>
                  </a:lnTo>
                  <a:lnTo>
                    <a:pt x="418" y="15849"/>
                  </a:lnTo>
                  <a:lnTo>
                    <a:pt x="4645" y="16952"/>
                  </a:lnTo>
                  <a:lnTo>
                    <a:pt x="37594" y="12591"/>
                  </a:lnTo>
                  <a:lnTo>
                    <a:pt x="70322" y="8919"/>
                  </a:lnTo>
                  <a:lnTo>
                    <a:pt x="112149" y="4935"/>
                  </a:lnTo>
                  <a:lnTo>
                    <a:pt x="158256" y="1519"/>
                  </a:lnTo>
                  <a:lnTo>
                    <a:pt x="204618" y="0"/>
                  </a:lnTo>
                  <a:lnTo>
                    <a:pt x="247331" y="1206"/>
                  </a:lnTo>
                  <a:lnTo>
                    <a:pt x="308171" y="5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86">
              <a:extLst>
                <a:ext uri="{FF2B5EF4-FFF2-40B4-BE49-F238E27FC236}">
                  <a16:creationId xmlns:a16="http://schemas.microsoft.com/office/drawing/2014/main" xmlns="" id="{1C417CE8-3AA6-43E0-9FE9-27DCF73932C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703033" y="3587750"/>
              <a:ext cx="326168" cy="39921"/>
            </a:xfrm>
            <a:custGeom>
              <a:avLst/>
              <a:gdLst/>
              <a:ahLst/>
              <a:cxnLst/>
              <a:rect l="0" t="0" r="0" b="0"/>
              <a:pathLst>
                <a:path w="326168" h="39921">
                  <a:moveTo>
                    <a:pt x="21367" y="31750"/>
                  </a:moveTo>
                  <a:lnTo>
                    <a:pt x="21367" y="31750"/>
                  </a:lnTo>
                  <a:lnTo>
                    <a:pt x="958" y="39772"/>
                  </a:lnTo>
                  <a:lnTo>
                    <a:pt x="0" y="39920"/>
                  </a:lnTo>
                  <a:lnTo>
                    <a:pt x="772" y="39313"/>
                  </a:lnTo>
                  <a:lnTo>
                    <a:pt x="37368" y="36929"/>
                  </a:lnTo>
                  <a:lnTo>
                    <a:pt x="78808" y="31465"/>
                  </a:lnTo>
                  <a:lnTo>
                    <a:pt x="105522" y="28032"/>
                  </a:lnTo>
                  <a:lnTo>
                    <a:pt x="135326" y="24332"/>
                  </a:lnTo>
                  <a:lnTo>
                    <a:pt x="167189" y="20455"/>
                  </a:lnTo>
                  <a:lnTo>
                    <a:pt x="199015" y="16459"/>
                  </a:lnTo>
                  <a:lnTo>
                    <a:pt x="230816" y="12384"/>
                  </a:lnTo>
                  <a:lnTo>
                    <a:pt x="262599" y="8256"/>
                  </a:lnTo>
                  <a:lnTo>
                    <a:pt x="326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2287">
            <a:extLst>
              <a:ext uri="{FF2B5EF4-FFF2-40B4-BE49-F238E27FC236}">
                <a16:creationId xmlns:a16="http://schemas.microsoft.com/office/drawing/2014/main" xmlns="" id="{D9960C8C-1D95-426C-9B04-29CFEC2E283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09664" y="3409950"/>
            <a:ext cx="201374" cy="248379"/>
          </a:xfrm>
          <a:custGeom>
            <a:avLst/>
            <a:gdLst/>
            <a:ahLst/>
            <a:cxnLst/>
            <a:rect l="0" t="0" r="0" b="0"/>
            <a:pathLst>
              <a:path w="201374" h="248379">
                <a:moveTo>
                  <a:pt x="151336" y="63500"/>
                </a:moveTo>
                <a:lnTo>
                  <a:pt x="151336" y="63500"/>
                </a:lnTo>
                <a:lnTo>
                  <a:pt x="154994" y="38858"/>
                </a:lnTo>
                <a:lnTo>
                  <a:pt x="153432" y="22679"/>
                </a:lnTo>
                <a:lnTo>
                  <a:pt x="149911" y="15825"/>
                </a:lnTo>
                <a:lnTo>
                  <a:pt x="138473" y="4446"/>
                </a:lnTo>
                <a:lnTo>
                  <a:pt x="120219" y="329"/>
                </a:lnTo>
                <a:lnTo>
                  <a:pt x="109424" y="220"/>
                </a:lnTo>
                <a:lnTo>
                  <a:pt x="70635" y="13549"/>
                </a:lnTo>
                <a:lnTo>
                  <a:pt x="31234" y="48856"/>
                </a:lnTo>
                <a:lnTo>
                  <a:pt x="13055" y="84743"/>
                </a:lnTo>
                <a:lnTo>
                  <a:pt x="2389" y="125152"/>
                </a:lnTo>
                <a:lnTo>
                  <a:pt x="0" y="164278"/>
                </a:lnTo>
                <a:lnTo>
                  <a:pt x="6935" y="197190"/>
                </a:lnTo>
                <a:lnTo>
                  <a:pt x="20835" y="223812"/>
                </a:lnTo>
                <a:lnTo>
                  <a:pt x="41125" y="242700"/>
                </a:lnTo>
                <a:lnTo>
                  <a:pt x="53873" y="247172"/>
                </a:lnTo>
                <a:lnTo>
                  <a:pt x="83089" y="248378"/>
                </a:lnTo>
                <a:lnTo>
                  <a:pt x="116771" y="232922"/>
                </a:lnTo>
                <a:lnTo>
                  <a:pt x="149379" y="206532"/>
                </a:lnTo>
                <a:lnTo>
                  <a:pt x="173279" y="173636"/>
                </a:lnTo>
                <a:lnTo>
                  <a:pt x="189546" y="139731"/>
                </a:lnTo>
                <a:lnTo>
                  <a:pt x="199363" y="106553"/>
                </a:lnTo>
                <a:lnTo>
                  <a:pt x="201373" y="75343"/>
                </a:lnTo>
                <a:lnTo>
                  <a:pt x="192390" y="50654"/>
                </a:lnTo>
                <a:lnTo>
                  <a:pt x="14498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410">
            <a:extLst>
              <a:ext uri="{FF2B5EF4-FFF2-40B4-BE49-F238E27FC236}">
                <a16:creationId xmlns:a16="http://schemas.microsoft.com/office/drawing/2014/main" xmlns="" id="{E87F94A3-ADC5-470F-9A0F-F2616DE4DD08}"/>
              </a:ext>
            </a:extLst>
          </p:cNvPr>
          <p:cNvGrpSpPr/>
          <p:nvPr/>
        </p:nvGrpSpPr>
        <p:grpSpPr>
          <a:xfrm>
            <a:off x="1855083" y="3989860"/>
            <a:ext cx="1260525" cy="747241"/>
            <a:chOff x="1855083" y="3989860"/>
            <a:chExt cx="1260525" cy="747241"/>
          </a:xfrm>
        </p:grpSpPr>
        <p:sp>
          <p:nvSpPr>
            <p:cNvPr id="91" name="SMARTInkShape-2288">
              <a:extLst>
                <a:ext uri="{FF2B5EF4-FFF2-40B4-BE49-F238E27FC236}">
                  <a16:creationId xmlns:a16="http://schemas.microsoft.com/office/drawing/2014/main" xmlns="" id="{C998301F-440A-433E-BD7E-A97DF24E86E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956903" y="4201845"/>
              <a:ext cx="68748" cy="420956"/>
            </a:xfrm>
            <a:custGeom>
              <a:avLst/>
              <a:gdLst/>
              <a:ahLst/>
              <a:cxnLst/>
              <a:rect l="0" t="0" r="0" b="0"/>
              <a:pathLst>
                <a:path w="68748" h="420956">
                  <a:moveTo>
                    <a:pt x="68747" y="46305"/>
                  </a:moveTo>
                  <a:lnTo>
                    <a:pt x="68747" y="46305"/>
                  </a:lnTo>
                  <a:lnTo>
                    <a:pt x="47376" y="7236"/>
                  </a:lnTo>
                  <a:lnTo>
                    <a:pt x="42080" y="1189"/>
                  </a:lnTo>
                  <a:lnTo>
                    <a:pt x="38975" y="0"/>
                  </a:lnTo>
                  <a:lnTo>
                    <a:pt x="31761" y="560"/>
                  </a:lnTo>
                  <a:lnTo>
                    <a:pt x="23851" y="6924"/>
                  </a:lnTo>
                  <a:lnTo>
                    <a:pt x="7276" y="31627"/>
                  </a:lnTo>
                  <a:lnTo>
                    <a:pt x="1379" y="65553"/>
                  </a:lnTo>
                  <a:lnTo>
                    <a:pt x="0" y="96488"/>
                  </a:lnTo>
                  <a:lnTo>
                    <a:pt x="93" y="132108"/>
                  </a:lnTo>
                  <a:lnTo>
                    <a:pt x="2486" y="171458"/>
                  </a:lnTo>
                  <a:lnTo>
                    <a:pt x="7783" y="212466"/>
                  </a:lnTo>
                  <a:lnTo>
                    <a:pt x="14135" y="254210"/>
                  </a:lnTo>
                  <a:lnTo>
                    <a:pt x="19310" y="296281"/>
                  </a:lnTo>
                  <a:lnTo>
                    <a:pt x="23962" y="332853"/>
                  </a:lnTo>
                  <a:lnTo>
                    <a:pt x="28666" y="375565"/>
                  </a:lnTo>
                  <a:lnTo>
                    <a:pt x="28179" y="402332"/>
                  </a:lnTo>
                  <a:lnTo>
                    <a:pt x="24297" y="420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289">
              <a:extLst>
                <a:ext uri="{FF2B5EF4-FFF2-40B4-BE49-F238E27FC236}">
                  <a16:creationId xmlns:a16="http://schemas.microsoft.com/office/drawing/2014/main" xmlns="" id="{9533B473-ED3A-4A02-9B97-7E76ABC0C1F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855083" y="4419600"/>
              <a:ext cx="259468" cy="50801"/>
            </a:xfrm>
            <a:custGeom>
              <a:avLst/>
              <a:gdLst/>
              <a:ahLst/>
              <a:cxnLst/>
              <a:rect l="0" t="0" r="0" b="0"/>
              <a:pathLst>
                <a:path w="25946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50800"/>
                  </a:lnTo>
                  <a:lnTo>
                    <a:pt x="40033" y="35103"/>
                  </a:lnTo>
                  <a:lnTo>
                    <a:pt x="78685" y="24773"/>
                  </a:lnTo>
                  <a:lnTo>
                    <a:pt x="124086" y="15479"/>
                  </a:lnTo>
                  <a:lnTo>
                    <a:pt x="166842" y="8525"/>
                  </a:lnTo>
                  <a:lnTo>
                    <a:pt x="204189" y="3789"/>
                  </a:lnTo>
                  <a:lnTo>
                    <a:pt x="259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290">
              <a:extLst>
                <a:ext uri="{FF2B5EF4-FFF2-40B4-BE49-F238E27FC236}">
                  <a16:creationId xmlns:a16="http://schemas.microsoft.com/office/drawing/2014/main" xmlns="" id="{844499DB-E85C-4A40-A41B-D17EA6BE96C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090033" y="4552950"/>
              <a:ext cx="151518" cy="127001"/>
            </a:xfrm>
            <a:custGeom>
              <a:avLst/>
              <a:gdLst/>
              <a:ahLst/>
              <a:cxnLst/>
              <a:rect l="0" t="0" r="0" b="0"/>
              <a:pathLst>
                <a:path w="151518" h="1270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3371"/>
                  </a:lnTo>
                  <a:lnTo>
                    <a:pt x="47324" y="33878"/>
                  </a:lnTo>
                  <a:lnTo>
                    <a:pt x="86151" y="62640"/>
                  </a:lnTo>
                  <a:lnTo>
                    <a:pt x="133693" y="105676"/>
                  </a:lnTo>
                  <a:lnTo>
                    <a:pt x="15151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91">
              <a:extLst>
                <a:ext uri="{FF2B5EF4-FFF2-40B4-BE49-F238E27FC236}">
                  <a16:creationId xmlns:a16="http://schemas.microsoft.com/office/drawing/2014/main" xmlns="" id="{2C3635D8-69E3-451B-AD61-FA6822D5CEF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178050" y="4514850"/>
              <a:ext cx="76201" cy="222251"/>
            </a:xfrm>
            <a:custGeom>
              <a:avLst/>
              <a:gdLst/>
              <a:ahLst/>
              <a:cxnLst/>
              <a:rect l="0" t="0" r="0" b="0"/>
              <a:pathLst>
                <a:path w="76201" h="222251">
                  <a:moveTo>
                    <a:pt x="76200" y="0"/>
                  </a:moveTo>
                  <a:lnTo>
                    <a:pt x="76200" y="0"/>
                  </a:lnTo>
                  <a:lnTo>
                    <a:pt x="72829" y="3371"/>
                  </a:lnTo>
                  <a:lnTo>
                    <a:pt x="54546" y="46139"/>
                  </a:lnTo>
                  <a:lnTo>
                    <a:pt x="35447" y="93163"/>
                  </a:lnTo>
                  <a:lnTo>
                    <a:pt x="22104" y="127484"/>
                  </a:lnTo>
                  <a:lnTo>
                    <a:pt x="10626" y="17316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92">
              <a:extLst>
                <a:ext uri="{FF2B5EF4-FFF2-40B4-BE49-F238E27FC236}">
                  <a16:creationId xmlns:a16="http://schemas.microsoft.com/office/drawing/2014/main" xmlns="" id="{BAB77DA6-B57B-4CE9-8152-7900EBFFD85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025734" y="3989860"/>
              <a:ext cx="114217" cy="127937"/>
            </a:xfrm>
            <a:custGeom>
              <a:avLst/>
              <a:gdLst/>
              <a:ahLst/>
              <a:cxnLst/>
              <a:rect l="0" t="0" r="0" b="0"/>
              <a:pathLst>
                <a:path w="114217" h="127937">
                  <a:moveTo>
                    <a:pt x="12616" y="55090"/>
                  </a:moveTo>
                  <a:lnTo>
                    <a:pt x="12616" y="55090"/>
                  </a:lnTo>
                  <a:lnTo>
                    <a:pt x="9245" y="61832"/>
                  </a:lnTo>
                  <a:lnTo>
                    <a:pt x="2076" y="104299"/>
                  </a:lnTo>
                  <a:lnTo>
                    <a:pt x="106" y="127936"/>
                  </a:lnTo>
                  <a:lnTo>
                    <a:pt x="0" y="126742"/>
                  </a:lnTo>
                  <a:lnTo>
                    <a:pt x="8762" y="79632"/>
                  </a:lnTo>
                  <a:lnTo>
                    <a:pt x="16924" y="32343"/>
                  </a:lnTo>
                  <a:lnTo>
                    <a:pt x="21116" y="17698"/>
                  </a:lnTo>
                  <a:lnTo>
                    <a:pt x="27212" y="8368"/>
                  </a:lnTo>
                  <a:lnTo>
                    <a:pt x="34625" y="2575"/>
                  </a:lnTo>
                  <a:lnTo>
                    <a:pt x="42624" y="0"/>
                  </a:lnTo>
                  <a:lnTo>
                    <a:pt x="52764" y="2618"/>
                  </a:lnTo>
                  <a:lnTo>
                    <a:pt x="64326" y="9897"/>
                  </a:lnTo>
                  <a:lnTo>
                    <a:pt x="82030" y="30567"/>
                  </a:lnTo>
                  <a:lnTo>
                    <a:pt x="102042" y="75675"/>
                  </a:lnTo>
                  <a:lnTo>
                    <a:pt x="114216" y="112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93">
              <a:extLst>
                <a:ext uri="{FF2B5EF4-FFF2-40B4-BE49-F238E27FC236}">
                  <a16:creationId xmlns:a16="http://schemas.microsoft.com/office/drawing/2014/main" xmlns="" id="{F56A34D4-4120-45BC-A727-0904D085961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407807" y="4204301"/>
              <a:ext cx="125844" cy="374050"/>
            </a:xfrm>
            <a:custGeom>
              <a:avLst/>
              <a:gdLst/>
              <a:ahLst/>
              <a:cxnLst/>
              <a:rect l="0" t="0" r="0" b="0"/>
              <a:pathLst>
                <a:path w="125844" h="374050">
                  <a:moveTo>
                    <a:pt x="94093" y="18449"/>
                  </a:moveTo>
                  <a:lnTo>
                    <a:pt x="94093" y="18449"/>
                  </a:lnTo>
                  <a:lnTo>
                    <a:pt x="94093" y="15078"/>
                  </a:lnTo>
                  <a:lnTo>
                    <a:pt x="90722" y="6240"/>
                  </a:lnTo>
                  <a:lnTo>
                    <a:pt x="89023" y="3959"/>
                  </a:lnTo>
                  <a:lnTo>
                    <a:pt x="85254" y="1426"/>
                  </a:lnTo>
                  <a:lnTo>
                    <a:pt x="75795" y="0"/>
                  </a:lnTo>
                  <a:lnTo>
                    <a:pt x="60684" y="6319"/>
                  </a:lnTo>
                  <a:lnTo>
                    <a:pt x="42802" y="30612"/>
                  </a:lnTo>
                  <a:lnTo>
                    <a:pt x="30375" y="62190"/>
                  </a:lnTo>
                  <a:lnTo>
                    <a:pt x="17796" y="102800"/>
                  </a:lnTo>
                  <a:lnTo>
                    <a:pt x="5150" y="149072"/>
                  </a:lnTo>
                  <a:lnTo>
                    <a:pt x="0" y="195978"/>
                  </a:lnTo>
                  <a:lnTo>
                    <a:pt x="768" y="241990"/>
                  </a:lnTo>
                  <a:lnTo>
                    <a:pt x="5813" y="285957"/>
                  </a:lnTo>
                  <a:lnTo>
                    <a:pt x="23329" y="333523"/>
                  </a:lnTo>
                  <a:lnTo>
                    <a:pt x="42181" y="354627"/>
                  </a:lnTo>
                  <a:lnTo>
                    <a:pt x="53135" y="363217"/>
                  </a:lnTo>
                  <a:lnTo>
                    <a:pt x="80358" y="370881"/>
                  </a:lnTo>
                  <a:lnTo>
                    <a:pt x="125843" y="374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94">
              <a:extLst>
                <a:ext uri="{FF2B5EF4-FFF2-40B4-BE49-F238E27FC236}">
                  <a16:creationId xmlns:a16="http://schemas.microsoft.com/office/drawing/2014/main" xmlns="" id="{97BCD411-DDF5-4692-A53B-A872532067F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641304" y="4293516"/>
              <a:ext cx="119888" cy="186030"/>
            </a:xfrm>
            <a:custGeom>
              <a:avLst/>
              <a:gdLst/>
              <a:ahLst/>
              <a:cxnLst/>
              <a:rect l="0" t="0" r="0" b="0"/>
              <a:pathLst>
                <a:path w="119888" h="186030">
                  <a:moveTo>
                    <a:pt x="63796" y="24484"/>
                  </a:moveTo>
                  <a:lnTo>
                    <a:pt x="63796" y="24484"/>
                  </a:lnTo>
                  <a:lnTo>
                    <a:pt x="63796" y="21113"/>
                  </a:lnTo>
                  <a:lnTo>
                    <a:pt x="61914" y="17577"/>
                  </a:lnTo>
                  <a:lnTo>
                    <a:pt x="54958" y="9557"/>
                  </a:lnTo>
                  <a:lnTo>
                    <a:pt x="50931" y="7266"/>
                  </a:lnTo>
                  <a:lnTo>
                    <a:pt x="48869" y="6655"/>
                  </a:lnTo>
                  <a:lnTo>
                    <a:pt x="42815" y="7858"/>
                  </a:lnTo>
                  <a:lnTo>
                    <a:pt x="39226" y="9167"/>
                  </a:lnTo>
                  <a:lnTo>
                    <a:pt x="33355" y="16265"/>
                  </a:lnTo>
                  <a:lnTo>
                    <a:pt x="12201" y="55674"/>
                  </a:lnTo>
                  <a:lnTo>
                    <a:pt x="688" y="94560"/>
                  </a:lnTo>
                  <a:lnTo>
                    <a:pt x="0" y="122892"/>
                  </a:lnTo>
                  <a:lnTo>
                    <a:pt x="5809" y="146303"/>
                  </a:lnTo>
                  <a:lnTo>
                    <a:pt x="16152" y="164703"/>
                  </a:lnTo>
                  <a:lnTo>
                    <a:pt x="30156" y="177585"/>
                  </a:lnTo>
                  <a:lnTo>
                    <a:pt x="47669" y="184251"/>
                  </a:lnTo>
                  <a:lnTo>
                    <a:pt x="57278" y="186029"/>
                  </a:lnTo>
                  <a:lnTo>
                    <a:pt x="77362" y="180478"/>
                  </a:lnTo>
                  <a:lnTo>
                    <a:pt x="87657" y="175047"/>
                  </a:lnTo>
                  <a:lnTo>
                    <a:pt x="102858" y="159604"/>
                  </a:lnTo>
                  <a:lnTo>
                    <a:pt x="108887" y="150548"/>
                  </a:lnTo>
                  <a:lnTo>
                    <a:pt x="117373" y="114204"/>
                  </a:lnTo>
                  <a:lnTo>
                    <a:pt x="119887" y="68785"/>
                  </a:lnTo>
                  <a:lnTo>
                    <a:pt x="110519" y="29692"/>
                  </a:lnTo>
                  <a:lnTo>
                    <a:pt x="100084" y="12453"/>
                  </a:lnTo>
                  <a:lnTo>
                    <a:pt x="94338" y="5880"/>
                  </a:lnTo>
                  <a:lnTo>
                    <a:pt x="89096" y="2203"/>
                  </a:lnTo>
                  <a:lnTo>
                    <a:pt x="84191" y="458"/>
                  </a:lnTo>
                  <a:lnTo>
                    <a:pt x="79509" y="0"/>
                  </a:lnTo>
                  <a:lnTo>
                    <a:pt x="75682" y="1811"/>
                  </a:lnTo>
                  <a:lnTo>
                    <a:pt x="63796" y="18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95">
              <a:extLst>
                <a:ext uri="{FF2B5EF4-FFF2-40B4-BE49-F238E27FC236}">
                  <a16:creationId xmlns:a16="http://schemas.microsoft.com/office/drawing/2014/main" xmlns="" id="{2A9955F6-1762-4BF4-B859-3B964BA5719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844800" y="4432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96">
              <a:extLst>
                <a:ext uri="{FF2B5EF4-FFF2-40B4-BE49-F238E27FC236}">
                  <a16:creationId xmlns:a16="http://schemas.microsoft.com/office/drawing/2014/main" xmlns="" id="{B8254293-97AA-49F7-B0F5-83D3D4C721B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912829" y="4231359"/>
              <a:ext cx="92139" cy="245392"/>
            </a:xfrm>
            <a:custGeom>
              <a:avLst/>
              <a:gdLst/>
              <a:ahLst/>
              <a:cxnLst/>
              <a:rect l="0" t="0" r="0" b="0"/>
              <a:pathLst>
                <a:path w="92139" h="245392">
                  <a:moveTo>
                    <a:pt x="8171" y="35841"/>
                  </a:moveTo>
                  <a:lnTo>
                    <a:pt x="8171" y="35841"/>
                  </a:lnTo>
                  <a:lnTo>
                    <a:pt x="1429" y="25728"/>
                  </a:lnTo>
                  <a:lnTo>
                    <a:pt x="148" y="22043"/>
                  </a:lnTo>
                  <a:lnTo>
                    <a:pt x="0" y="18882"/>
                  </a:lnTo>
                  <a:lnTo>
                    <a:pt x="607" y="16068"/>
                  </a:lnTo>
                  <a:lnTo>
                    <a:pt x="8203" y="5366"/>
                  </a:lnTo>
                  <a:lnTo>
                    <a:pt x="19239" y="1130"/>
                  </a:lnTo>
                  <a:lnTo>
                    <a:pt x="26133" y="0"/>
                  </a:lnTo>
                  <a:lnTo>
                    <a:pt x="41319" y="2508"/>
                  </a:lnTo>
                  <a:lnTo>
                    <a:pt x="49320" y="5152"/>
                  </a:lnTo>
                  <a:lnTo>
                    <a:pt x="61972" y="15616"/>
                  </a:lnTo>
                  <a:lnTo>
                    <a:pt x="70888" y="29675"/>
                  </a:lnTo>
                  <a:lnTo>
                    <a:pt x="74851" y="45330"/>
                  </a:lnTo>
                  <a:lnTo>
                    <a:pt x="70968" y="63577"/>
                  </a:lnTo>
                  <a:lnTo>
                    <a:pt x="56881" y="89920"/>
                  </a:lnTo>
                  <a:lnTo>
                    <a:pt x="24512" y="125052"/>
                  </a:lnTo>
                  <a:lnTo>
                    <a:pt x="24709" y="127065"/>
                  </a:lnTo>
                  <a:lnTo>
                    <a:pt x="26252" y="128407"/>
                  </a:lnTo>
                  <a:lnTo>
                    <a:pt x="71044" y="145768"/>
                  </a:lnTo>
                  <a:lnTo>
                    <a:pt x="77603" y="149342"/>
                  </a:lnTo>
                  <a:lnTo>
                    <a:pt x="86772" y="160839"/>
                  </a:lnTo>
                  <a:lnTo>
                    <a:pt x="90205" y="167857"/>
                  </a:lnTo>
                  <a:lnTo>
                    <a:pt x="92138" y="183180"/>
                  </a:lnTo>
                  <a:lnTo>
                    <a:pt x="91666" y="191217"/>
                  </a:lnTo>
                  <a:lnTo>
                    <a:pt x="80888" y="216012"/>
                  </a:lnTo>
                  <a:lnTo>
                    <a:pt x="60918" y="237862"/>
                  </a:lnTo>
                  <a:lnTo>
                    <a:pt x="54625" y="241783"/>
                  </a:lnTo>
                  <a:lnTo>
                    <a:pt x="33571" y="245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97">
              <a:extLst>
                <a:ext uri="{FF2B5EF4-FFF2-40B4-BE49-F238E27FC236}">
                  <a16:creationId xmlns:a16="http://schemas.microsoft.com/office/drawing/2014/main" xmlns="" id="{A309F4DA-0156-4D8F-A842-2736D9C4AF6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028950" y="4176694"/>
              <a:ext cx="86658" cy="312757"/>
            </a:xfrm>
            <a:custGeom>
              <a:avLst/>
              <a:gdLst/>
              <a:ahLst/>
              <a:cxnLst/>
              <a:rect l="0" t="0" r="0" b="0"/>
              <a:pathLst>
                <a:path w="86658" h="312757">
                  <a:moveTo>
                    <a:pt x="0" y="14306"/>
                  </a:moveTo>
                  <a:lnTo>
                    <a:pt x="0" y="14306"/>
                  </a:lnTo>
                  <a:lnTo>
                    <a:pt x="3371" y="7564"/>
                  </a:lnTo>
                  <a:lnTo>
                    <a:pt x="12552" y="2373"/>
                  </a:lnTo>
                  <a:lnTo>
                    <a:pt x="18951" y="0"/>
                  </a:lnTo>
                  <a:lnTo>
                    <a:pt x="26040" y="536"/>
                  </a:lnTo>
                  <a:lnTo>
                    <a:pt x="41442" y="6775"/>
                  </a:lnTo>
                  <a:lnTo>
                    <a:pt x="65980" y="28930"/>
                  </a:lnTo>
                  <a:lnTo>
                    <a:pt x="84382" y="74691"/>
                  </a:lnTo>
                  <a:lnTo>
                    <a:pt x="86657" y="112876"/>
                  </a:lnTo>
                  <a:lnTo>
                    <a:pt x="82259" y="153365"/>
                  </a:lnTo>
                  <a:lnTo>
                    <a:pt x="73248" y="194878"/>
                  </a:lnTo>
                  <a:lnTo>
                    <a:pt x="56544" y="231203"/>
                  </a:lnTo>
                  <a:lnTo>
                    <a:pt x="27102" y="275657"/>
                  </a:lnTo>
                  <a:lnTo>
                    <a:pt x="0" y="31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411">
            <a:extLst>
              <a:ext uri="{FF2B5EF4-FFF2-40B4-BE49-F238E27FC236}">
                <a16:creationId xmlns:a16="http://schemas.microsoft.com/office/drawing/2014/main" xmlns="" id="{6914BD9B-F5F0-4F60-8938-1CF2912A050E}"/>
              </a:ext>
            </a:extLst>
          </p:cNvPr>
          <p:cNvGrpSpPr/>
          <p:nvPr/>
        </p:nvGrpSpPr>
        <p:grpSpPr>
          <a:xfrm>
            <a:off x="3346450" y="4137653"/>
            <a:ext cx="443616" cy="345186"/>
            <a:chOff x="3346450" y="4137653"/>
            <a:chExt cx="443616" cy="345186"/>
          </a:xfrm>
        </p:grpSpPr>
        <p:sp>
          <p:nvSpPr>
            <p:cNvPr id="102" name="SMARTInkShape-2298">
              <a:extLst>
                <a:ext uri="{FF2B5EF4-FFF2-40B4-BE49-F238E27FC236}">
                  <a16:creationId xmlns:a16="http://schemas.microsoft.com/office/drawing/2014/main" xmlns="" id="{7544F030-EE5D-407C-A5EC-E281BAB8B9C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668332" y="4137653"/>
              <a:ext cx="121734" cy="193048"/>
            </a:xfrm>
            <a:custGeom>
              <a:avLst/>
              <a:gdLst/>
              <a:ahLst/>
              <a:cxnLst/>
              <a:rect l="0" t="0" r="0" b="0"/>
              <a:pathLst>
                <a:path w="121734" h="193048">
                  <a:moveTo>
                    <a:pt x="21018" y="27947"/>
                  </a:moveTo>
                  <a:lnTo>
                    <a:pt x="21018" y="27947"/>
                  </a:lnTo>
                  <a:lnTo>
                    <a:pt x="1245" y="8174"/>
                  </a:lnTo>
                  <a:lnTo>
                    <a:pt x="75" y="5593"/>
                  </a:lnTo>
                  <a:lnTo>
                    <a:pt x="0" y="3166"/>
                  </a:lnTo>
                  <a:lnTo>
                    <a:pt x="656" y="843"/>
                  </a:lnTo>
                  <a:lnTo>
                    <a:pt x="3210" y="0"/>
                  </a:lnTo>
                  <a:lnTo>
                    <a:pt x="41852" y="5443"/>
                  </a:lnTo>
                  <a:lnTo>
                    <a:pt x="78696" y="17986"/>
                  </a:lnTo>
                  <a:lnTo>
                    <a:pt x="106312" y="38479"/>
                  </a:lnTo>
                  <a:lnTo>
                    <a:pt x="121157" y="62426"/>
                  </a:lnTo>
                  <a:lnTo>
                    <a:pt x="121733" y="79019"/>
                  </a:lnTo>
                  <a:lnTo>
                    <a:pt x="116580" y="95801"/>
                  </a:lnTo>
                  <a:lnTo>
                    <a:pt x="90073" y="138029"/>
                  </a:lnTo>
                  <a:lnTo>
                    <a:pt x="64907" y="176606"/>
                  </a:lnTo>
                  <a:lnTo>
                    <a:pt x="63683" y="180675"/>
                  </a:lnTo>
                  <a:lnTo>
                    <a:pt x="63572" y="184094"/>
                  </a:lnTo>
                  <a:lnTo>
                    <a:pt x="65468" y="193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99">
              <a:extLst>
                <a:ext uri="{FF2B5EF4-FFF2-40B4-BE49-F238E27FC236}">
                  <a16:creationId xmlns:a16="http://schemas.microsoft.com/office/drawing/2014/main" xmlns="" id="{86897C73-7C24-4A98-9E96-F04B7F4E116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14750" y="4476750"/>
              <a:ext cx="42224" cy="6089"/>
            </a:xfrm>
            <a:custGeom>
              <a:avLst/>
              <a:gdLst/>
              <a:ahLst/>
              <a:cxnLst/>
              <a:rect l="0" t="0" r="0" b="0"/>
              <a:pathLst>
                <a:path w="42224" h="6089">
                  <a:moveTo>
                    <a:pt x="0" y="0"/>
                  </a:moveTo>
                  <a:lnTo>
                    <a:pt x="0" y="0"/>
                  </a:lnTo>
                  <a:lnTo>
                    <a:pt x="19559" y="705"/>
                  </a:lnTo>
                  <a:lnTo>
                    <a:pt x="42168" y="6088"/>
                  </a:lnTo>
                  <a:lnTo>
                    <a:pt x="42223" y="547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300">
              <a:extLst>
                <a:ext uri="{FF2B5EF4-FFF2-40B4-BE49-F238E27FC236}">
                  <a16:creationId xmlns:a16="http://schemas.microsoft.com/office/drawing/2014/main" xmlns="" id="{7FB51DFD-9D52-408F-82B8-445C8E0DDBD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46450" y="4350142"/>
              <a:ext cx="107951" cy="12309"/>
            </a:xfrm>
            <a:custGeom>
              <a:avLst/>
              <a:gdLst/>
              <a:ahLst/>
              <a:cxnLst/>
              <a:rect l="0" t="0" r="0" b="0"/>
              <a:pathLst>
                <a:path w="107951" h="12309">
                  <a:moveTo>
                    <a:pt x="0" y="5958"/>
                  </a:moveTo>
                  <a:lnTo>
                    <a:pt x="0" y="5958"/>
                  </a:lnTo>
                  <a:lnTo>
                    <a:pt x="3371" y="2587"/>
                  </a:lnTo>
                  <a:lnTo>
                    <a:pt x="47403" y="0"/>
                  </a:lnTo>
                  <a:lnTo>
                    <a:pt x="69751" y="1194"/>
                  </a:lnTo>
                  <a:lnTo>
                    <a:pt x="107950" y="1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301">
              <a:extLst>
                <a:ext uri="{FF2B5EF4-FFF2-40B4-BE49-F238E27FC236}">
                  <a16:creationId xmlns:a16="http://schemas.microsoft.com/office/drawing/2014/main" xmlns="" id="{87B2EA81-C005-4EA5-9187-9FB8E6B4FDE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78200" y="44069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12961" y="17639"/>
                  </a:lnTo>
                  <a:lnTo>
                    <a:pt x="57123" y="711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412">
            <a:extLst>
              <a:ext uri="{FF2B5EF4-FFF2-40B4-BE49-F238E27FC236}">
                <a16:creationId xmlns:a16="http://schemas.microsoft.com/office/drawing/2014/main" xmlns="" id="{03E28E9E-0DCF-483C-9186-C01888AC0331}"/>
              </a:ext>
            </a:extLst>
          </p:cNvPr>
          <p:cNvGrpSpPr/>
          <p:nvPr/>
        </p:nvGrpSpPr>
        <p:grpSpPr>
          <a:xfrm>
            <a:off x="2241550" y="4999569"/>
            <a:ext cx="1107063" cy="969432"/>
            <a:chOff x="2241550" y="4999569"/>
            <a:chExt cx="1107063" cy="969432"/>
          </a:xfrm>
        </p:grpSpPr>
        <p:sp>
          <p:nvSpPr>
            <p:cNvPr id="107" name="SMARTInkShape-2302">
              <a:extLst>
                <a:ext uri="{FF2B5EF4-FFF2-40B4-BE49-F238E27FC236}">
                  <a16:creationId xmlns:a16="http://schemas.microsoft.com/office/drawing/2014/main" xmlns="" id="{D4190FE1-2182-473E-AAA9-1229726B468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241550" y="5340873"/>
              <a:ext cx="50801" cy="443978"/>
            </a:xfrm>
            <a:custGeom>
              <a:avLst/>
              <a:gdLst/>
              <a:ahLst/>
              <a:cxnLst/>
              <a:rect l="0" t="0" r="0" b="0"/>
              <a:pathLst>
                <a:path w="50801" h="443978">
                  <a:moveTo>
                    <a:pt x="50800" y="12177"/>
                  </a:moveTo>
                  <a:lnTo>
                    <a:pt x="50800" y="12177"/>
                  </a:lnTo>
                  <a:lnTo>
                    <a:pt x="44711" y="0"/>
                  </a:lnTo>
                  <a:lnTo>
                    <a:pt x="47898" y="3003"/>
                  </a:lnTo>
                  <a:lnTo>
                    <a:pt x="49940" y="15103"/>
                  </a:lnTo>
                  <a:lnTo>
                    <a:pt x="49924" y="61961"/>
                  </a:lnTo>
                  <a:lnTo>
                    <a:pt x="47353" y="102742"/>
                  </a:lnTo>
                  <a:lnTo>
                    <a:pt x="43859" y="149089"/>
                  </a:lnTo>
                  <a:lnTo>
                    <a:pt x="41939" y="173301"/>
                  </a:lnTo>
                  <a:lnTo>
                    <a:pt x="39954" y="197910"/>
                  </a:lnTo>
                  <a:lnTo>
                    <a:pt x="37925" y="222782"/>
                  </a:lnTo>
                  <a:lnTo>
                    <a:pt x="35866" y="247830"/>
                  </a:lnTo>
                  <a:lnTo>
                    <a:pt x="29817" y="294476"/>
                  </a:lnTo>
                  <a:lnTo>
                    <a:pt x="21718" y="340138"/>
                  </a:lnTo>
                  <a:lnTo>
                    <a:pt x="16595" y="364168"/>
                  </a:lnTo>
                  <a:lnTo>
                    <a:pt x="7376" y="405684"/>
                  </a:lnTo>
                  <a:lnTo>
                    <a:pt x="0" y="443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303">
              <a:extLst>
                <a:ext uri="{FF2B5EF4-FFF2-40B4-BE49-F238E27FC236}">
                  <a16:creationId xmlns:a16="http://schemas.microsoft.com/office/drawing/2014/main" xmlns="" id="{D6C8017F-B820-42DE-A7EE-F88C3DA623D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286261" y="5295900"/>
              <a:ext cx="260090" cy="63501"/>
            </a:xfrm>
            <a:custGeom>
              <a:avLst/>
              <a:gdLst/>
              <a:ahLst/>
              <a:cxnLst/>
              <a:rect l="0" t="0" r="0" b="0"/>
              <a:pathLst>
                <a:path w="260090" h="63501">
                  <a:moveTo>
                    <a:pt x="6089" y="63500"/>
                  </a:moveTo>
                  <a:lnTo>
                    <a:pt x="6089" y="63500"/>
                  </a:lnTo>
                  <a:lnTo>
                    <a:pt x="0" y="63500"/>
                  </a:lnTo>
                  <a:lnTo>
                    <a:pt x="22084" y="60129"/>
                  </a:lnTo>
                  <a:lnTo>
                    <a:pt x="63510" y="47920"/>
                  </a:lnTo>
                  <a:lnTo>
                    <a:pt x="99813" y="36820"/>
                  </a:lnTo>
                  <a:lnTo>
                    <a:pt x="138761" y="25537"/>
                  </a:lnTo>
                  <a:lnTo>
                    <a:pt x="177237" y="15818"/>
                  </a:lnTo>
                  <a:lnTo>
                    <a:pt x="211742" y="8677"/>
                  </a:lnTo>
                  <a:lnTo>
                    <a:pt x="260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304">
              <a:extLst>
                <a:ext uri="{FF2B5EF4-FFF2-40B4-BE49-F238E27FC236}">
                  <a16:creationId xmlns:a16="http://schemas.microsoft.com/office/drawing/2014/main" xmlns="" id="{A0D932EE-EA63-49DE-B198-CC50AF076E4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254250" y="554355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21689" y="30339"/>
                  </a:lnTo>
                  <a:lnTo>
                    <a:pt x="67157" y="17935"/>
                  </a:lnTo>
                  <a:lnTo>
                    <a:pt x="107152" y="7901"/>
                  </a:lnTo>
                  <a:lnTo>
                    <a:pt x="145813" y="234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305">
              <a:extLst>
                <a:ext uri="{FF2B5EF4-FFF2-40B4-BE49-F238E27FC236}">
                  <a16:creationId xmlns:a16="http://schemas.microsoft.com/office/drawing/2014/main" xmlns="" id="{19504E5D-3CD4-4A5F-8A3E-A9AEA12FA89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720805" y="5391644"/>
              <a:ext cx="136696" cy="367807"/>
            </a:xfrm>
            <a:custGeom>
              <a:avLst/>
              <a:gdLst/>
              <a:ahLst/>
              <a:cxnLst/>
              <a:rect l="0" t="0" r="0" b="0"/>
              <a:pathLst>
                <a:path w="136696" h="367807">
                  <a:moveTo>
                    <a:pt x="136695" y="24906"/>
                  </a:moveTo>
                  <a:lnTo>
                    <a:pt x="136695" y="24906"/>
                  </a:lnTo>
                  <a:lnTo>
                    <a:pt x="135989" y="11108"/>
                  </a:lnTo>
                  <a:lnTo>
                    <a:pt x="133324" y="5133"/>
                  </a:lnTo>
                  <a:lnTo>
                    <a:pt x="130920" y="3257"/>
                  </a:lnTo>
                  <a:lnTo>
                    <a:pt x="121500" y="618"/>
                  </a:lnTo>
                  <a:lnTo>
                    <a:pt x="116301" y="0"/>
                  </a:lnTo>
                  <a:lnTo>
                    <a:pt x="99294" y="16507"/>
                  </a:lnTo>
                  <a:lnTo>
                    <a:pt x="73010" y="53854"/>
                  </a:lnTo>
                  <a:lnTo>
                    <a:pt x="55003" y="90218"/>
                  </a:lnTo>
                  <a:lnTo>
                    <a:pt x="38299" y="132955"/>
                  </a:lnTo>
                  <a:lnTo>
                    <a:pt x="23819" y="180172"/>
                  </a:lnTo>
                  <a:lnTo>
                    <a:pt x="12210" y="223736"/>
                  </a:lnTo>
                  <a:lnTo>
                    <a:pt x="3757" y="263558"/>
                  </a:lnTo>
                  <a:lnTo>
                    <a:pt x="0" y="300072"/>
                  </a:lnTo>
                  <a:lnTo>
                    <a:pt x="3975" y="327589"/>
                  </a:lnTo>
                  <a:lnTo>
                    <a:pt x="7998" y="338878"/>
                  </a:lnTo>
                  <a:lnTo>
                    <a:pt x="19995" y="353303"/>
                  </a:lnTo>
                  <a:lnTo>
                    <a:pt x="41445" y="367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306">
              <a:extLst>
                <a:ext uri="{FF2B5EF4-FFF2-40B4-BE49-F238E27FC236}">
                  <a16:creationId xmlns:a16="http://schemas.microsoft.com/office/drawing/2014/main" xmlns="" id="{3391F9A2-0581-4293-AED0-10D75E3847C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419350" y="5746750"/>
              <a:ext cx="127001" cy="222251"/>
            </a:xfrm>
            <a:custGeom>
              <a:avLst/>
              <a:gdLst/>
              <a:ahLst/>
              <a:cxnLst/>
              <a:rect l="0" t="0" r="0" b="0"/>
              <a:pathLst>
                <a:path w="127001" h="22225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111420" y="10113"/>
                  </a:lnTo>
                  <a:lnTo>
                    <a:pt x="82556" y="52771"/>
                  </a:lnTo>
                  <a:lnTo>
                    <a:pt x="54486" y="95050"/>
                  </a:lnTo>
                  <a:lnTo>
                    <a:pt x="29393" y="142306"/>
                  </a:lnTo>
                  <a:lnTo>
                    <a:pt x="13099" y="18507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307">
              <a:extLst>
                <a:ext uri="{FF2B5EF4-FFF2-40B4-BE49-F238E27FC236}">
                  <a16:creationId xmlns:a16="http://schemas.microsoft.com/office/drawing/2014/main" xmlns="" id="{2F793E9E-62DE-414C-A163-6ADE7B1DD62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413000" y="577215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017" y="6480"/>
                  </a:lnTo>
                  <a:lnTo>
                    <a:pt x="63372" y="39375"/>
                  </a:lnTo>
                  <a:lnTo>
                    <a:pt x="100607" y="78763"/>
                  </a:lnTo>
                  <a:lnTo>
                    <a:pt x="126312" y="120709"/>
                  </a:lnTo>
                  <a:lnTo>
                    <a:pt x="135733" y="144185"/>
                  </a:lnTo>
                  <a:lnTo>
                    <a:pt x="139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308">
              <a:extLst>
                <a:ext uri="{FF2B5EF4-FFF2-40B4-BE49-F238E27FC236}">
                  <a16:creationId xmlns:a16="http://schemas.microsoft.com/office/drawing/2014/main" xmlns="" id="{928EACCB-36AB-46C1-A0E7-3EB7D5DBE2D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883512" y="5467350"/>
              <a:ext cx="259739" cy="228601"/>
            </a:xfrm>
            <a:custGeom>
              <a:avLst/>
              <a:gdLst/>
              <a:ahLst/>
              <a:cxnLst/>
              <a:rect l="0" t="0" r="0" b="0"/>
              <a:pathLst>
                <a:path w="259739" h="228601">
                  <a:moveTo>
                    <a:pt x="240688" y="0"/>
                  </a:moveTo>
                  <a:lnTo>
                    <a:pt x="240688" y="0"/>
                  </a:lnTo>
                  <a:lnTo>
                    <a:pt x="237317" y="3371"/>
                  </a:lnTo>
                  <a:lnTo>
                    <a:pt x="217152" y="46139"/>
                  </a:lnTo>
                  <a:lnTo>
                    <a:pt x="193028" y="89400"/>
                  </a:lnTo>
                  <a:lnTo>
                    <a:pt x="161655" y="131617"/>
                  </a:lnTo>
                  <a:lnTo>
                    <a:pt x="121786" y="167174"/>
                  </a:lnTo>
                  <a:lnTo>
                    <a:pt x="76106" y="189938"/>
                  </a:lnTo>
                  <a:lnTo>
                    <a:pt x="48301" y="195894"/>
                  </a:lnTo>
                  <a:lnTo>
                    <a:pt x="26537" y="193838"/>
                  </a:lnTo>
                  <a:lnTo>
                    <a:pt x="11219" y="184457"/>
                  </a:lnTo>
                  <a:lnTo>
                    <a:pt x="5158" y="178005"/>
                  </a:lnTo>
                  <a:lnTo>
                    <a:pt x="1824" y="170881"/>
                  </a:lnTo>
                  <a:lnTo>
                    <a:pt x="0" y="155440"/>
                  </a:lnTo>
                  <a:lnTo>
                    <a:pt x="2618" y="148782"/>
                  </a:lnTo>
                  <a:lnTo>
                    <a:pt x="13053" y="137622"/>
                  </a:lnTo>
                  <a:lnTo>
                    <a:pt x="41537" y="126776"/>
                  </a:lnTo>
                  <a:lnTo>
                    <a:pt x="66569" y="129018"/>
                  </a:lnTo>
                  <a:lnTo>
                    <a:pt x="110310" y="144061"/>
                  </a:lnTo>
                  <a:lnTo>
                    <a:pt x="142526" y="159277"/>
                  </a:lnTo>
                  <a:lnTo>
                    <a:pt x="175658" y="177799"/>
                  </a:lnTo>
                  <a:lnTo>
                    <a:pt x="215932" y="201318"/>
                  </a:lnTo>
                  <a:lnTo>
                    <a:pt x="25973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309">
              <a:extLst>
                <a:ext uri="{FF2B5EF4-FFF2-40B4-BE49-F238E27FC236}">
                  <a16:creationId xmlns:a16="http://schemas.microsoft.com/office/drawing/2014/main" xmlns="" id="{95C7D40D-E614-4413-843A-410C7136832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276600" y="5384800"/>
              <a:ext cx="72013" cy="400051"/>
            </a:xfrm>
            <a:custGeom>
              <a:avLst/>
              <a:gdLst/>
              <a:ahLst/>
              <a:cxnLst/>
              <a:rect l="0" t="0" r="0" b="0"/>
              <a:pathLst>
                <a:path w="72013" h="400051">
                  <a:moveTo>
                    <a:pt x="6350" y="0"/>
                  </a:moveTo>
                  <a:lnTo>
                    <a:pt x="6350" y="0"/>
                  </a:lnTo>
                  <a:lnTo>
                    <a:pt x="30835" y="37038"/>
                  </a:lnTo>
                  <a:lnTo>
                    <a:pt x="47571" y="70083"/>
                  </a:lnTo>
                  <a:lnTo>
                    <a:pt x="62065" y="110641"/>
                  </a:lnTo>
                  <a:lnTo>
                    <a:pt x="69918" y="156418"/>
                  </a:lnTo>
                  <a:lnTo>
                    <a:pt x="72012" y="180478"/>
                  </a:lnTo>
                  <a:lnTo>
                    <a:pt x="68694" y="227909"/>
                  </a:lnTo>
                  <a:lnTo>
                    <a:pt x="60164" y="273449"/>
                  </a:lnTo>
                  <a:lnTo>
                    <a:pt x="49317" y="314855"/>
                  </a:lnTo>
                  <a:lnTo>
                    <a:pt x="31797" y="350662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310">
              <a:extLst>
                <a:ext uri="{FF2B5EF4-FFF2-40B4-BE49-F238E27FC236}">
                  <a16:creationId xmlns:a16="http://schemas.microsoft.com/office/drawing/2014/main" xmlns="" id="{E089A00D-8711-4431-BD2B-6A90C6F284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464015" y="4999569"/>
              <a:ext cx="196636" cy="206798"/>
            </a:xfrm>
            <a:custGeom>
              <a:avLst/>
              <a:gdLst/>
              <a:ahLst/>
              <a:cxnLst/>
              <a:rect l="0" t="0" r="0" b="0"/>
              <a:pathLst>
                <a:path w="196636" h="206798">
                  <a:moveTo>
                    <a:pt x="50585" y="80431"/>
                  </a:moveTo>
                  <a:lnTo>
                    <a:pt x="50585" y="80431"/>
                  </a:lnTo>
                  <a:lnTo>
                    <a:pt x="47214" y="73689"/>
                  </a:lnTo>
                  <a:lnTo>
                    <a:pt x="45516" y="71703"/>
                  </a:lnTo>
                  <a:lnTo>
                    <a:pt x="39029" y="68254"/>
                  </a:lnTo>
                  <a:lnTo>
                    <a:pt x="38393" y="71726"/>
                  </a:lnTo>
                  <a:lnTo>
                    <a:pt x="36700" y="80090"/>
                  </a:lnTo>
                  <a:lnTo>
                    <a:pt x="24115" y="117967"/>
                  </a:lnTo>
                  <a:lnTo>
                    <a:pt x="12168" y="156463"/>
                  </a:lnTo>
                  <a:lnTo>
                    <a:pt x="872" y="203305"/>
                  </a:lnTo>
                  <a:lnTo>
                    <a:pt x="510" y="206797"/>
                  </a:lnTo>
                  <a:lnTo>
                    <a:pt x="268" y="206303"/>
                  </a:lnTo>
                  <a:lnTo>
                    <a:pt x="0" y="198228"/>
                  </a:lnTo>
                  <a:lnTo>
                    <a:pt x="9962" y="160959"/>
                  </a:lnTo>
                  <a:lnTo>
                    <a:pt x="22417" y="127510"/>
                  </a:lnTo>
                  <a:lnTo>
                    <a:pt x="37360" y="92183"/>
                  </a:lnTo>
                  <a:lnTo>
                    <a:pt x="53409" y="57667"/>
                  </a:lnTo>
                  <a:lnTo>
                    <a:pt x="78311" y="19985"/>
                  </a:lnTo>
                  <a:lnTo>
                    <a:pt x="100193" y="1059"/>
                  </a:lnTo>
                  <a:lnTo>
                    <a:pt x="106940" y="0"/>
                  </a:lnTo>
                  <a:lnTo>
                    <a:pt x="113555" y="1411"/>
                  </a:lnTo>
                  <a:lnTo>
                    <a:pt x="120082" y="4467"/>
                  </a:lnTo>
                  <a:lnTo>
                    <a:pt x="131097" y="19153"/>
                  </a:lnTo>
                  <a:lnTo>
                    <a:pt x="145231" y="54984"/>
                  </a:lnTo>
                  <a:lnTo>
                    <a:pt x="158356" y="97585"/>
                  </a:lnTo>
                  <a:lnTo>
                    <a:pt x="174945" y="137019"/>
                  </a:lnTo>
                  <a:lnTo>
                    <a:pt x="196635" y="175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413">
            <a:extLst>
              <a:ext uri="{FF2B5EF4-FFF2-40B4-BE49-F238E27FC236}">
                <a16:creationId xmlns:a16="http://schemas.microsoft.com/office/drawing/2014/main" xmlns="" id="{5CA35CFD-4CFC-4085-A8B9-B9CD2E16A053}"/>
              </a:ext>
            </a:extLst>
          </p:cNvPr>
          <p:cNvGrpSpPr/>
          <p:nvPr/>
        </p:nvGrpSpPr>
        <p:grpSpPr>
          <a:xfrm>
            <a:off x="3663950" y="5511800"/>
            <a:ext cx="6351" cy="184151"/>
            <a:chOff x="3663950" y="5511800"/>
            <a:chExt cx="6351" cy="184151"/>
          </a:xfrm>
        </p:grpSpPr>
        <p:sp>
          <p:nvSpPr>
            <p:cNvPr id="117" name="SMARTInkShape-2311">
              <a:extLst>
                <a:ext uri="{FF2B5EF4-FFF2-40B4-BE49-F238E27FC236}">
                  <a16:creationId xmlns:a16="http://schemas.microsoft.com/office/drawing/2014/main" xmlns="" id="{B136D79F-D38F-40D1-B295-4FF3C8DDF3D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663950" y="55118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312">
              <a:extLst>
                <a:ext uri="{FF2B5EF4-FFF2-40B4-BE49-F238E27FC236}">
                  <a16:creationId xmlns:a16="http://schemas.microsoft.com/office/drawing/2014/main" xmlns="" id="{78EBD88D-D051-4718-9551-BE0CDBC89A2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63950" y="5683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414">
            <a:extLst>
              <a:ext uri="{FF2B5EF4-FFF2-40B4-BE49-F238E27FC236}">
                <a16:creationId xmlns:a16="http://schemas.microsoft.com/office/drawing/2014/main" xmlns="" id="{96D05761-63E3-4314-8901-A07F4629C9E2}"/>
              </a:ext>
            </a:extLst>
          </p:cNvPr>
          <p:cNvGrpSpPr/>
          <p:nvPr/>
        </p:nvGrpSpPr>
        <p:grpSpPr>
          <a:xfrm>
            <a:off x="4089400" y="5229725"/>
            <a:ext cx="1432764" cy="589802"/>
            <a:chOff x="4089400" y="5229725"/>
            <a:chExt cx="1432764" cy="589802"/>
          </a:xfrm>
        </p:grpSpPr>
        <p:sp>
          <p:nvSpPr>
            <p:cNvPr id="120" name="SMARTInkShape-2313">
              <a:extLst>
                <a:ext uri="{FF2B5EF4-FFF2-40B4-BE49-F238E27FC236}">
                  <a16:creationId xmlns:a16="http://schemas.microsoft.com/office/drawing/2014/main" xmlns="" id="{8B4ABFC6-5E37-4013-BDB5-4F94CC9B4B3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89400" y="5476642"/>
              <a:ext cx="158751" cy="194996"/>
            </a:xfrm>
            <a:custGeom>
              <a:avLst/>
              <a:gdLst/>
              <a:ahLst/>
              <a:cxnLst/>
              <a:rect l="0" t="0" r="0" b="0"/>
              <a:pathLst>
                <a:path w="158751" h="194996">
                  <a:moveTo>
                    <a:pt x="0" y="73258"/>
                  </a:moveTo>
                  <a:lnTo>
                    <a:pt x="0" y="73258"/>
                  </a:lnTo>
                  <a:lnTo>
                    <a:pt x="3371" y="73258"/>
                  </a:lnTo>
                  <a:lnTo>
                    <a:pt x="4364" y="73963"/>
                  </a:lnTo>
                  <a:lnTo>
                    <a:pt x="5026" y="75139"/>
                  </a:lnTo>
                  <a:lnTo>
                    <a:pt x="5467" y="76629"/>
                  </a:lnTo>
                  <a:lnTo>
                    <a:pt x="16202" y="82097"/>
                  </a:lnTo>
                  <a:lnTo>
                    <a:pt x="59946" y="85619"/>
                  </a:lnTo>
                  <a:lnTo>
                    <a:pt x="74620" y="82044"/>
                  </a:lnTo>
                  <a:lnTo>
                    <a:pt x="87492" y="75046"/>
                  </a:lnTo>
                  <a:lnTo>
                    <a:pt x="97917" y="64881"/>
                  </a:lnTo>
                  <a:lnTo>
                    <a:pt x="108348" y="43887"/>
                  </a:lnTo>
                  <a:lnTo>
                    <a:pt x="109773" y="29865"/>
                  </a:lnTo>
                  <a:lnTo>
                    <a:pt x="107349" y="17284"/>
                  </a:lnTo>
                  <a:lnTo>
                    <a:pt x="101568" y="6988"/>
                  </a:lnTo>
                  <a:lnTo>
                    <a:pt x="97346" y="3678"/>
                  </a:lnTo>
                  <a:lnTo>
                    <a:pt x="87009" y="0"/>
                  </a:lnTo>
                  <a:lnTo>
                    <a:pt x="80584" y="1841"/>
                  </a:lnTo>
                  <a:lnTo>
                    <a:pt x="65918" y="11414"/>
                  </a:lnTo>
                  <a:lnTo>
                    <a:pt x="38424" y="39411"/>
                  </a:lnTo>
                  <a:lnTo>
                    <a:pt x="18049" y="77889"/>
                  </a:lnTo>
                  <a:lnTo>
                    <a:pt x="6445" y="117198"/>
                  </a:lnTo>
                  <a:lnTo>
                    <a:pt x="1979" y="161927"/>
                  </a:lnTo>
                  <a:lnTo>
                    <a:pt x="3937" y="178283"/>
                  </a:lnTo>
                  <a:lnTo>
                    <a:pt x="7563" y="184197"/>
                  </a:lnTo>
                  <a:lnTo>
                    <a:pt x="19119" y="192649"/>
                  </a:lnTo>
                  <a:lnTo>
                    <a:pt x="39307" y="194995"/>
                  </a:lnTo>
                  <a:lnTo>
                    <a:pt x="64742" y="191569"/>
                  </a:lnTo>
                  <a:lnTo>
                    <a:pt x="106123" y="174479"/>
                  </a:lnTo>
                  <a:lnTo>
                    <a:pt x="158750" y="149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314">
              <a:extLst>
                <a:ext uri="{FF2B5EF4-FFF2-40B4-BE49-F238E27FC236}">
                  <a16:creationId xmlns:a16="http://schemas.microsoft.com/office/drawing/2014/main" xmlns="" id="{FE282513-C2DA-4BE6-95CC-2AC578D4C33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62712" y="5464280"/>
              <a:ext cx="202939" cy="174695"/>
            </a:xfrm>
            <a:custGeom>
              <a:avLst/>
              <a:gdLst/>
              <a:ahLst/>
              <a:cxnLst/>
              <a:rect l="0" t="0" r="0" b="0"/>
              <a:pathLst>
                <a:path w="202939" h="174695">
                  <a:moveTo>
                    <a:pt x="6088" y="9420"/>
                  </a:moveTo>
                  <a:lnTo>
                    <a:pt x="6088" y="9420"/>
                  </a:lnTo>
                  <a:lnTo>
                    <a:pt x="2717" y="6049"/>
                  </a:lnTo>
                  <a:lnTo>
                    <a:pt x="1062" y="2512"/>
                  </a:lnTo>
                  <a:lnTo>
                    <a:pt x="621" y="582"/>
                  </a:lnTo>
                  <a:lnTo>
                    <a:pt x="326" y="0"/>
                  </a:lnTo>
                  <a:lnTo>
                    <a:pt x="130" y="318"/>
                  </a:lnTo>
                  <a:lnTo>
                    <a:pt x="0" y="1235"/>
                  </a:lnTo>
                  <a:lnTo>
                    <a:pt x="8599" y="39537"/>
                  </a:lnTo>
                  <a:lnTo>
                    <a:pt x="11300" y="77689"/>
                  </a:lnTo>
                  <a:lnTo>
                    <a:pt x="12101" y="116901"/>
                  </a:lnTo>
                  <a:lnTo>
                    <a:pt x="11666" y="160185"/>
                  </a:lnTo>
                  <a:lnTo>
                    <a:pt x="8054" y="173722"/>
                  </a:lnTo>
                  <a:lnTo>
                    <a:pt x="7398" y="174694"/>
                  </a:lnTo>
                  <a:lnTo>
                    <a:pt x="6962" y="174636"/>
                  </a:lnTo>
                  <a:lnTo>
                    <a:pt x="2976" y="157699"/>
                  </a:lnTo>
                  <a:lnTo>
                    <a:pt x="4068" y="120226"/>
                  </a:lnTo>
                  <a:lnTo>
                    <a:pt x="8861" y="76745"/>
                  </a:lnTo>
                  <a:lnTo>
                    <a:pt x="21491" y="42695"/>
                  </a:lnTo>
                  <a:lnTo>
                    <a:pt x="42010" y="18103"/>
                  </a:lnTo>
                  <a:lnTo>
                    <a:pt x="55920" y="9751"/>
                  </a:lnTo>
                  <a:lnTo>
                    <a:pt x="62592" y="7524"/>
                  </a:lnTo>
                  <a:lnTo>
                    <a:pt x="68452" y="7450"/>
                  </a:lnTo>
                  <a:lnTo>
                    <a:pt x="78726" y="11132"/>
                  </a:lnTo>
                  <a:lnTo>
                    <a:pt x="87995" y="23116"/>
                  </a:lnTo>
                  <a:lnTo>
                    <a:pt x="92443" y="31250"/>
                  </a:lnTo>
                  <a:lnTo>
                    <a:pt x="95503" y="49697"/>
                  </a:lnTo>
                  <a:lnTo>
                    <a:pt x="89550" y="93941"/>
                  </a:lnTo>
                  <a:lnTo>
                    <a:pt x="89246" y="94695"/>
                  </a:lnTo>
                  <a:lnTo>
                    <a:pt x="89043" y="94492"/>
                  </a:lnTo>
                  <a:lnTo>
                    <a:pt x="88908" y="93652"/>
                  </a:lnTo>
                  <a:lnTo>
                    <a:pt x="95172" y="71318"/>
                  </a:lnTo>
                  <a:lnTo>
                    <a:pt x="109624" y="45791"/>
                  </a:lnTo>
                  <a:lnTo>
                    <a:pt x="121248" y="33581"/>
                  </a:lnTo>
                  <a:lnTo>
                    <a:pt x="135351" y="27214"/>
                  </a:lnTo>
                  <a:lnTo>
                    <a:pt x="143063" y="25516"/>
                  </a:lnTo>
                  <a:lnTo>
                    <a:pt x="157277" y="27392"/>
                  </a:lnTo>
                  <a:lnTo>
                    <a:pt x="164031" y="29868"/>
                  </a:lnTo>
                  <a:lnTo>
                    <a:pt x="177179" y="42026"/>
                  </a:lnTo>
                  <a:lnTo>
                    <a:pt x="188667" y="59189"/>
                  </a:lnTo>
                  <a:lnTo>
                    <a:pt x="196125" y="78577"/>
                  </a:lnTo>
                  <a:lnTo>
                    <a:pt x="198896" y="121469"/>
                  </a:lnTo>
                  <a:lnTo>
                    <a:pt x="202938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315">
              <a:extLst>
                <a:ext uri="{FF2B5EF4-FFF2-40B4-BE49-F238E27FC236}">
                  <a16:creationId xmlns:a16="http://schemas.microsoft.com/office/drawing/2014/main" xmlns="" id="{1E447EFA-ADEF-49B7-B90C-67F2C484966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616450" y="5413210"/>
              <a:ext cx="127984" cy="406317"/>
            </a:xfrm>
            <a:custGeom>
              <a:avLst/>
              <a:gdLst/>
              <a:ahLst/>
              <a:cxnLst/>
              <a:rect l="0" t="0" r="0" b="0"/>
              <a:pathLst>
                <a:path w="127984" h="406317">
                  <a:moveTo>
                    <a:pt x="25400" y="66840"/>
                  </a:moveTo>
                  <a:lnTo>
                    <a:pt x="25400" y="66840"/>
                  </a:lnTo>
                  <a:lnTo>
                    <a:pt x="27282" y="79392"/>
                  </a:lnTo>
                  <a:lnTo>
                    <a:pt x="30867" y="118394"/>
                  </a:lnTo>
                  <a:lnTo>
                    <a:pt x="31358" y="149020"/>
                  </a:lnTo>
                  <a:lnTo>
                    <a:pt x="31576" y="183798"/>
                  </a:lnTo>
                  <a:lnTo>
                    <a:pt x="31672" y="220421"/>
                  </a:lnTo>
                  <a:lnTo>
                    <a:pt x="31716" y="259746"/>
                  </a:lnTo>
                  <a:lnTo>
                    <a:pt x="31029" y="299331"/>
                  </a:lnTo>
                  <a:lnTo>
                    <a:pt x="28372" y="335740"/>
                  </a:lnTo>
                  <a:lnTo>
                    <a:pt x="26281" y="377858"/>
                  </a:lnTo>
                  <a:lnTo>
                    <a:pt x="24868" y="405664"/>
                  </a:lnTo>
                  <a:lnTo>
                    <a:pt x="23634" y="406316"/>
                  </a:lnTo>
                  <a:lnTo>
                    <a:pt x="22106" y="405341"/>
                  </a:lnTo>
                  <a:lnTo>
                    <a:pt x="16585" y="380371"/>
                  </a:lnTo>
                  <a:lnTo>
                    <a:pt x="14427" y="338361"/>
                  </a:lnTo>
                  <a:lnTo>
                    <a:pt x="13851" y="311355"/>
                  </a:lnTo>
                  <a:lnTo>
                    <a:pt x="13467" y="280649"/>
                  </a:lnTo>
                  <a:lnTo>
                    <a:pt x="13212" y="247479"/>
                  </a:lnTo>
                  <a:lnTo>
                    <a:pt x="13041" y="212666"/>
                  </a:lnTo>
                  <a:lnTo>
                    <a:pt x="15044" y="180991"/>
                  </a:lnTo>
                  <a:lnTo>
                    <a:pt x="18496" y="151407"/>
                  </a:lnTo>
                  <a:lnTo>
                    <a:pt x="22914" y="123218"/>
                  </a:lnTo>
                  <a:lnTo>
                    <a:pt x="33467" y="78727"/>
                  </a:lnTo>
                  <a:lnTo>
                    <a:pt x="51309" y="31556"/>
                  </a:lnTo>
                  <a:lnTo>
                    <a:pt x="64431" y="11646"/>
                  </a:lnTo>
                  <a:lnTo>
                    <a:pt x="79671" y="447"/>
                  </a:lnTo>
                  <a:lnTo>
                    <a:pt x="86981" y="0"/>
                  </a:lnTo>
                  <a:lnTo>
                    <a:pt x="93971" y="2524"/>
                  </a:lnTo>
                  <a:lnTo>
                    <a:pt x="100747" y="7029"/>
                  </a:lnTo>
                  <a:lnTo>
                    <a:pt x="112039" y="25205"/>
                  </a:lnTo>
                  <a:lnTo>
                    <a:pt x="124449" y="66969"/>
                  </a:lnTo>
                  <a:lnTo>
                    <a:pt x="127983" y="100764"/>
                  </a:lnTo>
                  <a:lnTo>
                    <a:pt x="124850" y="134598"/>
                  </a:lnTo>
                  <a:lnTo>
                    <a:pt x="108410" y="175268"/>
                  </a:lnTo>
                  <a:lnTo>
                    <a:pt x="85665" y="209661"/>
                  </a:lnTo>
                  <a:lnTo>
                    <a:pt x="65590" y="223919"/>
                  </a:lnTo>
                  <a:lnTo>
                    <a:pt x="44673" y="231198"/>
                  </a:lnTo>
                  <a:lnTo>
                    <a:pt x="28321" y="232080"/>
                  </a:lnTo>
                  <a:lnTo>
                    <a:pt x="15880" y="228239"/>
                  </a:lnTo>
                  <a:lnTo>
                    <a:pt x="0" y="219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316">
              <a:extLst>
                <a:ext uri="{FF2B5EF4-FFF2-40B4-BE49-F238E27FC236}">
                  <a16:creationId xmlns:a16="http://schemas.microsoft.com/office/drawing/2014/main" xmlns="" id="{D1254BD6-EC3E-401F-A03E-42147D1A050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775200" y="5461000"/>
              <a:ext cx="31751" cy="146051"/>
            </a:xfrm>
            <a:custGeom>
              <a:avLst/>
              <a:gdLst/>
              <a:ahLst/>
              <a:cxnLst/>
              <a:rect l="0" t="0" r="0" b="0"/>
              <a:pathLst>
                <a:path w="31751" h="146051">
                  <a:moveTo>
                    <a:pt x="31750" y="0"/>
                  </a:moveTo>
                  <a:lnTo>
                    <a:pt x="31750" y="0"/>
                  </a:lnTo>
                  <a:lnTo>
                    <a:pt x="22961" y="38300"/>
                  </a:lnTo>
                  <a:lnTo>
                    <a:pt x="13858" y="76260"/>
                  </a:lnTo>
                  <a:lnTo>
                    <a:pt x="4462" y="12364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317">
              <a:extLst>
                <a:ext uri="{FF2B5EF4-FFF2-40B4-BE49-F238E27FC236}">
                  <a16:creationId xmlns:a16="http://schemas.microsoft.com/office/drawing/2014/main" xmlns="" id="{C79195E4-B94F-4E36-BA03-F9E7BF905CE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801483" y="5372983"/>
              <a:ext cx="5468" cy="5468"/>
            </a:xfrm>
            <a:custGeom>
              <a:avLst/>
              <a:gdLst/>
              <a:ahLst/>
              <a:cxnLst/>
              <a:rect l="0" t="0" r="0" b="0"/>
              <a:pathLst>
                <a:path w="5468" h="5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318">
              <a:extLst>
                <a:ext uri="{FF2B5EF4-FFF2-40B4-BE49-F238E27FC236}">
                  <a16:creationId xmlns:a16="http://schemas.microsoft.com/office/drawing/2014/main" xmlns="" id="{A5B4F56B-8225-4FF4-8D8E-0593ABDEBD3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51400" y="5422900"/>
              <a:ext cx="146051" cy="211033"/>
            </a:xfrm>
            <a:custGeom>
              <a:avLst/>
              <a:gdLst/>
              <a:ahLst/>
              <a:cxnLst/>
              <a:rect l="0" t="0" r="0" b="0"/>
              <a:pathLst>
                <a:path w="146051" h="211033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8" y="10113"/>
                  </a:lnTo>
                  <a:lnTo>
                    <a:pt x="44159" y="39999"/>
                  </a:lnTo>
                  <a:lnTo>
                    <a:pt x="60042" y="80134"/>
                  </a:lnTo>
                  <a:lnTo>
                    <a:pt x="67372" y="112520"/>
                  </a:lnTo>
                  <a:lnTo>
                    <a:pt x="71703" y="158928"/>
                  </a:lnTo>
                  <a:lnTo>
                    <a:pt x="66845" y="199472"/>
                  </a:lnTo>
                  <a:lnTo>
                    <a:pt x="64319" y="204948"/>
                  </a:lnTo>
                  <a:lnTo>
                    <a:pt x="61223" y="208599"/>
                  </a:lnTo>
                  <a:lnTo>
                    <a:pt x="57749" y="211032"/>
                  </a:lnTo>
                  <a:lnTo>
                    <a:pt x="53316" y="209833"/>
                  </a:lnTo>
                  <a:lnTo>
                    <a:pt x="42746" y="200973"/>
                  </a:lnTo>
                  <a:lnTo>
                    <a:pt x="31637" y="166635"/>
                  </a:lnTo>
                  <a:lnTo>
                    <a:pt x="33990" y="120713"/>
                  </a:lnTo>
                  <a:lnTo>
                    <a:pt x="46995" y="78100"/>
                  </a:lnTo>
                  <a:lnTo>
                    <a:pt x="63926" y="57289"/>
                  </a:lnTo>
                  <a:lnTo>
                    <a:pt x="111403" y="24974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319">
              <a:extLst>
                <a:ext uri="{FF2B5EF4-FFF2-40B4-BE49-F238E27FC236}">
                  <a16:creationId xmlns:a16="http://schemas.microsoft.com/office/drawing/2014/main" xmlns="" id="{5E9771C2-120E-49E0-9160-019C675839A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036433" y="5448300"/>
              <a:ext cx="11818" cy="146051"/>
            </a:xfrm>
            <a:custGeom>
              <a:avLst/>
              <a:gdLst/>
              <a:ahLst/>
              <a:cxnLst/>
              <a:rect l="0" t="0" r="0" b="0"/>
              <a:pathLst>
                <a:path w="11818" h="1460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4418"/>
                  </a:lnTo>
                  <a:lnTo>
                    <a:pt x="4361" y="65815"/>
                  </a:lnTo>
                  <a:lnTo>
                    <a:pt x="10135" y="112876"/>
                  </a:lnTo>
                  <a:lnTo>
                    <a:pt x="1181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320">
              <a:extLst>
                <a:ext uri="{FF2B5EF4-FFF2-40B4-BE49-F238E27FC236}">
                  <a16:creationId xmlns:a16="http://schemas.microsoft.com/office/drawing/2014/main" xmlns="" id="{910B8F39-CEB7-4324-9978-4E996F3ECC3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73650" y="5372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321">
              <a:extLst>
                <a:ext uri="{FF2B5EF4-FFF2-40B4-BE49-F238E27FC236}">
                  <a16:creationId xmlns:a16="http://schemas.microsoft.com/office/drawing/2014/main" xmlns="" id="{7ED78CAC-2477-46A0-B84A-FB828508B86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28222" y="5229725"/>
              <a:ext cx="393942" cy="420775"/>
            </a:xfrm>
            <a:custGeom>
              <a:avLst/>
              <a:gdLst/>
              <a:ahLst/>
              <a:cxnLst/>
              <a:rect l="0" t="0" r="0" b="0"/>
              <a:pathLst>
                <a:path w="393942" h="420775">
                  <a:moveTo>
                    <a:pt x="59728" y="205875"/>
                  </a:moveTo>
                  <a:lnTo>
                    <a:pt x="59728" y="205875"/>
                  </a:lnTo>
                  <a:lnTo>
                    <a:pt x="42051" y="205875"/>
                  </a:lnTo>
                  <a:lnTo>
                    <a:pt x="38066" y="207992"/>
                  </a:lnTo>
                  <a:lnTo>
                    <a:pt x="29875" y="215988"/>
                  </a:lnTo>
                  <a:lnTo>
                    <a:pt x="17329" y="239132"/>
                  </a:lnTo>
                  <a:lnTo>
                    <a:pt x="5517" y="284333"/>
                  </a:lnTo>
                  <a:lnTo>
                    <a:pt x="0" y="324999"/>
                  </a:lnTo>
                  <a:lnTo>
                    <a:pt x="2911" y="362762"/>
                  </a:lnTo>
                  <a:lnTo>
                    <a:pt x="8841" y="383082"/>
                  </a:lnTo>
                  <a:lnTo>
                    <a:pt x="21824" y="399640"/>
                  </a:lnTo>
                  <a:lnTo>
                    <a:pt x="39354" y="412642"/>
                  </a:lnTo>
                  <a:lnTo>
                    <a:pt x="58904" y="420774"/>
                  </a:lnTo>
                  <a:lnTo>
                    <a:pt x="83115" y="419213"/>
                  </a:lnTo>
                  <a:lnTo>
                    <a:pt x="126394" y="402671"/>
                  </a:lnTo>
                  <a:lnTo>
                    <a:pt x="156386" y="383651"/>
                  </a:lnTo>
                  <a:lnTo>
                    <a:pt x="191692" y="344471"/>
                  </a:lnTo>
                  <a:lnTo>
                    <a:pt x="214069" y="298838"/>
                  </a:lnTo>
                  <a:lnTo>
                    <a:pt x="220934" y="260701"/>
                  </a:lnTo>
                  <a:lnTo>
                    <a:pt x="220040" y="245294"/>
                  </a:lnTo>
                  <a:lnTo>
                    <a:pt x="216697" y="240621"/>
                  </a:lnTo>
                  <a:lnTo>
                    <a:pt x="211646" y="237506"/>
                  </a:lnTo>
                  <a:lnTo>
                    <a:pt x="205457" y="235429"/>
                  </a:lnTo>
                  <a:lnTo>
                    <a:pt x="197803" y="236866"/>
                  </a:lnTo>
                  <a:lnTo>
                    <a:pt x="179890" y="245990"/>
                  </a:lnTo>
                  <a:lnTo>
                    <a:pt x="163933" y="265096"/>
                  </a:lnTo>
                  <a:lnTo>
                    <a:pt x="151197" y="290051"/>
                  </a:lnTo>
                  <a:lnTo>
                    <a:pt x="141471" y="329045"/>
                  </a:lnTo>
                  <a:lnTo>
                    <a:pt x="142431" y="353847"/>
                  </a:lnTo>
                  <a:lnTo>
                    <a:pt x="145403" y="362892"/>
                  </a:lnTo>
                  <a:lnTo>
                    <a:pt x="148595" y="364176"/>
                  </a:lnTo>
                  <a:lnTo>
                    <a:pt x="157786" y="361838"/>
                  </a:lnTo>
                  <a:lnTo>
                    <a:pt x="174859" y="345847"/>
                  </a:lnTo>
                  <a:lnTo>
                    <a:pt x="194524" y="319708"/>
                  </a:lnTo>
                  <a:lnTo>
                    <a:pt x="196865" y="318453"/>
                  </a:lnTo>
                  <a:lnTo>
                    <a:pt x="199130" y="318320"/>
                  </a:lnTo>
                  <a:lnTo>
                    <a:pt x="201346" y="318939"/>
                  </a:lnTo>
                  <a:lnTo>
                    <a:pt x="227886" y="340354"/>
                  </a:lnTo>
                  <a:lnTo>
                    <a:pt x="238887" y="343255"/>
                  </a:lnTo>
                  <a:lnTo>
                    <a:pt x="263723" y="338145"/>
                  </a:lnTo>
                  <a:lnTo>
                    <a:pt x="281390" y="325810"/>
                  </a:lnTo>
                  <a:lnTo>
                    <a:pt x="298650" y="305746"/>
                  </a:lnTo>
                  <a:lnTo>
                    <a:pt x="315729" y="275662"/>
                  </a:lnTo>
                  <a:lnTo>
                    <a:pt x="334608" y="229836"/>
                  </a:lnTo>
                  <a:lnTo>
                    <a:pt x="344581" y="202798"/>
                  </a:lnTo>
                  <a:lnTo>
                    <a:pt x="354052" y="176308"/>
                  </a:lnTo>
                  <a:lnTo>
                    <a:pt x="363189" y="150180"/>
                  </a:lnTo>
                  <a:lnTo>
                    <a:pt x="378749" y="102805"/>
                  </a:lnTo>
                  <a:lnTo>
                    <a:pt x="388017" y="67638"/>
                  </a:lnTo>
                  <a:lnTo>
                    <a:pt x="393941" y="22118"/>
                  </a:lnTo>
                  <a:lnTo>
                    <a:pt x="392182" y="8730"/>
                  </a:lnTo>
                  <a:lnTo>
                    <a:pt x="389048" y="1838"/>
                  </a:lnTo>
                  <a:lnTo>
                    <a:pt x="387225" y="0"/>
                  </a:lnTo>
                  <a:lnTo>
                    <a:pt x="384598" y="186"/>
                  </a:lnTo>
                  <a:lnTo>
                    <a:pt x="377916" y="4156"/>
                  </a:lnTo>
                  <a:lnTo>
                    <a:pt x="359479" y="37921"/>
                  </a:lnTo>
                  <a:lnTo>
                    <a:pt x="344175" y="78077"/>
                  </a:lnTo>
                  <a:lnTo>
                    <a:pt x="329376" y="125087"/>
                  </a:lnTo>
                  <a:lnTo>
                    <a:pt x="318096" y="171851"/>
                  </a:lnTo>
                  <a:lnTo>
                    <a:pt x="314023" y="214742"/>
                  </a:lnTo>
                  <a:lnTo>
                    <a:pt x="315271" y="253560"/>
                  </a:lnTo>
                  <a:lnTo>
                    <a:pt x="320528" y="287276"/>
                  </a:lnTo>
                  <a:lnTo>
                    <a:pt x="334793" y="327282"/>
                  </a:lnTo>
                  <a:lnTo>
                    <a:pt x="352425" y="351365"/>
                  </a:lnTo>
                  <a:lnTo>
                    <a:pt x="359281" y="355080"/>
                  </a:lnTo>
                  <a:lnTo>
                    <a:pt x="389928" y="35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15">
            <a:extLst>
              <a:ext uri="{FF2B5EF4-FFF2-40B4-BE49-F238E27FC236}">
                <a16:creationId xmlns:a16="http://schemas.microsoft.com/office/drawing/2014/main" xmlns="" id="{46973D0B-753A-4FD2-8907-BCC782D439E5}"/>
              </a:ext>
            </a:extLst>
          </p:cNvPr>
          <p:cNvGrpSpPr/>
          <p:nvPr/>
        </p:nvGrpSpPr>
        <p:grpSpPr>
          <a:xfrm>
            <a:off x="5897644" y="5300490"/>
            <a:ext cx="636507" cy="324474"/>
            <a:chOff x="5897644" y="5300490"/>
            <a:chExt cx="636507" cy="324474"/>
          </a:xfrm>
        </p:grpSpPr>
        <p:sp>
          <p:nvSpPr>
            <p:cNvPr id="130" name="SMARTInkShape-2322">
              <a:extLst>
                <a:ext uri="{FF2B5EF4-FFF2-40B4-BE49-F238E27FC236}">
                  <a16:creationId xmlns:a16="http://schemas.microsoft.com/office/drawing/2014/main" xmlns="" id="{76F9AC79-85AD-4ACF-A0FA-DA05585531A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897644" y="5341756"/>
              <a:ext cx="115807" cy="283208"/>
            </a:xfrm>
            <a:custGeom>
              <a:avLst/>
              <a:gdLst/>
              <a:ahLst/>
              <a:cxnLst/>
              <a:rect l="0" t="0" r="0" b="0"/>
              <a:pathLst>
                <a:path w="115807" h="283208">
                  <a:moveTo>
                    <a:pt x="109456" y="17644"/>
                  </a:moveTo>
                  <a:lnTo>
                    <a:pt x="109456" y="17644"/>
                  </a:lnTo>
                  <a:lnTo>
                    <a:pt x="100617" y="3339"/>
                  </a:lnTo>
                  <a:lnTo>
                    <a:pt x="94709" y="703"/>
                  </a:lnTo>
                  <a:lnTo>
                    <a:pt x="91158" y="0"/>
                  </a:lnTo>
                  <a:lnTo>
                    <a:pt x="79686" y="4863"/>
                  </a:lnTo>
                  <a:lnTo>
                    <a:pt x="72675" y="9124"/>
                  </a:lnTo>
                  <a:lnTo>
                    <a:pt x="49327" y="42087"/>
                  </a:lnTo>
                  <a:lnTo>
                    <a:pt x="32872" y="77426"/>
                  </a:lnTo>
                  <a:lnTo>
                    <a:pt x="17564" y="119708"/>
                  </a:lnTo>
                  <a:lnTo>
                    <a:pt x="6055" y="166723"/>
                  </a:lnTo>
                  <a:lnTo>
                    <a:pt x="0" y="206433"/>
                  </a:lnTo>
                  <a:lnTo>
                    <a:pt x="131" y="239134"/>
                  </a:lnTo>
                  <a:lnTo>
                    <a:pt x="9597" y="265426"/>
                  </a:lnTo>
                  <a:lnTo>
                    <a:pt x="18894" y="273849"/>
                  </a:lnTo>
                  <a:lnTo>
                    <a:pt x="44277" y="283207"/>
                  </a:lnTo>
                  <a:lnTo>
                    <a:pt x="72492" y="281722"/>
                  </a:lnTo>
                  <a:lnTo>
                    <a:pt x="115806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323">
              <a:extLst>
                <a:ext uri="{FF2B5EF4-FFF2-40B4-BE49-F238E27FC236}">
                  <a16:creationId xmlns:a16="http://schemas.microsoft.com/office/drawing/2014/main" xmlns="" id="{E99393C5-D95F-4083-B8CC-6849BCEBA00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350000" y="5335765"/>
              <a:ext cx="44451" cy="226836"/>
            </a:xfrm>
            <a:custGeom>
              <a:avLst/>
              <a:gdLst/>
              <a:ahLst/>
              <a:cxnLst/>
              <a:rect l="0" t="0" r="0" b="0"/>
              <a:pathLst>
                <a:path w="44451" h="226836">
                  <a:moveTo>
                    <a:pt x="44450" y="10935"/>
                  </a:moveTo>
                  <a:lnTo>
                    <a:pt x="44450" y="10935"/>
                  </a:lnTo>
                  <a:lnTo>
                    <a:pt x="33515" y="0"/>
                  </a:lnTo>
                  <a:lnTo>
                    <a:pt x="32927" y="117"/>
                  </a:lnTo>
                  <a:lnTo>
                    <a:pt x="32534" y="901"/>
                  </a:lnTo>
                  <a:lnTo>
                    <a:pt x="31148" y="42409"/>
                  </a:lnTo>
                  <a:lnTo>
                    <a:pt x="28425" y="79722"/>
                  </a:lnTo>
                  <a:lnTo>
                    <a:pt x="24863" y="118412"/>
                  </a:lnTo>
                  <a:lnTo>
                    <a:pt x="20222" y="154658"/>
                  </a:lnTo>
                  <a:lnTo>
                    <a:pt x="10382" y="196747"/>
                  </a:lnTo>
                  <a:lnTo>
                    <a:pt x="2260" y="223479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324">
              <a:extLst>
                <a:ext uri="{FF2B5EF4-FFF2-40B4-BE49-F238E27FC236}">
                  <a16:creationId xmlns:a16="http://schemas.microsoft.com/office/drawing/2014/main" xmlns="" id="{830AC282-A8A7-48BF-B8FD-2A3022E6F7E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69050" y="5300490"/>
              <a:ext cx="152401" cy="46211"/>
            </a:xfrm>
            <a:custGeom>
              <a:avLst/>
              <a:gdLst/>
              <a:ahLst/>
              <a:cxnLst/>
              <a:rect l="0" t="0" r="0" b="0"/>
              <a:pathLst>
                <a:path w="152401" h="46211">
                  <a:moveTo>
                    <a:pt x="0" y="46210"/>
                  </a:moveTo>
                  <a:lnTo>
                    <a:pt x="0" y="46210"/>
                  </a:lnTo>
                  <a:lnTo>
                    <a:pt x="0" y="39468"/>
                  </a:lnTo>
                  <a:lnTo>
                    <a:pt x="1411" y="36776"/>
                  </a:lnTo>
                  <a:lnTo>
                    <a:pt x="6742" y="31905"/>
                  </a:lnTo>
                  <a:lnTo>
                    <a:pt x="42646" y="14300"/>
                  </a:lnTo>
                  <a:lnTo>
                    <a:pt x="81702" y="5084"/>
                  </a:lnTo>
                  <a:lnTo>
                    <a:pt x="118282" y="0"/>
                  </a:lnTo>
                  <a:lnTo>
                    <a:pt x="152400" y="8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325">
              <a:extLst>
                <a:ext uri="{FF2B5EF4-FFF2-40B4-BE49-F238E27FC236}">
                  <a16:creationId xmlns:a16="http://schemas.microsoft.com/office/drawing/2014/main" xmlns="" id="{E0FA81A2-1944-486D-A46C-3D41E9A4D3A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21575" y="5317987"/>
              <a:ext cx="111061" cy="275171"/>
            </a:xfrm>
            <a:custGeom>
              <a:avLst/>
              <a:gdLst/>
              <a:ahLst/>
              <a:cxnLst/>
              <a:rect l="0" t="0" r="0" b="0"/>
              <a:pathLst>
                <a:path w="111061" h="275171">
                  <a:moveTo>
                    <a:pt x="12525" y="79513"/>
                  </a:moveTo>
                  <a:lnTo>
                    <a:pt x="12525" y="79513"/>
                  </a:lnTo>
                  <a:lnTo>
                    <a:pt x="9154" y="79513"/>
                  </a:lnTo>
                  <a:lnTo>
                    <a:pt x="7499" y="87039"/>
                  </a:lnTo>
                  <a:lnTo>
                    <a:pt x="6437" y="124979"/>
                  </a:lnTo>
                  <a:lnTo>
                    <a:pt x="6252" y="172477"/>
                  </a:lnTo>
                  <a:lnTo>
                    <a:pt x="2826" y="220025"/>
                  </a:lnTo>
                  <a:lnTo>
                    <a:pt x="418" y="263013"/>
                  </a:lnTo>
                  <a:lnTo>
                    <a:pt x="0" y="274445"/>
                  </a:lnTo>
                  <a:lnTo>
                    <a:pt x="1251" y="230943"/>
                  </a:lnTo>
                  <a:lnTo>
                    <a:pt x="6573" y="194322"/>
                  </a:lnTo>
                  <a:lnTo>
                    <a:pt x="9262" y="170164"/>
                  </a:lnTo>
                  <a:lnTo>
                    <a:pt x="11761" y="142769"/>
                  </a:lnTo>
                  <a:lnTo>
                    <a:pt x="14133" y="113217"/>
                  </a:lnTo>
                  <a:lnTo>
                    <a:pt x="24293" y="67211"/>
                  </a:lnTo>
                  <a:lnTo>
                    <a:pt x="43999" y="21070"/>
                  </a:lnTo>
                  <a:lnTo>
                    <a:pt x="56146" y="4854"/>
                  </a:lnTo>
                  <a:lnTo>
                    <a:pt x="61361" y="1519"/>
                  </a:lnTo>
                  <a:lnTo>
                    <a:pt x="66249" y="0"/>
                  </a:lnTo>
                  <a:lnTo>
                    <a:pt x="79206" y="3957"/>
                  </a:lnTo>
                  <a:lnTo>
                    <a:pt x="86612" y="7976"/>
                  </a:lnTo>
                  <a:lnTo>
                    <a:pt x="98605" y="31256"/>
                  </a:lnTo>
                  <a:lnTo>
                    <a:pt x="107227" y="66532"/>
                  </a:lnTo>
                  <a:lnTo>
                    <a:pt x="111060" y="110432"/>
                  </a:lnTo>
                  <a:lnTo>
                    <a:pt x="109000" y="152521"/>
                  </a:lnTo>
                  <a:lnTo>
                    <a:pt x="102675" y="190984"/>
                  </a:lnTo>
                  <a:lnTo>
                    <a:pt x="86508" y="237581"/>
                  </a:lnTo>
                  <a:lnTo>
                    <a:pt x="71982" y="257716"/>
                  </a:lnTo>
                  <a:lnTo>
                    <a:pt x="54237" y="269957"/>
                  </a:lnTo>
                  <a:lnTo>
                    <a:pt x="44566" y="274209"/>
                  </a:lnTo>
                  <a:lnTo>
                    <a:pt x="28178" y="275170"/>
                  </a:lnTo>
                  <a:lnTo>
                    <a:pt x="20843" y="273451"/>
                  </a:lnTo>
                  <a:lnTo>
                    <a:pt x="15953" y="270894"/>
                  </a:lnTo>
                  <a:lnTo>
                    <a:pt x="12694" y="267778"/>
                  </a:lnTo>
                  <a:lnTo>
                    <a:pt x="6175" y="257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326">
              <a:extLst>
                <a:ext uri="{FF2B5EF4-FFF2-40B4-BE49-F238E27FC236}">
                  <a16:creationId xmlns:a16="http://schemas.microsoft.com/office/drawing/2014/main" xmlns="" id="{088A8BDE-4597-4258-B355-2A2389F32AA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337300" y="5461000"/>
              <a:ext cx="196851" cy="3659"/>
            </a:xfrm>
            <a:custGeom>
              <a:avLst/>
              <a:gdLst/>
              <a:ahLst/>
              <a:cxnLst/>
              <a:rect l="0" t="0" r="0" b="0"/>
              <a:pathLst>
                <a:path w="196851" h="3659">
                  <a:moveTo>
                    <a:pt x="0" y="0"/>
                  </a:moveTo>
                  <a:lnTo>
                    <a:pt x="0" y="0"/>
                  </a:lnTo>
                  <a:lnTo>
                    <a:pt x="23806" y="3658"/>
                  </a:lnTo>
                  <a:lnTo>
                    <a:pt x="69377" y="1397"/>
                  </a:lnTo>
                  <a:lnTo>
                    <a:pt x="107269" y="621"/>
                  </a:lnTo>
                  <a:lnTo>
                    <a:pt x="143866" y="27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8801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416">
            <a:extLst>
              <a:ext uri="{FF2B5EF4-FFF2-40B4-BE49-F238E27FC236}">
                <a16:creationId xmlns:a16="http://schemas.microsoft.com/office/drawing/2014/main" xmlns="" id="{A9CD6452-0B28-4BD6-A8DD-377FE91AED92}"/>
              </a:ext>
            </a:extLst>
          </p:cNvPr>
          <p:cNvGrpSpPr/>
          <p:nvPr/>
        </p:nvGrpSpPr>
        <p:grpSpPr>
          <a:xfrm>
            <a:off x="6620792" y="1330898"/>
            <a:ext cx="3234407" cy="491553"/>
            <a:chOff x="6620792" y="1330898"/>
            <a:chExt cx="3234407" cy="491553"/>
          </a:xfrm>
        </p:grpSpPr>
        <p:sp>
          <p:nvSpPr>
            <p:cNvPr id="2" name="SMARTInkShape-2327">
              <a:extLst>
                <a:ext uri="{FF2B5EF4-FFF2-40B4-BE49-F238E27FC236}">
                  <a16:creationId xmlns:a16="http://schemas.microsoft.com/office/drawing/2014/main" xmlns="" id="{05F271BF-24DC-4C50-B186-C6E46DB7C03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624289" y="1586397"/>
              <a:ext cx="164102" cy="200456"/>
            </a:xfrm>
            <a:custGeom>
              <a:avLst/>
              <a:gdLst/>
              <a:ahLst/>
              <a:cxnLst/>
              <a:rect l="0" t="0" r="0" b="0"/>
              <a:pathLst>
                <a:path w="164102" h="200456">
                  <a:moveTo>
                    <a:pt x="87661" y="58253"/>
                  </a:moveTo>
                  <a:lnTo>
                    <a:pt x="87661" y="58253"/>
                  </a:lnTo>
                  <a:lnTo>
                    <a:pt x="101475" y="49464"/>
                  </a:lnTo>
                  <a:lnTo>
                    <a:pt x="117514" y="34488"/>
                  </a:lnTo>
                  <a:lnTo>
                    <a:pt x="122096" y="26289"/>
                  </a:lnTo>
                  <a:lnTo>
                    <a:pt x="123318" y="22127"/>
                  </a:lnTo>
                  <a:lnTo>
                    <a:pt x="123426" y="18647"/>
                  </a:lnTo>
                  <a:lnTo>
                    <a:pt x="121666" y="12898"/>
                  </a:lnTo>
                  <a:lnTo>
                    <a:pt x="109965" y="2324"/>
                  </a:lnTo>
                  <a:lnTo>
                    <a:pt x="95222" y="0"/>
                  </a:lnTo>
                  <a:lnTo>
                    <a:pt x="86352" y="367"/>
                  </a:lnTo>
                  <a:lnTo>
                    <a:pt x="67089" y="8302"/>
                  </a:lnTo>
                  <a:lnTo>
                    <a:pt x="47474" y="22647"/>
                  </a:lnTo>
                  <a:lnTo>
                    <a:pt x="21268" y="55935"/>
                  </a:lnTo>
                  <a:lnTo>
                    <a:pt x="2607" y="100213"/>
                  </a:lnTo>
                  <a:lnTo>
                    <a:pt x="0" y="130053"/>
                  </a:lnTo>
                  <a:lnTo>
                    <a:pt x="6837" y="156016"/>
                  </a:lnTo>
                  <a:lnTo>
                    <a:pt x="12611" y="167878"/>
                  </a:lnTo>
                  <a:lnTo>
                    <a:pt x="30316" y="184822"/>
                  </a:lnTo>
                  <a:lnTo>
                    <a:pt x="52296" y="195645"/>
                  </a:lnTo>
                  <a:lnTo>
                    <a:pt x="76176" y="200455"/>
                  </a:lnTo>
                  <a:lnTo>
                    <a:pt x="102782" y="193185"/>
                  </a:lnTo>
                  <a:lnTo>
                    <a:pt x="128954" y="177490"/>
                  </a:lnTo>
                  <a:lnTo>
                    <a:pt x="149993" y="156402"/>
                  </a:lnTo>
                  <a:lnTo>
                    <a:pt x="161225" y="129156"/>
                  </a:lnTo>
                  <a:lnTo>
                    <a:pt x="164101" y="98938"/>
                  </a:lnTo>
                  <a:lnTo>
                    <a:pt x="153818" y="56981"/>
                  </a:lnTo>
                  <a:lnTo>
                    <a:pt x="143170" y="37932"/>
                  </a:lnTo>
                  <a:lnTo>
                    <a:pt x="134544" y="32711"/>
                  </a:lnTo>
                  <a:lnTo>
                    <a:pt x="111791" y="28792"/>
                  </a:lnTo>
                  <a:lnTo>
                    <a:pt x="88978" y="33165"/>
                  </a:lnTo>
                  <a:lnTo>
                    <a:pt x="70607" y="41458"/>
                  </a:lnTo>
                  <a:lnTo>
                    <a:pt x="55911" y="582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328">
              <a:extLst>
                <a:ext uri="{FF2B5EF4-FFF2-40B4-BE49-F238E27FC236}">
                  <a16:creationId xmlns:a16="http://schemas.microsoft.com/office/drawing/2014/main" xmlns="" id="{649CD888-D8FC-4448-8614-E594B1BFFF2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623272" y="1330898"/>
              <a:ext cx="3231927" cy="53402"/>
            </a:xfrm>
            <a:custGeom>
              <a:avLst/>
              <a:gdLst/>
              <a:ahLst/>
              <a:cxnLst/>
              <a:rect l="0" t="0" r="0" b="0"/>
              <a:pathLst>
                <a:path w="3231927" h="53402">
                  <a:moveTo>
                    <a:pt x="31528" y="47052"/>
                  </a:moveTo>
                  <a:lnTo>
                    <a:pt x="31528" y="47052"/>
                  </a:lnTo>
                  <a:lnTo>
                    <a:pt x="17024" y="47757"/>
                  </a:lnTo>
                  <a:lnTo>
                    <a:pt x="0" y="53324"/>
                  </a:lnTo>
                  <a:lnTo>
                    <a:pt x="39875" y="53401"/>
                  </a:lnTo>
                  <a:lnTo>
                    <a:pt x="79079" y="52696"/>
                  </a:lnTo>
                  <a:lnTo>
                    <a:pt x="114986" y="50031"/>
                  </a:lnTo>
                  <a:lnTo>
                    <a:pt x="137966" y="48332"/>
                  </a:lnTo>
                  <a:lnTo>
                    <a:pt x="163870" y="46494"/>
                  </a:lnTo>
                  <a:lnTo>
                    <a:pt x="191723" y="44563"/>
                  </a:lnTo>
                  <a:lnTo>
                    <a:pt x="225108" y="41865"/>
                  </a:lnTo>
                  <a:lnTo>
                    <a:pt x="262181" y="38655"/>
                  </a:lnTo>
                  <a:lnTo>
                    <a:pt x="301712" y="35104"/>
                  </a:lnTo>
                  <a:lnTo>
                    <a:pt x="345706" y="32031"/>
                  </a:lnTo>
                  <a:lnTo>
                    <a:pt x="392674" y="29277"/>
                  </a:lnTo>
                  <a:lnTo>
                    <a:pt x="441625" y="26735"/>
                  </a:lnTo>
                  <a:lnTo>
                    <a:pt x="497543" y="23630"/>
                  </a:lnTo>
                  <a:lnTo>
                    <a:pt x="558105" y="20148"/>
                  </a:lnTo>
                  <a:lnTo>
                    <a:pt x="621763" y="16416"/>
                  </a:lnTo>
                  <a:lnTo>
                    <a:pt x="688896" y="13928"/>
                  </a:lnTo>
                  <a:lnTo>
                    <a:pt x="758345" y="12269"/>
                  </a:lnTo>
                  <a:lnTo>
                    <a:pt x="829338" y="11163"/>
                  </a:lnTo>
                  <a:lnTo>
                    <a:pt x="903479" y="9721"/>
                  </a:lnTo>
                  <a:lnTo>
                    <a:pt x="979717" y="8053"/>
                  </a:lnTo>
                  <a:lnTo>
                    <a:pt x="1057355" y="6236"/>
                  </a:lnTo>
                  <a:lnTo>
                    <a:pt x="1138040" y="5025"/>
                  </a:lnTo>
                  <a:lnTo>
                    <a:pt x="1220759" y="4217"/>
                  </a:lnTo>
                  <a:lnTo>
                    <a:pt x="1304831" y="3679"/>
                  </a:lnTo>
                  <a:lnTo>
                    <a:pt x="1388396" y="4025"/>
                  </a:lnTo>
                  <a:lnTo>
                    <a:pt x="1471624" y="4962"/>
                  </a:lnTo>
                  <a:lnTo>
                    <a:pt x="1554625" y="6292"/>
                  </a:lnTo>
                  <a:lnTo>
                    <a:pt x="1638887" y="7884"/>
                  </a:lnTo>
                  <a:lnTo>
                    <a:pt x="1723989" y="9651"/>
                  </a:lnTo>
                  <a:lnTo>
                    <a:pt x="1809652" y="11535"/>
                  </a:lnTo>
                  <a:lnTo>
                    <a:pt x="1892160" y="14202"/>
                  </a:lnTo>
                  <a:lnTo>
                    <a:pt x="1972566" y="17391"/>
                  </a:lnTo>
                  <a:lnTo>
                    <a:pt x="2051571" y="20928"/>
                  </a:lnTo>
                  <a:lnTo>
                    <a:pt x="2127523" y="23286"/>
                  </a:lnTo>
                  <a:lnTo>
                    <a:pt x="2201441" y="24858"/>
                  </a:lnTo>
                  <a:lnTo>
                    <a:pt x="2274004" y="25906"/>
                  </a:lnTo>
                  <a:lnTo>
                    <a:pt x="2344957" y="27310"/>
                  </a:lnTo>
                  <a:lnTo>
                    <a:pt x="2414835" y="28952"/>
                  </a:lnTo>
                  <a:lnTo>
                    <a:pt x="2484000" y="30752"/>
                  </a:lnTo>
                  <a:lnTo>
                    <a:pt x="2549159" y="31952"/>
                  </a:lnTo>
                  <a:lnTo>
                    <a:pt x="2611650" y="32752"/>
                  </a:lnTo>
                  <a:lnTo>
                    <a:pt x="2672358" y="33285"/>
                  </a:lnTo>
                  <a:lnTo>
                    <a:pt x="2728354" y="33641"/>
                  </a:lnTo>
                  <a:lnTo>
                    <a:pt x="2781206" y="33878"/>
                  </a:lnTo>
                  <a:lnTo>
                    <a:pt x="2831963" y="34036"/>
                  </a:lnTo>
                  <a:lnTo>
                    <a:pt x="2878502" y="34141"/>
                  </a:lnTo>
                  <a:lnTo>
                    <a:pt x="2922227" y="34212"/>
                  </a:lnTo>
                  <a:lnTo>
                    <a:pt x="2964077" y="34258"/>
                  </a:lnTo>
                  <a:lnTo>
                    <a:pt x="3001150" y="33584"/>
                  </a:lnTo>
                  <a:lnTo>
                    <a:pt x="3035036" y="32429"/>
                  </a:lnTo>
                  <a:lnTo>
                    <a:pt x="3066800" y="30953"/>
                  </a:lnTo>
                  <a:lnTo>
                    <a:pt x="3092915" y="29970"/>
                  </a:lnTo>
                  <a:lnTo>
                    <a:pt x="3135102" y="28876"/>
                  </a:lnTo>
                  <a:lnTo>
                    <a:pt x="3176507" y="28261"/>
                  </a:lnTo>
                  <a:lnTo>
                    <a:pt x="3219050" y="21676"/>
                  </a:lnTo>
                  <a:lnTo>
                    <a:pt x="3225918" y="18288"/>
                  </a:lnTo>
                  <a:lnTo>
                    <a:pt x="3227920" y="17998"/>
                  </a:lnTo>
                  <a:lnTo>
                    <a:pt x="3229257" y="18511"/>
                  </a:lnTo>
                  <a:lnTo>
                    <a:pt x="3231913" y="21636"/>
                  </a:lnTo>
                  <a:lnTo>
                    <a:pt x="3231926" y="12812"/>
                  </a:lnTo>
                  <a:lnTo>
                    <a:pt x="3230046" y="8786"/>
                  </a:lnTo>
                  <a:lnTo>
                    <a:pt x="3228557" y="6725"/>
                  </a:lnTo>
                  <a:lnTo>
                    <a:pt x="3216348" y="453"/>
                  </a:lnTo>
                  <a:lnTo>
                    <a:pt x="3205247" y="0"/>
                  </a:lnTo>
                  <a:lnTo>
                    <a:pt x="3194669" y="2151"/>
                  </a:lnTo>
                  <a:lnTo>
                    <a:pt x="3184748" y="7329"/>
                  </a:lnTo>
                  <a:lnTo>
                    <a:pt x="3179678" y="11288"/>
                  </a:lnTo>
                  <a:lnTo>
                    <a:pt x="3176955" y="15399"/>
                  </a:lnTo>
                  <a:lnTo>
                    <a:pt x="3176230" y="17484"/>
                  </a:lnTo>
                  <a:lnTo>
                    <a:pt x="3177158" y="18873"/>
                  </a:lnTo>
                  <a:lnTo>
                    <a:pt x="3198683" y="26515"/>
                  </a:lnTo>
                  <a:lnTo>
                    <a:pt x="3209153" y="27806"/>
                  </a:lnTo>
                  <a:lnTo>
                    <a:pt x="3208984" y="27871"/>
                  </a:lnTo>
                  <a:lnTo>
                    <a:pt x="3201104" y="28000"/>
                  </a:lnTo>
                  <a:lnTo>
                    <a:pt x="3227838" y="28002"/>
                  </a:lnTo>
                  <a:lnTo>
                    <a:pt x="3226015" y="28002"/>
                  </a:lnTo>
                  <a:lnTo>
                    <a:pt x="3219228" y="343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29">
              <a:extLst>
                <a:ext uri="{FF2B5EF4-FFF2-40B4-BE49-F238E27FC236}">
                  <a16:creationId xmlns:a16="http://schemas.microsoft.com/office/drawing/2014/main" xmlns="" id="{626A627F-7AB2-49DE-BDA4-09B9AB124D8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814030" y="1590192"/>
              <a:ext cx="24877" cy="232259"/>
            </a:xfrm>
            <a:custGeom>
              <a:avLst/>
              <a:gdLst/>
              <a:ahLst/>
              <a:cxnLst/>
              <a:rect l="0" t="0" r="0" b="0"/>
              <a:pathLst>
                <a:path w="24877" h="232259">
                  <a:moveTo>
                    <a:pt x="9420" y="3658"/>
                  </a:moveTo>
                  <a:lnTo>
                    <a:pt x="9420" y="3658"/>
                  </a:lnTo>
                  <a:lnTo>
                    <a:pt x="6050" y="287"/>
                  </a:lnTo>
                  <a:lnTo>
                    <a:pt x="4351" y="0"/>
                  </a:lnTo>
                  <a:lnTo>
                    <a:pt x="2513" y="514"/>
                  </a:lnTo>
                  <a:lnTo>
                    <a:pt x="581" y="1562"/>
                  </a:lnTo>
                  <a:lnTo>
                    <a:pt x="0" y="2966"/>
                  </a:lnTo>
                  <a:lnTo>
                    <a:pt x="317" y="4608"/>
                  </a:lnTo>
                  <a:lnTo>
                    <a:pt x="2552" y="11136"/>
                  </a:lnTo>
                  <a:lnTo>
                    <a:pt x="15117" y="57254"/>
                  </a:lnTo>
                  <a:lnTo>
                    <a:pt x="20045" y="96757"/>
                  </a:lnTo>
                  <a:lnTo>
                    <a:pt x="24876" y="136371"/>
                  </a:lnTo>
                  <a:lnTo>
                    <a:pt x="23396" y="181907"/>
                  </a:lnTo>
                  <a:lnTo>
                    <a:pt x="21087" y="208559"/>
                  </a:lnTo>
                  <a:lnTo>
                    <a:pt x="14210" y="224609"/>
                  </a:lnTo>
                  <a:lnTo>
                    <a:pt x="14024" y="227159"/>
                  </a:lnTo>
                  <a:lnTo>
                    <a:pt x="15770" y="232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30">
              <a:extLst>
                <a:ext uri="{FF2B5EF4-FFF2-40B4-BE49-F238E27FC236}">
                  <a16:creationId xmlns:a16="http://schemas.microsoft.com/office/drawing/2014/main" xmlns="" id="{4CFD08D9-37EB-4F8F-A612-34C8B438752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620792" y="1352550"/>
              <a:ext cx="53059" cy="38101"/>
            </a:xfrm>
            <a:custGeom>
              <a:avLst/>
              <a:gdLst/>
              <a:ahLst/>
              <a:cxnLst/>
              <a:rect l="0" t="0" r="0" b="0"/>
              <a:pathLst>
                <a:path w="53059" h="38101">
                  <a:moveTo>
                    <a:pt x="53058" y="0"/>
                  </a:moveTo>
                  <a:lnTo>
                    <a:pt x="53058" y="0"/>
                  </a:lnTo>
                  <a:lnTo>
                    <a:pt x="44219" y="0"/>
                  </a:lnTo>
                  <a:lnTo>
                    <a:pt x="40192" y="1882"/>
                  </a:lnTo>
                  <a:lnTo>
                    <a:pt x="25388" y="12242"/>
                  </a:lnTo>
                  <a:lnTo>
                    <a:pt x="20064" y="21669"/>
                  </a:lnTo>
                  <a:lnTo>
                    <a:pt x="19068" y="25735"/>
                  </a:lnTo>
                  <a:lnTo>
                    <a:pt x="19109" y="29151"/>
                  </a:lnTo>
                  <a:lnTo>
                    <a:pt x="19841" y="32134"/>
                  </a:lnTo>
                  <a:lnTo>
                    <a:pt x="21036" y="34123"/>
                  </a:lnTo>
                  <a:lnTo>
                    <a:pt x="22537" y="35448"/>
                  </a:lnTo>
                  <a:lnTo>
                    <a:pt x="27358" y="37945"/>
                  </a:lnTo>
                  <a:lnTo>
                    <a:pt x="22592" y="26146"/>
                  </a:lnTo>
                  <a:lnTo>
                    <a:pt x="21561" y="20452"/>
                  </a:lnTo>
                  <a:lnTo>
                    <a:pt x="20771" y="19985"/>
                  </a:lnTo>
                  <a:lnTo>
                    <a:pt x="17699" y="19327"/>
                  </a:lnTo>
                  <a:lnTo>
                    <a:pt x="19234" y="19173"/>
                  </a:lnTo>
                  <a:lnTo>
                    <a:pt x="22268" y="20986"/>
                  </a:lnTo>
                  <a:lnTo>
                    <a:pt x="24064" y="22457"/>
                  </a:lnTo>
                  <a:lnTo>
                    <a:pt x="29823" y="24092"/>
                  </a:lnTo>
                  <a:lnTo>
                    <a:pt x="33335" y="24528"/>
                  </a:lnTo>
                  <a:lnTo>
                    <a:pt x="50675" y="19856"/>
                  </a:lnTo>
                  <a:lnTo>
                    <a:pt x="50764" y="18882"/>
                  </a:lnTo>
                  <a:lnTo>
                    <a:pt x="48982" y="15918"/>
                  </a:lnTo>
                  <a:lnTo>
                    <a:pt x="43955" y="14130"/>
                  </a:lnTo>
                  <a:lnTo>
                    <a:pt x="40639" y="13653"/>
                  </a:lnTo>
                  <a:lnTo>
                    <a:pt x="22489" y="19724"/>
                  </a:lnTo>
                  <a:lnTo>
                    <a:pt x="0" y="30830"/>
                  </a:lnTo>
                  <a:lnTo>
                    <a:pt x="47" y="31136"/>
                  </a:lnTo>
                  <a:lnTo>
                    <a:pt x="3484" y="31568"/>
                  </a:lnTo>
                  <a:lnTo>
                    <a:pt x="14338" y="31714"/>
                  </a:lnTo>
                  <a:lnTo>
                    <a:pt x="20091" y="29853"/>
                  </a:lnTo>
                  <a:lnTo>
                    <a:pt x="22613" y="28368"/>
                  </a:lnTo>
                  <a:lnTo>
                    <a:pt x="25000" y="28084"/>
                  </a:lnTo>
                  <a:lnTo>
                    <a:pt x="32682" y="31128"/>
                  </a:lnTo>
                  <a:lnTo>
                    <a:pt x="36985" y="34937"/>
                  </a:lnTo>
                  <a:lnTo>
                    <a:pt x="42622" y="36694"/>
                  </a:lnTo>
                  <a:lnTo>
                    <a:pt x="53058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17">
            <a:extLst>
              <a:ext uri="{FF2B5EF4-FFF2-40B4-BE49-F238E27FC236}">
                <a16:creationId xmlns:a16="http://schemas.microsoft.com/office/drawing/2014/main" xmlns="" id="{640EB4CF-B5DE-4AB1-88AE-E08F5959218A}"/>
              </a:ext>
            </a:extLst>
          </p:cNvPr>
          <p:cNvGrpSpPr/>
          <p:nvPr/>
        </p:nvGrpSpPr>
        <p:grpSpPr>
          <a:xfrm>
            <a:off x="6868524" y="306546"/>
            <a:ext cx="2444404" cy="487205"/>
            <a:chOff x="6868524" y="306546"/>
            <a:chExt cx="2444404" cy="487205"/>
          </a:xfrm>
        </p:grpSpPr>
        <p:sp>
          <p:nvSpPr>
            <p:cNvPr id="7" name="SMARTInkShape-2331">
              <a:extLst>
                <a:ext uri="{FF2B5EF4-FFF2-40B4-BE49-F238E27FC236}">
                  <a16:creationId xmlns:a16="http://schemas.microsoft.com/office/drawing/2014/main" xmlns="" id="{4D63D667-83D4-4E04-8EE7-5FB297553C5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240393" y="406684"/>
              <a:ext cx="72535" cy="387067"/>
            </a:xfrm>
            <a:custGeom>
              <a:avLst/>
              <a:gdLst/>
              <a:ahLst/>
              <a:cxnLst/>
              <a:rect l="0" t="0" r="0" b="0"/>
              <a:pathLst>
                <a:path w="72535" h="387067">
                  <a:moveTo>
                    <a:pt x="11557" y="12416"/>
                  </a:moveTo>
                  <a:lnTo>
                    <a:pt x="11557" y="12416"/>
                  </a:lnTo>
                  <a:lnTo>
                    <a:pt x="8186" y="9045"/>
                  </a:lnTo>
                  <a:lnTo>
                    <a:pt x="4650" y="7390"/>
                  </a:lnTo>
                  <a:lnTo>
                    <a:pt x="2719" y="6949"/>
                  </a:lnTo>
                  <a:lnTo>
                    <a:pt x="1431" y="5949"/>
                  </a:lnTo>
                  <a:lnTo>
                    <a:pt x="0" y="2957"/>
                  </a:lnTo>
                  <a:lnTo>
                    <a:pt x="1736" y="1876"/>
                  </a:lnTo>
                  <a:lnTo>
                    <a:pt x="28843" y="0"/>
                  </a:lnTo>
                  <a:lnTo>
                    <a:pt x="42522" y="3605"/>
                  </a:lnTo>
                  <a:lnTo>
                    <a:pt x="49134" y="6542"/>
                  </a:lnTo>
                  <a:lnTo>
                    <a:pt x="58361" y="17331"/>
                  </a:lnTo>
                  <a:lnTo>
                    <a:pt x="61810" y="24160"/>
                  </a:lnTo>
                  <a:lnTo>
                    <a:pt x="61879" y="41154"/>
                  </a:lnTo>
                  <a:lnTo>
                    <a:pt x="50424" y="77438"/>
                  </a:lnTo>
                  <a:lnTo>
                    <a:pt x="20787" y="122038"/>
                  </a:lnTo>
                  <a:lnTo>
                    <a:pt x="4652" y="141027"/>
                  </a:lnTo>
                  <a:lnTo>
                    <a:pt x="1432" y="149774"/>
                  </a:lnTo>
                  <a:lnTo>
                    <a:pt x="3764" y="160248"/>
                  </a:lnTo>
                  <a:lnTo>
                    <a:pt x="17011" y="186087"/>
                  </a:lnTo>
                  <a:lnTo>
                    <a:pt x="53730" y="232656"/>
                  </a:lnTo>
                  <a:lnTo>
                    <a:pt x="69381" y="266150"/>
                  </a:lnTo>
                  <a:lnTo>
                    <a:pt x="72534" y="288170"/>
                  </a:lnTo>
                  <a:lnTo>
                    <a:pt x="64528" y="310186"/>
                  </a:lnTo>
                  <a:lnTo>
                    <a:pt x="40757" y="349694"/>
                  </a:lnTo>
                  <a:lnTo>
                    <a:pt x="5207" y="3870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32">
              <a:extLst>
                <a:ext uri="{FF2B5EF4-FFF2-40B4-BE49-F238E27FC236}">
                  <a16:creationId xmlns:a16="http://schemas.microsoft.com/office/drawing/2014/main" xmlns="" id="{357DAD50-A538-4393-85C3-E238889C89F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065940" y="685163"/>
              <a:ext cx="97111" cy="86858"/>
            </a:xfrm>
            <a:custGeom>
              <a:avLst/>
              <a:gdLst/>
              <a:ahLst/>
              <a:cxnLst/>
              <a:rect l="0" t="0" r="0" b="0"/>
              <a:pathLst>
                <a:path w="97111" h="86858">
                  <a:moveTo>
                    <a:pt x="20910" y="32387"/>
                  </a:moveTo>
                  <a:lnTo>
                    <a:pt x="20910" y="32387"/>
                  </a:lnTo>
                  <a:lnTo>
                    <a:pt x="8701" y="44596"/>
                  </a:lnTo>
                  <a:lnTo>
                    <a:pt x="7126" y="47582"/>
                  </a:lnTo>
                  <a:lnTo>
                    <a:pt x="6781" y="50278"/>
                  </a:lnTo>
                  <a:lnTo>
                    <a:pt x="7257" y="52781"/>
                  </a:lnTo>
                  <a:lnTo>
                    <a:pt x="0" y="71301"/>
                  </a:lnTo>
                  <a:lnTo>
                    <a:pt x="1476" y="86857"/>
                  </a:lnTo>
                  <a:lnTo>
                    <a:pt x="2309" y="86339"/>
                  </a:lnTo>
                  <a:lnTo>
                    <a:pt x="5116" y="82001"/>
                  </a:lnTo>
                  <a:lnTo>
                    <a:pt x="20147" y="41937"/>
                  </a:lnTo>
                  <a:lnTo>
                    <a:pt x="32336" y="11016"/>
                  </a:lnTo>
                  <a:lnTo>
                    <a:pt x="42216" y="2193"/>
                  </a:lnTo>
                  <a:lnTo>
                    <a:pt x="47814" y="263"/>
                  </a:lnTo>
                  <a:lnTo>
                    <a:pt x="59678" y="0"/>
                  </a:lnTo>
                  <a:lnTo>
                    <a:pt x="78258" y="7190"/>
                  </a:lnTo>
                  <a:lnTo>
                    <a:pt x="87085" y="16250"/>
                  </a:lnTo>
                  <a:lnTo>
                    <a:pt x="92654" y="28037"/>
                  </a:lnTo>
                  <a:lnTo>
                    <a:pt x="97110" y="768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33">
              <a:extLst>
                <a:ext uri="{FF2B5EF4-FFF2-40B4-BE49-F238E27FC236}">
                  <a16:creationId xmlns:a16="http://schemas.microsoft.com/office/drawing/2014/main" xmlns="" id="{2316961D-3696-4265-A420-46B2D9FF439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890000" y="491929"/>
              <a:ext cx="171451" cy="251022"/>
            </a:xfrm>
            <a:custGeom>
              <a:avLst/>
              <a:gdLst/>
              <a:ahLst/>
              <a:cxnLst/>
              <a:rect l="0" t="0" r="0" b="0"/>
              <a:pathLst>
                <a:path w="171451" h="251022">
                  <a:moveTo>
                    <a:pt x="171450" y="3371"/>
                  </a:moveTo>
                  <a:lnTo>
                    <a:pt x="171450" y="3371"/>
                  </a:lnTo>
                  <a:lnTo>
                    <a:pt x="164708" y="0"/>
                  </a:lnTo>
                  <a:lnTo>
                    <a:pt x="157635" y="226"/>
                  </a:lnTo>
                  <a:lnTo>
                    <a:pt x="153773" y="1275"/>
                  </a:lnTo>
                  <a:lnTo>
                    <a:pt x="116453" y="29716"/>
                  </a:lnTo>
                  <a:lnTo>
                    <a:pt x="77151" y="68954"/>
                  </a:lnTo>
                  <a:lnTo>
                    <a:pt x="51222" y="102369"/>
                  </a:lnTo>
                  <a:lnTo>
                    <a:pt x="31232" y="136505"/>
                  </a:lnTo>
                  <a:lnTo>
                    <a:pt x="9960" y="183694"/>
                  </a:lnTo>
                  <a:lnTo>
                    <a:pt x="1604" y="209809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34">
              <a:extLst>
                <a:ext uri="{FF2B5EF4-FFF2-40B4-BE49-F238E27FC236}">
                  <a16:creationId xmlns:a16="http://schemas.microsoft.com/office/drawing/2014/main" xmlns="" id="{1D5047E8-7624-4D2C-89D7-E4B761E9817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883650" y="484365"/>
              <a:ext cx="171451" cy="258586"/>
            </a:xfrm>
            <a:custGeom>
              <a:avLst/>
              <a:gdLst/>
              <a:ahLst/>
              <a:cxnLst/>
              <a:rect l="0" t="0" r="0" b="0"/>
              <a:pathLst>
                <a:path w="171451" h="2585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9721" y="2783"/>
                  </a:lnTo>
                  <a:lnTo>
                    <a:pt x="17021" y="10839"/>
                  </a:lnTo>
                  <a:lnTo>
                    <a:pt x="44598" y="50401"/>
                  </a:lnTo>
                  <a:lnTo>
                    <a:pt x="76244" y="95771"/>
                  </a:lnTo>
                  <a:lnTo>
                    <a:pt x="107963" y="143081"/>
                  </a:lnTo>
                  <a:lnTo>
                    <a:pt x="137822" y="186497"/>
                  </a:lnTo>
                  <a:lnTo>
                    <a:pt x="152977" y="211729"/>
                  </a:lnTo>
                  <a:lnTo>
                    <a:pt x="171450" y="258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35">
              <a:extLst>
                <a:ext uri="{FF2B5EF4-FFF2-40B4-BE49-F238E27FC236}">
                  <a16:creationId xmlns:a16="http://schemas.microsoft.com/office/drawing/2014/main" xmlns="" id="{3FC07BA2-9BBA-4F69-B98A-C57024DDAB2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661400" y="71120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82550" y="0"/>
                  </a:moveTo>
                  <a:lnTo>
                    <a:pt x="82550" y="0"/>
                  </a:lnTo>
                  <a:lnTo>
                    <a:pt x="52290" y="2743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36">
              <a:extLst>
                <a:ext uri="{FF2B5EF4-FFF2-40B4-BE49-F238E27FC236}">
                  <a16:creationId xmlns:a16="http://schemas.microsoft.com/office/drawing/2014/main" xmlns="" id="{6A6FAAC6-6552-48B0-A40B-71014EB6E9B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477250" y="6858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26515" y="4744"/>
                  </a:lnTo>
                  <a:lnTo>
                    <a:pt x="46656" y="93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37">
              <a:extLst>
                <a:ext uri="{FF2B5EF4-FFF2-40B4-BE49-F238E27FC236}">
                  <a16:creationId xmlns:a16="http://schemas.microsoft.com/office/drawing/2014/main" xmlns="" id="{84681F28-4A34-436B-9EB9-D37C5B79198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172450" y="7175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4590" y="1324"/>
                  </a:lnTo>
                  <a:lnTo>
                    <a:pt x="80004" y="39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38">
              <a:extLst>
                <a:ext uri="{FF2B5EF4-FFF2-40B4-BE49-F238E27FC236}">
                  <a16:creationId xmlns:a16="http://schemas.microsoft.com/office/drawing/2014/main" xmlns="" id="{8B0F09F2-8469-4321-B43D-5DB3ED378CA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018680" y="711200"/>
              <a:ext cx="39471" cy="44451"/>
            </a:xfrm>
            <a:custGeom>
              <a:avLst/>
              <a:gdLst/>
              <a:ahLst/>
              <a:cxnLst/>
              <a:rect l="0" t="0" r="0" b="0"/>
              <a:pathLst>
                <a:path w="39471" h="44451">
                  <a:moveTo>
                    <a:pt x="39470" y="0"/>
                  </a:moveTo>
                  <a:lnTo>
                    <a:pt x="39470" y="0"/>
                  </a:lnTo>
                  <a:lnTo>
                    <a:pt x="12955" y="12209"/>
                  </a:lnTo>
                  <a:lnTo>
                    <a:pt x="1432" y="23765"/>
                  </a:lnTo>
                  <a:lnTo>
                    <a:pt x="0" y="27838"/>
                  </a:lnTo>
                  <a:lnTo>
                    <a:pt x="137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39">
              <a:extLst>
                <a:ext uri="{FF2B5EF4-FFF2-40B4-BE49-F238E27FC236}">
                  <a16:creationId xmlns:a16="http://schemas.microsoft.com/office/drawing/2014/main" xmlns="" id="{B7FF444F-3F23-470C-8079-31CA337414A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788422" y="603597"/>
              <a:ext cx="98279" cy="119620"/>
            </a:xfrm>
            <a:custGeom>
              <a:avLst/>
              <a:gdLst/>
              <a:ahLst/>
              <a:cxnLst/>
              <a:rect l="0" t="0" r="0" b="0"/>
              <a:pathLst>
                <a:path w="98279" h="119620">
                  <a:moveTo>
                    <a:pt x="9378" y="31403"/>
                  </a:moveTo>
                  <a:lnTo>
                    <a:pt x="9378" y="31403"/>
                  </a:lnTo>
                  <a:lnTo>
                    <a:pt x="12748" y="28032"/>
                  </a:lnTo>
                  <a:lnTo>
                    <a:pt x="14404" y="24495"/>
                  </a:lnTo>
                  <a:lnTo>
                    <a:pt x="16429" y="7478"/>
                  </a:lnTo>
                  <a:lnTo>
                    <a:pt x="19097" y="3601"/>
                  </a:lnTo>
                  <a:lnTo>
                    <a:pt x="24516" y="1408"/>
                  </a:lnTo>
                  <a:lnTo>
                    <a:pt x="39493" y="0"/>
                  </a:lnTo>
                  <a:lnTo>
                    <a:pt x="55225" y="6498"/>
                  </a:lnTo>
                  <a:lnTo>
                    <a:pt x="58287" y="11272"/>
                  </a:lnTo>
                  <a:lnTo>
                    <a:pt x="59808" y="24102"/>
                  </a:lnTo>
                  <a:lnTo>
                    <a:pt x="49955" y="50563"/>
                  </a:lnTo>
                  <a:lnTo>
                    <a:pt x="9921" y="97726"/>
                  </a:lnTo>
                  <a:lnTo>
                    <a:pt x="602" y="112516"/>
                  </a:lnTo>
                  <a:lnTo>
                    <a:pt x="0" y="115112"/>
                  </a:lnTo>
                  <a:lnTo>
                    <a:pt x="303" y="116842"/>
                  </a:lnTo>
                  <a:lnTo>
                    <a:pt x="1212" y="117996"/>
                  </a:lnTo>
                  <a:lnTo>
                    <a:pt x="15973" y="119619"/>
                  </a:lnTo>
                  <a:lnTo>
                    <a:pt x="63206" y="113305"/>
                  </a:lnTo>
                  <a:lnTo>
                    <a:pt x="98278" y="1076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40">
              <a:extLst>
                <a:ext uri="{FF2B5EF4-FFF2-40B4-BE49-F238E27FC236}">
                  <a16:creationId xmlns:a16="http://schemas.microsoft.com/office/drawing/2014/main" xmlns="" id="{F5B83A4D-6AFE-4DC2-99AB-514E05AB37C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575300" y="400050"/>
              <a:ext cx="178051" cy="273051"/>
            </a:xfrm>
            <a:custGeom>
              <a:avLst/>
              <a:gdLst/>
              <a:ahLst/>
              <a:cxnLst/>
              <a:rect l="0" t="0" r="0" b="0"/>
              <a:pathLst>
                <a:path w="178051" h="273051">
                  <a:moveTo>
                    <a:pt x="178050" y="0"/>
                  </a:moveTo>
                  <a:lnTo>
                    <a:pt x="178050" y="0"/>
                  </a:lnTo>
                  <a:lnTo>
                    <a:pt x="171308" y="0"/>
                  </a:lnTo>
                  <a:lnTo>
                    <a:pt x="153631" y="10113"/>
                  </a:lnTo>
                  <a:lnTo>
                    <a:pt x="117305" y="49819"/>
                  </a:lnTo>
                  <a:lnTo>
                    <a:pt x="96960" y="81408"/>
                  </a:lnTo>
                  <a:lnTo>
                    <a:pt x="74276" y="116615"/>
                  </a:lnTo>
                  <a:lnTo>
                    <a:pt x="52200" y="152018"/>
                  </a:lnTo>
                  <a:lnTo>
                    <a:pt x="27872" y="198305"/>
                  </a:lnTo>
                  <a:lnTo>
                    <a:pt x="4452" y="242502"/>
                  </a:lnTo>
                  <a:lnTo>
                    <a:pt x="934" y="250568"/>
                  </a:lnTo>
                  <a:lnTo>
                    <a:pt x="0" y="256651"/>
                  </a:lnTo>
                  <a:lnTo>
                    <a:pt x="789" y="261412"/>
                  </a:lnTo>
                  <a:lnTo>
                    <a:pt x="6600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41">
              <a:extLst>
                <a:ext uri="{FF2B5EF4-FFF2-40B4-BE49-F238E27FC236}">
                  <a16:creationId xmlns:a16="http://schemas.microsoft.com/office/drawing/2014/main" xmlns="" id="{C5A0E5E8-8D7F-44C7-BABC-D92999A940F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576433" y="419100"/>
              <a:ext cx="164218" cy="215901"/>
            </a:xfrm>
            <a:custGeom>
              <a:avLst/>
              <a:gdLst/>
              <a:ahLst/>
              <a:cxnLst/>
              <a:rect l="0" t="0" r="0" b="0"/>
              <a:pathLst>
                <a:path w="164218" h="2159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9490" y="6742"/>
                  </a:lnTo>
                  <a:lnTo>
                    <a:pt x="33072" y="43351"/>
                  </a:lnTo>
                  <a:lnTo>
                    <a:pt x="59586" y="86771"/>
                  </a:lnTo>
                  <a:lnTo>
                    <a:pt x="87040" y="129819"/>
                  </a:lnTo>
                  <a:lnTo>
                    <a:pt x="127884" y="174803"/>
                  </a:lnTo>
                  <a:lnTo>
                    <a:pt x="164217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42">
              <a:extLst>
                <a:ext uri="{FF2B5EF4-FFF2-40B4-BE49-F238E27FC236}">
                  <a16:creationId xmlns:a16="http://schemas.microsoft.com/office/drawing/2014/main" xmlns="" id="{EEBF2E3B-58DD-48B9-8A9D-3459C2AC364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353300" y="6413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12990" y="4543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43">
              <a:extLst>
                <a:ext uri="{FF2B5EF4-FFF2-40B4-BE49-F238E27FC236}">
                  <a16:creationId xmlns:a16="http://schemas.microsoft.com/office/drawing/2014/main" xmlns="" id="{7C38FB9C-AEC6-4730-86BB-008BB26F5F1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315200" y="5588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2160" y="4879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44">
              <a:extLst>
                <a:ext uri="{FF2B5EF4-FFF2-40B4-BE49-F238E27FC236}">
                  <a16:creationId xmlns:a16="http://schemas.microsoft.com/office/drawing/2014/main" xmlns="" id="{6579F861-7EC5-4DC1-8672-D641DE9DB1C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115063" y="395465"/>
              <a:ext cx="155688" cy="233186"/>
            </a:xfrm>
            <a:custGeom>
              <a:avLst/>
              <a:gdLst/>
              <a:ahLst/>
              <a:cxnLst/>
              <a:rect l="0" t="0" r="0" b="0"/>
              <a:pathLst>
                <a:path w="155688" h="233186">
                  <a:moveTo>
                    <a:pt x="155687" y="10935"/>
                  </a:moveTo>
                  <a:lnTo>
                    <a:pt x="155687" y="10935"/>
                  </a:lnTo>
                  <a:lnTo>
                    <a:pt x="148945" y="4193"/>
                  </a:lnTo>
                  <a:lnTo>
                    <a:pt x="141872" y="883"/>
                  </a:lnTo>
                  <a:lnTo>
                    <a:pt x="138011" y="0"/>
                  </a:lnTo>
                  <a:lnTo>
                    <a:pt x="128075" y="4664"/>
                  </a:lnTo>
                  <a:lnTo>
                    <a:pt x="122463" y="8871"/>
                  </a:lnTo>
                  <a:lnTo>
                    <a:pt x="93176" y="51815"/>
                  </a:lnTo>
                  <a:lnTo>
                    <a:pt x="67864" y="97680"/>
                  </a:lnTo>
                  <a:lnTo>
                    <a:pt x="48451" y="130392"/>
                  </a:lnTo>
                  <a:lnTo>
                    <a:pt x="24430" y="173800"/>
                  </a:lnTo>
                  <a:lnTo>
                    <a:pt x="3830" y="214843"/>
                  </a:lnTo>
                  <a:lnTo>
                    <a:pt x="0" y="227620"/>
                  </a:lnTo>
                  <a:lnTo>
                    <a:pt x="391" y="230886"/>
                  </a:lnTo>
                  <a:lnTo>
                    <a:pt x="2062" y="232358"/>
                  </a:lnTo>
                  <a:lnTo>
                    <a:pt x="9637" y="233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45">
              <a:extLst>
                <a:ext uri="{FF2B5EF4-FFF2-40B4-BE49-F238E27FC236}">
                  <a16:creationId xmlns:a16="http://schemas.microsoft.com/office/drawing/2014/main" xmlns="" id="{DFACFDE5-64C2-4900-9BE0-D8CE02D40B1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069315" y="413633"/>
              <a:ext cx="188736" cy="183268"/>
            </a:xfrm>
            <a:custGeom>
              <a:avLst/>
              <a:gdLst/>
              <a:ahLst/>
              <a:cxnLst/>
              <a:rect l="0" t="0" r="0" b="0"/>
              <a:pathLst>
                <a:path w="188736" h="1832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5500" y="6120"/>
                  </a:lnTo>
                  <a:lnTo>
                    <a:pt x="44755" y="35552"/>
                  </a:lnTo>
                  <a:lnTo>
                    <a:pt x="92169" y="77497"/>
                  </a:lnTo>
                  <a:lnTo>
                    <a:pt x="127824" y="114063"/>
                  </a:lnTo>
                  <a:lnTo>
                    <a:pt x="164995" y="157864"/>
                  </a:lnTo>
                  <a:lnTo>
                    <a:pt x="183628" y="180836"/>
                  </a:lnTo>
                  <a:lnTo>
                    <a:pt x="188735" y="183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46">
              <a:extLst>
                <a:ext uri="{FF2B5EF4-FFF2-40B4-BE49-F238E27FC236}">
                  <a16:creationId xmlns:a16="http://schemas.microsoft.com/office/drawing/2014/main" xmlns="" id="{BA3192F3-D939-469E-9F9A-68CCFB8BC3B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868524" y="306546"/>
              <a:ext cx="129177" cy="358403"/>
            </a:xfrm>
            <a:custGeom>
              <a:avLst/>
              <a:gdLst/>
              <a:ahLst/>
              <a:cxnLst/>
              <a:rect l="0" t="0" r="0" b="0"/>
              <a:pathLst>
                <a:path w="129177" h="358403">
                  <a:moveTo>
                    <a:pt x="129176" y="30004"/>
                  </a:moveTo>
                  <a:lnTo>
                    <a:pt x="129176" y="30004"/>
                  </a:lnTo>
                  <a:lnTo>
                    <a:pt x="117243" y="16189"/>
                  </a:lnTo>
                  <a:lnTo>
                    <a:pt x="114871" y="12327"/>
                  </a:lnTo>
                  <a:lnTo>
                    <a:pt x="106590" y="6155"/>
                  </a:lnTo>
                  <a:lnTo>
                    <a:pt x="95854" y="1766"/>
                  </a:lnTo>
                  <a:lnTo>
                    <a:pt x="76499" y="0"/>
                  </a:lnTo>
                  <a:lnTo>
                    <a:pt x="40950" y="7249"/>
                  </a:lnTo>
                  <a:lnTo>
                    <a:pt x="9914" y="22060"/>
                  </a:lnTo>
                  <a:lnTo>
                    <a:pt x="2087" y="30236"/>
                  </a:lnTo>
                  <a:lnTo>
                    <a:pt x="0" y="34392"/>
                  </a:lnTo>
                  <a:lnTo>
                    <a:pt x="20" y="38574"/>
                  </a:lnTo>
                  <a:lnTo>
                    <a:pt x="3805" y="46983"/>
                  </a:lnTo>
                  <a:lnTo>
                    <a:pt x="43464" y="81180"/>
                  </a:lnTo>
                  <a:lnTo>
                    <a:pt x="74355" y="106984"/>
                  </a:lnTo>
                  <a:lnTo>
                    <a:pt x="83173" y="122308"/>
                  </a:lnTo>
                  <a:lnTo>
                    <a:pt x="88734" y="146802"/>
                  </a:lnTo>
                  <a:lnTo>
                    <a:pt x="82510" y="163523"/>
                  </a:lnTo>
                  <a:lnTo>
                    <a:pt x="63138" y="186923"/>
                  </a:lnTo>
                  <a:lnTo>
                    <a:pt x="48320" y="198523"/>
                  </a:lnTo>
                  <a:lnTo>
                    <a:pt x="34678" y="203679"/>
                  </a:lnTo>
                  <a:lnTo>
                    <a:pt x="21560" y="204089"/>
                  </a:lnTo>
                  <a:lnTo>
                    <a:pt x="10791" y="201920"/>
                  </a:lnTo>
                  <a:lnTo>
                    <a:pt x="7919" y="200353"/>
                  </a:lnTo>
                  <a:lnTo>
                    <a:pt x="6005" y="198604"/>
                  </a:lnTo>
                  <a:lnTo>
                    <a:pt x="6140" y="196026"/>
                  </a:lnTo>
                  <a:lnTo>
                    <a:pt x="10052" y="189399"/>
                  </a:lnTo>
                  <a:lnTo>
                    <a:pt x="20189" y="181106"/>
                  </a:lnTo>
                  <a:lnTo>
                    <a:pt x="28056" y="178299"/>
                  </a:lnTo>
                  <a:lnTo>
                    <a:pt x="32129" y="177551"/>
                  </a:lnTo>
                  <a:lnTo>
                    <a:pt x="36255" y="179168"/>
                  </a:lnTo>
                  <a:lnTo>
                    <a:pt x="44604" y="186610"/>
                  </a:lnTo>
                  <a:lnTo>
                    <a:pt x="49255" y="198855"/>
                  </a:lnTo>
                  <a:lnTo>
                    <a:pt x="50496" y="206071"/>
                  </a:lnTo>
                  <a:lnTo>
                    <a:pt x="37982" y="247365"/>
                  </a:lnTo>
                  <a:lnTo>
                    <a:pt x="23072" y="290224"/>
                  </a:lnTo>
                  <a:lnTo>
                    <a:pt x="19930" y="310052"/>
                  </a:lnTo>
                  <a:lnTo>
                    <a:pt x="27529" y="338146"/>
                  </a:lnTo>
                  <a:lnTo>
                    <a:pt x="29660" y="343382"/>
                  </a:lnTo>
                  <a:lnTo>
                    <a:pt x="37675" y="351081"/>
                  </a:lnTo>
                  <a:lnTo>
                    <a:pt x="48998" y="356149"/>
                  </a:lnTo>
                  <a:lnTo>
                    <a:pt x="63438" y="358402"/>
                  </a:lnTo>
                  <a:lnTo>
                    <a:pt x="105974" y="342392"/>
                  </a:lnTo>
                  <a:lnTo>
                    <a:pt x="122826" y="334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2347">
            <a:extLst>
              <a:ext uri="{FF2B5EF4-FFF2-40B4-BE49-F238E27FC236}">
                <a16:creationId xmlns:a16="http://schemas.microsoft.com/office/drawing/2014/main" xmlns="" id="{DFC9E998-1BF2-46A2-BC5A-8502C909CE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586428" y="617343"/>
            <a:ext cx="364023" cy="116801"/>
          </a:xfrm>
          <a:custGeom>
            <a:avLst/>
            <a:gdLst/>
            <a:ahLst/>
            <a:cxnLst/>
            <a:rect l="0" t="0" r="0" b="0"/>
            <a:pathLst>
              <a:path w="364023" h="116801">
                <a:moveTo>
                  <a:pt x="27472" y="112907"/>
                </a:moveTo>
                <a:lnTo>
                  <a:pt x="27472" y="112907"/>
                </a:lnTo>
                <a:lnTo>
                  <a:pt x="15539" y="107881"/>
                </a:lnTo>
                <a:lnTo>
                  <a:pt x="13167" y="107440"/>
                </a:lnTo>
                <a:lnTo>
                  <a:pt x="8649" y="103186"/>
                </a:lnTo>
                <a:lnTo>
                  <a:pt x="4289" y="95181"/>
                </a:lnTo>
                <a:lnTo>
                  <a:pt x="0" y="82216"/>
                </a:lnTo>
                <a:lnTo>
                  <a:pt x="1396" y="74807"/>
                </a:lnTo>
                <a:lnTo>
                  <a:pt x="31450" y="30941"/>
                </a:lnTo>
                <a:lnTo>
                  <a:pt x="58911" y="7011"/>
                </a:lnTo>
                <a:lnTo>
                  <a:pt x="77193" y="696"/>
                </a:lnTo>
                <a:lnTo>
                  <a:pt x="86019" y="0"/>
                </a:lnTo>
                <a:lnTo>
                  <a:pt x="103353" y="6752"/>
                </a:lnTo>
                <a:lnTo>
                  <a:pt x="128977" y="28302"/>
                </a:lnTo>
                <a:lnTo>
                  <a:pt x="162920" y="67189"/>
                </a:lnTo>
                <a:lnTo>
                  <a:pt x="209893" y="101655"/>
                </a:lnTo>
                <a:lnTo>
                  <a:pt x="239489" y="113728"/>
                </a:lnTo>
                <a:lnTo>
                  <a:pt x="257404" y="116800"/>
                </a:lnTo>
                <a:lnTo>
                  <a:pt x="272891" y="114402"/>
                </a:lnTo>
                <a:lnTo>
                  <a:pt x="291630" y="105118"/>
                </a:lnTo>
                <a:lnTo>
                  <a:pt x="306118" y="91549"/>
                </a:lnTo>
                <a:lnTo>
                  <a:pt x="337231" y="50528"/>
                </a:lnTo>
                <a:lnTo>
                  <a:pt x="350910" y="34452"/>
                </a:lnTo>
                <a:lnTo>
                  <a:pt x="364022" y="2400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419">
            <a:extLst>
              <a:ext uri="{FF2B5EF4-FFF2-40B4-BE49-F238E27FC236}">
                <a16:creationId xmlns:a16="http://schemas.microsoft.com/office/drawing/2014/main" xmlns="" id="{80C67DA1-B1AF-4D33-B909-281DAF3AD14F}"/>
              </a:ext>
            </a:extLst>
          </p:cNvPr>
          <p:cNvGrpSpPr/>
          <p:nvPr/>
        </p:nvGrpSpPr>
        <p:grpSpPr>
          <a:xfrm>
            <a:off x="10191750" y="483483"/>
            <a:ext cx="292101" cy="348368"/>
            <a:chOff x="10191750" y="483483"/>
            <a:chExt cx="292101" cy="348368"/>
          </a:xfrm>
        </p:grpSpPr>
        <p:sp>
          <p:nvSpPr>
            <p:cNvPr id="25" name="SMARTInkShape-2348">
              <a:extLst>
                <a:ext uri="{FF2B5EF4-FFF2-40B4-BE49-F238E27FC236}">
                  <a16:creationId xmlns:a16="http://schemas.microsoft.com/office/drawing/2014/main" xmlns="" id="{140CA562-141E-49E7-84A6-B1A933FB4C7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191750" y="483483"/>
              <a:ext cx="292101" cy="348368"/>
            </a:xfrm>
            <a:custGeom>
              <a:avLst/>
              <a:gdLst/>
              <a:ahLst/>
              <a:cxnLst/>
              <a:rect l="0" t="0" r="0" b="0"/>
              <a:pathLst>
                <a:path w="292101" h="348368">
                  <a:moveTo>
                    <a:pt x="292100" y="5467"/>
                  </a:moveTo>
                  <a:lnTo>
                    <a:pt x="292100" y="5467"/>
                  </a:lnTo>
                  <a:lnTo>
                    <a:pt x="288729" y="2096"/>
                  </a:lnTo>
                  <a:lnTo>
                    <a:pt x="285193" y="441"/>
                  </a:lnTo>
                  <a:lnTo>
                    <a:pt x="283262" y="0"/>
                  </a:lnTo>
                  <a:lnTo>
                    <a:pt x="270431" y="9491"/>
                  </a:lnTo>
                  <a:lnTo>
                    <a:pt x="236288" y="52646"/>
                  </a:lnTo>
                  <a:lnTo>
                    <a:pt x="213671" y="82645"/>
                  </a:lnTo>
                  <a:lnTo>
                    <a:pt x="180103" y="120437"/>
                  </a:lnTo>
                  <a:lnTo>
                    <a:pt x="140018" y="163809"/>
                  </a:lnTo>
                  <a:lnTo>
                    <a:pt x="98683" y="211308"/>
                  </a:lnTo>
                  <a:lnTo>
                    <a:pt x="66203" y="254996"/>
                  </a:lnTo>
                  <a:lnTo>
                    <a:pt x="40712" y="292758"/>
                  </a:lnTo>
                  <a:lnTo>
                    <a:pt x="0" y="348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49">
              <a:extLst>
                <a:ext uri="{FF2B5EF4-FFF2-40B4-BE49-F238E27FC236}">
                  <a16:creationId xmlns:a16="http://schemas.microsoft.com/office/drawing/2014/main" xmlns="" id="{D8CCE11A-68B0-42B1-9417-7F3BEFF66AC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218012" y="496444"/>
              <a:ext cx="221389" cy="284607"/>
            </a:xfrm>
            <a:custGeom>
              <a:avLst/>
              <a:gdLst/>
              <a:ahLst/>
              <a:cxnLst/>
              <a:rect l="0" t="0" r="0" b="0"/>
              <a:pathLst>
                <a:path w="221389" h="284607">
                  <a:moveTo>
                    <a:pt x="24538" y="11556"/>
                  </a:moveTo>
                  <a:lnTo>
                    <a:pt x="24538" y="11556"/>
                  </a:lnTo>
                  <a:lnTo>
                    <a:pt x="21168" y="8185"/>
                  </a:lnTo>
                  <a:lnTo>
                    <a:pt x="2048" y="0"/>
                  </a:lnTo>
                  <a:lnTo>
                    <a:pt x="1078" y="324"/>
                  </a:lnTo>
                  <a:lnTo>
                    <a:pt x="432" y="1246"/>
                  </a:lnTo>
                  <a:lnTo>
                    <a:pt x="0" y="2566"/>
                  </a:lnTo>
                  <a:lnTo>
                    <a:pt x="9506" y="17908"/>
                  </a:lnTo>
                  <a:lnTo>
                    <a:pt x="42583" y="53811"/>
                  </a:lnTo>
                  <a:lnTo>
                    <a:pt x="76067" y="84194"/>
                  </a:lnTo>
                  <a:lnTo>
                    <a:pt x="113056" y="117923"/>
                  </a:lnTo>
                  <a:lnTo>
                    <a:pt x="148311" y="156432"/>
                  </a:lnTo>
                  <a:lnTo>
                    <a:pt x="175268" y="191421"/>
                  </a:lnTo>
                  <a:lnTo>
                    <a:pt x="202548" y="235124"/>
                  </a:lnTo>
                  <a:lnTo>
                    <a:pt x="220286" y="275221"/>
                  </a:lnTo>
                  <a:lnTo>
                    <a:pt x="221388" y="284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420">
            <a:extLst>
              <a:ext uri="{FF2B5EF4-FFF2-40B4-BE49-F238E27FC236}">
                <a16:creationId xmlns:a16="http://schemas.microsoft.com/office/drawing/2014/main" xmlns="" id="{85E234FF-0D20-4826-81F2-E7C8F41B5895}"/>
              </a:ext>
            </a:extLst>
          </p:cNvPr>
          <p:cNvGrpSpPr/>
          <p:nvPr/>
        </p:nvGrpSpPr>
        <p:grpSpPr>
          <a:xfrm>
            <a:off x="1519415" y="1146748"/>
            <a:ext cx="1049292" cy="542353"/>
            <a:chOff x="1519415" y="1146748"/>
            <a:chExt cx="1049292" cy="542353"/>
          </a:xfrm>
        </p:grpSpPr>
        <p:sp>
          <p:nvSpPr>
            <p:cNvPr id="28" name="SMARTInkShape-2350">
              <a:extLst>
                <a:ext uri="{FF2B5EF4-FFF2-40B4-BE49-F238E27FC236}">
                  <a16:creationId xmlns:a16="http://schemas.microsoft.com/office/drawing/2014/main" xmlns="" id="{48A23C4F-C0E1-44A2-BD93-11E0FF7242F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714761" y="1549662"/>
              <a:ext cx="120390" cy="114039"/>
            </a:xfrm>
            <a:custGeom>
              <a:avLst/>
              <a:gdLst/>
              <a:ahLst/>
              <a:cxnLst/>
              <a:rect l="0" t="0" r="0" b="0"/>
              <a:pathLst>
                <a:path w="120390" h="11403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15705" y="6270"/>
                  </a:lnTo>
                  <a:lnTo>
                    <a:pt x="61595" y="39823"/>
                  </a:lnTo>
                  <a:lnTo>
                    <a:pt x="96776" y="83969"/>
                  </a:lnTo>
                  <a:lnTo>
                    <a:pt x="120389" y="1140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51">
              <a:extLst>
                <a:ext uri="{FF2B5EF4-FFF2-40B4-BE49-F238E27FC236}">
                  <a16:creationId xmlns:a16="http://schemas.microsoft.com/office/drawing/2014/main" xmlns="" id="{BEE8A213-D4AF-44B8-A91C-36A4119F623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547579" y="1377950"/>
              <a:ext cx="211372" cy="61736"/>
            </a:xfrm>
            <a:custGeom>
              <a:avLst/>
              <a:gdLst/>
              <a:ahLst/>
              <a:cxnLst/>
              <a:rect l="0" t="0" r="0" b="0"/>
              <a:pathLst>
                <a:path w="211372" h="61736">
                  <a:moveTo>
                    <a:pt x="8171" y="50800"/>
                  </a:moveTo>
                  <a:lnTo>
                    <a:pt x="8171" y="50800"/>
                  </a:lnTo>
                  <a:lnTo>
                    <a:pt x="148" y="59528"/>
                  </a:lnTo>
                  <a:lnTo>
                    <a:pt x="0" y="60852"/>
                  </a:lnTo>
                  <a:lnTo>
                    <a:pt x="607" y="61735"/>
                  </a:lnTo>
                  <a:lnTo>
                    <a:pt x="38698" y="47571"/>
                  </a:lnTo>
                  <a:lnTo>
                    <a:pt x="71128" y="35959"/>
                  </a:lnTo>
                  <a:lnTo>
                    <a:pt x="109059" y="21391"/>
                  </a:lnTo>
                  <a:lnTo>
                    <a:pt x="149436" y="11154"/>
                  </a:lnTo>
                  <a:lnTo>
                    <a:pt x="2113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52">
              <a:extLst>
                <a:ext uri="{FF2B5EF4-FFF2-40B4-BE49-F238E27FC236}">
                  <a16:creationId xmlns:a16="http://schemas.microsoft.com/office/drawing/2014/main" xmlns="" id="{31BCF18C-8FD4-481D-AAC2-3796531EBAB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519415" y="1173925"/>
              <a:ext cx="296686" cy="102426"/>
            </a:xfrm>
            <a:custGeom>
              <a:avLst/>
              <a:gdLst/>
              <a:ahLst/>
              <a:cxnLst/>
              <a:rect l="0" t="0" r="0" b="0"/>
              <a:pathLst>
                <a:path w="296686" h="102426">
                  <a:moveTo>
                    <a:pt x="10935" y="102425"/>
                  </a:moveTo>
                  <a:lnTo>
                    <a:pt x="10935" y="102425"/>
                  </a:lnTo>
                  <a:lnTo>
                    <a:pt x="4193" y="99054"/>
                  </a:lnTo>
                  <a:lnTo>
                    <a:pt x="2207" y="96650"/>
                  </a:lnTo>
                  <a:lnTo>
                    <a:pt x="0" y="90216"/>
                  </a:lnTo>
                  <a:lnTo>
                    <a:pt x="823" y="86524"/>
                  </a:lnTo>
                  <a:lnTo>
                    <a:pt x="5500" y="78660"/>
                  </a:lnTo>
                  <a:lnTo>
                    <a:pt x="48876" y="55633"/>
                  </a:lnTo>
                  <a:lnTo>
                    <a:pt x="89181" y="38119"/>
                  </a:lnTo>
                  <a:lnTo>
                    <a:pt x="113193" y="29921"/>
                  </a:lnTo>
                  <a:lnTo>
                    <a:pt x="139080" y="22339"/>
                  </a:lnTo>
                  <a:lnTo>
                    <a:pt x="166215" y="15168"/>
                  </a:lnTo>
                  <a:lnTo>
                    <a:pt x="213298" y="5318"/>
                  </a:lnTo>
                  <a:lnTo>
                    <a:pt x="251158" y="0"/>
                  </a:lnTo>
                  <a:lnTo>
                    <a:pt x="296685" y="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53">
              <a:extLst>
                <a:ext uri="{FF2B5EF4-FFF2-40B4-BE49-F238E27FC236}">
                  <a16:creationId xmlns:a16="http://schemas.microsoft.com/office/drawing/2014/main" xmlns="" id="{4BFC5749-1309-4B7F-A8BD-59AE31818EA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549943" y="1232783"/>
              <a:ext cx="31208" cy="411868"/>
            </a:xfrm>
            <a:custGeom>
              <a:avLst/>
              <a:gdLst/>
              <a:ahLst/>
              <a:cxnLst/>
              <a:rect l="0" t="0" r="0" b="0"/>
              <a:pathLst>
                <a:path w="31208" h="411868">
                  <a:moveTo>
                    <a:pt x="31207" y="5467"/>
                  </a:moveTo>
                  <a:lnTo>
                    <a:pt x="31207" y="5467"/>
                  </a:lnTo>
                  <a:lnTo>
                    <a:pt x="20272" y="0"/>
                  </a:lnTo>
                  <a:lnTo>
                    <a:pt x="19684" y="1116"/>
                  </a:lnTo>
                  <a:lnTo>
                    <a:pt x="18610" y="47590"/>
                  </a:lnTo>
                  <a:lnTo>
                    <a:pt x="18553" y="79927"/>
                  </a:lnTo>
                  <a:lnTo>
                    <a:pt x="16646" y="122992"/>
                  </a:lnTo>
                  <a:lnTo>
                    <a:pt x="15150" y="147317"/>
                  </a:lnTo>
                  <a:lnTo>
                    <a:pt x="13446" y="172706"/>
                  </a:lnTo>
                  <a:lnTo>
                    <a:pt x="11605" y="198804"/>
                  </a:lnTo>
                  <a:lnTo>
                    <a:pt x="9673" y="225375"/>
                  </a:lnTo>
                  <a:lnTo>
                    <a:pt x="7679" y="250145"/>
                  </a:lnTo>
                  <a:lnTo>
                    <a:pt x="3581" y="296481"/>
                  </a:lnTo>
                  <a:lnTo>
                    <a:pt x="1290" y="334949"/>
                  </a:lnTo>
                  <a:lnTo>
                    <a:pt x="0" y="378728"/>
                  </a:lnTo>
                  <a:lnTo>
                    <a:pt x="404" y="397139"/>
                  </a:lnTo>
                  <a:lnTo>
                    <a:pt x="5807" y="411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54">
              <a:extLst>
                <a:ext uri="{FF2B5EF4-FFF2-40B4-BE49-F238E27FC236}">
                  <a16:creationId xmlns:a16="http://schemas.microsoft.com/office/drawing/2014/main" xmlns="" id="{61552D8C-206D-45EE-BA9A-15C581B7B84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470150" y="1174750"/>
              <a:ext cx="98557" cy="349251"/>
            </a:xfrm>
            <a:custGeom>
              <a:avLst/>
              <a:gdLst/>
              <a:ahLst/>
              <a:cxnLst/>
              <a:rect l="0" t="0" r="0" b="0"/>
              <a:pathLst>
                <a:path w="98557" h="34925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74336" y="42716"/>
                  </a:lnTo>
                  <a:lnTo>
                    <a:pt x="86190" y="74959"/>
                  </a:lnTo>
                  <a:lnTo>
                    <a:pt x="94751" y="115160"/>
                  </a:lnTo>
                  <a:lnTo>
                    <a:pt x="98556" y="158897"/>
                  </a:lnTo>
                  <a:lnTo>
                    <a:pt x="94603" y="202324"/>
                  </a:lnTo>
                  <a:lnTo>
                    <a:pt x="83673" y="243733"/>
                  </a:lnTo>
                  <a:lnTo>
                    <a:pt x="64705" y="280952"/>
                  </a:lnTo>
                  <a:lnTo>
                    <a:pt x="26855" y="323526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55">
              <a:extLst>
                <a:ext uri="{FF2B5EF4-FFF2-40B4-BE49-F238E27FC236}">
                  <a16:creationId xmlns:a16="http://schemas.microsoft.com/office/drawing/2014/main" xmlns="" id="{166A5DF6-7E82-43DC-BE18-C26ACBEFFC0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222042" y="1225550"/>
              <a:ext cx="210009" cy="209551"/>
            </a:xfrm>
            <a:custGeom>
              <a:avLst/>
              <a:gdLst/>
              <a:ahLst/>
              <a:cxnLst/>
              <a:rect l="0" t="0" r="0" b="0"/>
              <a:pathLst>
                <a:path w="210009" h="209551">
                  <a:moveTo>
                    <a:pt x="197308" y="0"/>
                  </a:moveTo>
                  <a:lnTo>
                    <a:pt x="197308" y="0"/>
                  </a:lnTo>
                  <a:lnTo>
                    <a:pt x="177044" y="43351"/>
                  </a:lnTo>
                  <a:lnTo>
                    <a:pt x="162297" y="86771"/>
                  </a:lnTo>
                  <a:lnTo>
                    <a:pt x="139976" y="130524"/>
                  </a:lnTo>
                  <a:lnTo>
                    <a:pt x="109922" y="169201"/>
                  </a:lnTo>
                  <a:lnTo>
                    <a:pt x="84151" y="189736"/>
                  </a:lnTo>
                  <a:lnTo>
                    <a:pt x="59997" y="198862"/>
                  </a:lnTo>
                  <a:lnTo>
                    <a:pt x="48618" y="200308"/>
                  </a:lnTo>
                  <a:lnTo>
                    <a:pt x="28447" y="196270"/>
                  </a:lnTo>
                  <a:lnTo>
                    <a:pt x="19118" y="192230"/>
                  </a:lnTo>
                  <a:lnTo>
                    <a:pt x="12192" y="184598"/>
                  </a:lnTo>
                  <a:lnTo>
                    <a:pt x="2616" y="162947"/>
                  </a:lnTo>
                  <a:lnTo>
                    <a:pt x="0" y="129733"/>
                  </a:lnTo>
                  <a:lnTo>
                    <a:pt x="5899" y="113868"/>
                  </a:lnTo>
                  <a:lnTo>
                    <a:pt x="10435" y="107662"/>
                  </a:lnTo>
                  <a:lnTo>
                    <a:pt x="26764" y="100767"/>
                  </a:lnTo>
                  <a:lnTo>
                    <a:pt x="37045" y="98928"/>
                  </a:lnTo>
                  <a:lnTo>
                    <a:pt x="75112" y="106453"/>
                  </a:lnTo>
                  <a:lnTo>
                    <a:pt x="114300" y="122088"/>
                  </a:lnTo>
                  <a:lnTo>
                    <a:pt x="158987" y="155768"/>
                  </a:lnTo>
                  <a:lnTo>
                    <a:pt x="200835" y="203297"/>
                  </a:lnTo>
                  <a:lnTo>
                    <a:pt x="210008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56">
              <a:extLst>
                <a:ext uri="{FF2B5EF4-FFF2-40B4-BE49-F238E27FC236}">
                  <a16:creationId xmlns:a16="http://schemas.microsoft.com/office/drawing/2014/main" xmlns="" id="{C80879ED-7A3E-40CA-A373-579B88E5F5D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010134" y="1146748"/>
              <a:ext cx="129817" cy="364553"/>
            </a:xfrm>
            <a:custGeom>
              <a:avLst/>
              <a:gdLst/>
              <a:ahLst/>
              <a:cxnLst/>
              <a:rect l="0" t="0" r="0" b="0"/>
              <a:pathLst>
                <a:path w="129817" h="364553">
                  <a:moveTo>
                    <a:pt x="123466" y="21652"/>
                  </a:moveTo>
                  <a:lnTo>
                    <a:pt x="123466" y="21652"/>
                  </a:lnTo>
                  <a:lnTo>
                    <a:pt x="120095" y="18281"/>
                  </a:lnTo>
                  <a:lnTo>
                    <a:pt x="118440" y="14744"/>
                  </a:lnTo>
                  <a:lnTo>
                    <a:pt x="117999" y="12814"/>
                  </a:lnTo>
                  <a:lnTo>
                    <a:pt x="114006" y="6725"/>
                  </a:lnTo>
                  <a:lnTo>
                    <a:pt x="104984" y="453"/>
                  </a:lnTo>
                  <a:lnTo>
                    <a:pt x="95496" y="0"/>
                  </a:lnTo>
                  <a:lnTo>
                    <a:pt x="90003" y="868"/>
                  </a:lnTo>
                  <a:lnTo>
                    <a:pt x="68787" y="12201"/>
                  </a:lnTo>
                  <a:lnTo>
                    <a:pt x="44627" y="49191"/>
                  </a:lnTo>
                  <a:lnTo>
                    <a:pt x="27984" y="84456"/>
                  </a:lnTo>
                  <a:lnTo>
                    <a:pt x="13296" y="124354"/>
                  </a:lnTo>
                  <a:lnTo>
                    <a:pt x="4416" y="167957"/>
                  </a:lnTo>
                  <a:lnTo>
                    <a:pt x="0" y="211324"/>
                  </a:lnTo>
                  <a:lnTo>
                    <a:pt x="153" y="252706"/>
                  </a:lnTo>
                  <a:lnTo>
                    <a:pt x="7277" y="289913"/>
                  </a:lnTo>
                  <a:lnTo>
                    <a:pt x="26559" y="332481"/>
                  </a:lnTo>
                  <a:lnTo>
                    <a:pt x="45824" y="350533"/>
                  </a:lnTo>
                  <a:lnTo>
                    <a:pt x="56888" y="357323"/>
                  </a:lnTo>
                  <a:lnTo>
                    <a:pt x="84233" y="362985"/>
                  </a:lnTo>
                  <a:lnTo>
                    <a:pt x="129816" y="3645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357">
              <a:extLst>
                <a:ext uri="{FF2B5EF4-FFF2-40B4-BE49-F238E27FC236}">
                  <a16:creationId xmlns:a16="http://schemas.microsoft.com/office/drawing/2014/main" xmlns="" id="{A854B085-E58E-4754-B6B8-2DDD212FF12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714500" y="1524000"/>
              <a:ext cx="133351" cy="165101"/>
            </a:xfrm>
            <a:custGeom>
              <a:avLst/>
              <a:gdLst/>
              <a:ahLst/>
              <a:cxnLst/>
              <a:rect l="0" t="0" r="0" b="0"/>
              <a:pathLst>
                <a:path w="133351" h="165101">
                  <a:moveTo>
                    <a:pt x="133350" y="0"/>
                  </a:moveTo>
                  <a:lnTo>
                    <a:pt x="133350" y="0"/>
                  </a:lnTo>
                  <a:lnTo>
                    <a:pt x="123237" y="0"/>
                  </a:lnTo>
                  <a:lnTo>
                    <a:pt x="118847" y="2117"/>
                  </a:lnTo>
                  <a:lnTo>
                    <a:pt x="94037" y="29886"/>
                  </a:lnTo>
                  <a:lnTo>
                    <a:pt x="63835" y="71285"/>
                  </a:lnTo>
                  <a:lnTo>
                    <a:pt x="28393" y="114165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21">
            <a:extLst>
              <a:ext uri="{FF2B5EF4-FFF2-40B4-BE49-F238E27FC236}">
                <a16:creationId xmlns:a16="http://schemas.microsoft.com/office/drawing/2014/main" xmlns="" id="{C592EE5C-B0A7-4BE5-8FC7-8A21684C201B}"/>
              </a:ext>
            </a:extLst>
          </p:cNvPr>
          <p:cNvGrpSpPr/>
          <p:nvPr/>
        </p:nvGrpSpPr>
        <p:grpSpPr>
          <a:xfrm>
            <a:off x="2787650" y="1065056"/>
            <a:ext cx="667602" cy="496162"/>
            <a:chOff x="2787650" y="1065056"/>
            <a:chExt cx="667602" cy="496162"/>
          </a:xfrm>
        </p:grpSpPr>
        <p:sp>
          <p:nvSpPr>
            <p:cNvPr id="37" name="SMARTInkShape-2358">
              <a:extLst>
                <a:ext uri="{FF2B5EF4-FFF2-40B4-BE49-F238E27FC236}">
                  <a16:creationId xmlns:a16="http://schemas.microsoft.com/office/drawing/2014/main" xmlns="" id="{8CC51579-5830-4523-A95D-36F78C7DC9F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321050" y="1513220"/>
              <a:ext cx="58111" cy="47998"/>
            </a:xfrm>
            <a:custGeom>
              <a:avLst/>
              <a:gdLst/>
              <a:ahLst/>
              <a:cxnLst/>
              <a:rect l="0" t="0" r="0" b="0"/>
              <a:pathLst>
                <a:path w="58111" h="47998">
                  <a:moveTo>
                    <a:pt x="0" y="42530"/>
                  </a:moveTo>
                  <a:lnTo>
                    <a:pt x="0" y="42530"/>
                  </a:lnTo>
                  <a:lnTo>
                    <a:pt x="0" y="45901"/>
                  </a:lnTo>
                  <a:lnTo>
                    <a:pt x="705" y="46894"/>
                  </a:lnTo>
                  <a:lnTo>
                    <a:pt x="1881" y="47556"/>
                  </a:lnTo>
                  <a:lnTo>
                    <a:pt x="3371" y="47997"/>
                  </a:lnTo>
                  <a:lnTo>
                    <a:pt x="12209" y="45247"/>
                  </a:lnTo>
                  <a:lnTo>
                    <a:pt x="36566" y="27858"/>
                  </a:lnTo>
                  <a:lnTo>
                    <a:pt x="57532" y="4562"/>
                  </a:lnTo>
                  <a:lnTo>
                    <a:pt x="58110" y="2402"/>
                  </a:lnTo>
                  <a:lnTo>
                    <a:pt x="57085" y="961"/>
                  </a:lnTo>
                  <a:lnTo>
                    <a:pt x="54989" y="0"/>
                  </a:lnTo>
                  <a:lnTo>
                    <a:pt x="48899" y="815"/>
                  </a:lnTo>
                  <a:lnTo>
                    <a:pt x="25400" y="107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359">
              <a:extLst>
                <a:ext uri="{FF2B5EF4-FFF2-40B4-BE49-F238E27FC236}">
                  <a16:creationId xmlns:a16="http://schemas.microsoft.com/office/drawing/2014/main" xmlns="" id="{BE4AAEEE-AD3A-4A39-B2B4-AFB123933D9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257657" y="1065056"/>
              <a:ext cx="197595" cy="268445"/>
            </a:xfrm>
            <a:custGeom>
              <a:avLst/>
              <a:gdLst/>
              <a:ahLst/>
              <a:cxnLst/>
              <a:rect l="0" t="0" r="0" b="0"/>
              <a:pathLst>
                <a:path w="197595" h="268445">
                  <a:moveTo>
                    <a:pt x="25293" y="71594"/>
                  </a:moveTo>
                  <a:lnTo>
                    <a:pt x="25293" y="71594"/>
                  </a:lnTo>
                  <a:lnTo>
                    <a:pt x="7131" y="56385"/>
                  </a:lnTo>
                  <a:lnTo>
                    <a:pt x="53" y="45079"/>
                  </a:lnTo>
                  <a:lnTo>
                    <a:pt x="0" y="39101"/>
                  </a:lnTo>
                  <a:lnTo>
                    <a:pt x="5585" y="26814"/>
                  </a:lnTo>
                  <a:lnTo>
                    <a:pt x="44226" y="7996"/>
                  </a:lnTo>
                  <a:lnTo>
                    <a:pt x="80745" y="995"/>
                  </a:lnTo>
                  <a:lnTo>
                    <a:pt x="118377" y="0"/>
                  </a:lnTo>
                  <a:lnTo>
                    <a:pt x="151565" y="6613"/>
                  </a:lnTo>
                  <a:lnTo>
                    <a:pt x="175253" y="18490"/>
                  </a:lnTo>
                  <a:lnTo>
                    <a:pt x="184533" y="25608"/>
                  </a:lnTo>
                  <a:lnTo>
                    <a:pt x="194844" y="44806"/>
                  </a:lnTo>
                  <a:lnTo>
                    <a:pt x="197594" y="55852"/>
                  </a:lnTo>
                  <a:lnTo>
                    <a:pt x="193123" y="81296"/>
                  </a:lnTo>
                  <a:lnTo>
                    <a:pt x="174739" y="123387"/>
                  </a:lnTo>
                  <a:lnTo>
                    <a:pt x="153299" y="165257"/>
                  </a:lnTo>
                  <a:lnTo>
                    <a:pt x="135423" y="202592"/>
                  </a:lnTo>
                  <a:lnTo>
                    <a:pt x="123482" y="236700"/>
                  </a:lnTo>
                  <a:lnTo>
                    <a:pt x="121413" y="252375"/>
                  </a:lnTo>
                  <a:lnTo>
                    <a:pt x="123240" y="256320"/>
                  </a:lnTo>
                  <a:lnTo>
                    <a:pt x="139593" y="268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60">
              <a:extLst>
                <a:ext uri="{FF2B5EF4-FFF2-40B4-BE49-F238E27FC236}">
                  <a16:creationId xmlns:a16="http://schemas.microsoft.com/office/drawing/2014/main" xmlns="" id="{08F43B6C-F238-4507-9947-1C648BFBBBB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867049" y="1435100"/>
              <a:ext cx="257152" cy="60951"/>
            </a:xfrm>
            <a:custGeom>
              <a:avLst/>
              <a:gdLst/>
              <a:ahLst/>
              <a:cxnLst/>
              <a:rect l="0" t="0" r="0" b="0"/>
              <a:pathLst>
                <a:path w="257152" h="60951">
                  <a:moveTo>
                    <a:pt x="53951" y="31750"/>
                  </a:moveTo>
                  <a:lnTo>
                    <a:pt x="53951" y="31750"/>
                  </a:lnTo>
                  <a:lnTo>
                    <a:pt x="9980" y="50591"/>
                  </a:lnTo>
                  <a:lnTo>
                    <a:pt x="542" y="57763"/>
                  </a:lnTo>
                  <a:lnTo>
                    <a:pt x="0" y="59675"/>
                  </a:lnTo>
                  <a:lnTo>
                    <a:pt x="1051" y="60950"/>
                  </a:lnTo>
                  <a:lnTo>
                    <a:pt x="32868" y="56002"/>
                  </a:lnTo>
                  <a:lnTo>
                    <a:pt x="74449" y="45586"/>
                  </a:lnTo>
                  <a:lnTo>
                    <a:pt x="99366" y="38858"/>
                  </a:lnTo>
                  <a:lnTo>
                    <a:pt x="127972" y="31550"/>
                  </a:lnTo>
                  <a:lnTo>
                    <a:pt x="159037" y="23855"/>
                  </a:lnTo>
                  <a:lnTo>
                    <a:pt x="191742" y="15904"/>
                  </a:lnTo>
                  <a:lnTo>
                    <a:pt x="2571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61">
              <a:extLst>
                <a:ext uri="{FF2B5EF4-FFF2-40B4-BE49-F238E27FC236}">
                  <a16:creationId xmlns:a16="http://schemas.microsoft.com/office/drawing/2014/main" xmlns="" id="{8F56C21C-1A46-4683-BA44-958FC7044B3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787650" y="1365250"/>
              <a:ext cx="234951" cy="25401"/>
            </a:xfrm>
            <a:custGeom>
              <a:avLst/>
              <a:gdLst/>
              <a:ahLst/>
              <a:cxnLst/>
              <a:rect l="0" t="0" r="0" b="0"/>
              <a:pathLst>
                <a:path w="234951" h="25401">
                  <a:moveTo>
                    <a:pt x="0" y="25400"/>
                  </a:moveTo>
                  <a:lnTo>
                    <a:pt x="0" y="25400"/>
                  </a:lnTo>
                  <a:lnTo>
                    <a:pt x="46741" y="22029"/>
                  </a:lnTo>
                  <a:lnTo>
                    <a:pt x="87566" y="16611"/>
                  </a:lnTo>
                  <a:lnTo>
                    <a:pt x="111295" y="13191"/>
                  </a:lnTo>
                  <a:lnTo>
                    <a:pt x="135580" y="10205"/>
                  </a:lnTo>
                  <a:lnTo>
                    <a:pt x="160236" y="7509"/>
                  </a:lnTo>
                  <a:lnTo>
                    <a:pt x="201744" y="3337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22">
            <a:extLst>
              <a:ext uri="{FF2B5EF4-FFF2-40B4-BE49-F238E27FC236}">
                <a16:creationId xmlns:a16="http://schemas.microsoft.com/office/drawing/2014/main" xmlns="" id="{4B672367-2F1B-4C9A-B110-FADD9BA80389}"/>
              </a:ext>
            </a:extLst>
          </p:cNvPr>
          <p:cNvGrpSpPr/>
          <p:nvPr/>
        </p:nvGrpSpPr>
        <p:grpSpPr>
          <a:xfrm>
            <a:off x="1849349" y="2057685"/>
            <a:ext cx="804952" cy="428164"/>
            <a:chOff x="1849349" y="2057685"/>
            <a:chExt cx="804952" cy="428164"/>
          </a:xfrm>
        </p:grpSpPr>
        <p:sp>
          <p:nvSpPr>
            <p:cNvPr id="42" name="SMARTInkShape-2362">
              <a:extLst>
                <a:ext uri="{FF2B5EF4-FFF2-40B4-BE49-F238E27FC236}">
                  <a16:creationId xmlns:a16="http://schemas.microsoft.com/office/drawing/2014/main" xmlns="" id="{667E9520-8EF8-4087-8DF9-440672F51AC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463800" y="2127250"/>
              <a:ext cx="190501" cy="304801"/>
            </a:xfrm>
            <a:custGeom>
              <a:avLst/>
              <a:gdLst/>
              <a:ahLst/>
              <a:cxnLst/>
              <a:rect l="0" t="0" r="0" b="0"/>
              <a:pathLst>
                <a:path w="190501" h="304801">
                  <a:moveTo>
                    <a:pt x="190500" y="0"/>
                  </a:moveTo>
                  <a:lnTo>
                    <a:pt x="190500" y="0"/>
                  </a:lnTo>
                  <a:lnTo>
                    <a:pt x="166081" y="46741"/>
                  </a:lnTo>
                  <a:lnTo>
                    <a:pt x="147191" y="81922"/>
                  </a:lnTo>
                  <a:lnTo>
                    <a:pt x="123979" y="121782"/>
                  </a:lnTo>
                  <a:lnTo>
                    <a:pt x="97200" y="165368"/>
                  </a:lnTo>
                  <a:lnTo>
                    <a:pt x="68835" y="206847"/>
                  </a:lnTo>
                  <a:lnTo>
                    <a:pt x="41882" y="24433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63">
              <a:extLst>
                <a:ext uri="{FF2B5EF4-FFF2-40B4-BE49-F238E27FC236}">
                  <a16:creationId xmlns:a16="http://schemas.microsoft.com/office/drawing/2014/main" xmlns="" id="{6FD53E8C-69B1-4ED6-A68E-B65CC4D5E50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470150" y="2155342"/>
              <a:ext cx="177801" cy="257659"/>
            </a:xfrm>
            <a:custGeom>
              <a:avLst/>
              <a:gdLst/>
              <a:ahLst/>
              <a:cxnLst/>
              <a:rect l="0" t="0" r="0" b="0"/>
              <a:pathLst>
                <a:path w="177801" h="257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2" y="10252"/>
                  </a:lnTo>
                  <a:lnTo>
                    <a:pt x="7186" y="24933"/>
                  </a:lnTo>
                  <a:lnTo>
                    <a:pt x="35469" y="70733"/>
                  </a:lnTo>
                  <a:lnTo>
                    <a:pt x="66484" y="112667"/>
                  </a:lnTo>
                  <a:lnTo>
                    <a:pt x="100603" y="156372"/>
                  </a:lnTo>
                  <a:lnTo>
                    <a:pt x="129292" y="196838"/>
                  </a:lnTo>
                  <a:lnTo>
                    <a:pt x="159496" y="241391"/>
                  </a:lnTo>
                  <a:lnTo>
                    <a:pt x="177800" y="257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64">
              <a:extLst>
                <a:ext uri="{FF2B5EF4-FFF2-40B4-BE49-F238E27FC236}">
                  <a16:creationId xmlns:a16="http://schemas.microsoft.com/office/drawing/2014/main" xmlns="" id="{4459134A-171A-4910-A6B2-DED6A50410C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289482" y="2083683"/>
              <a:ext cx="104469" cy="348368"/>
            </a:xfrm>
            <a:custGeom>
              <a:avLst/>
              <a:gdLst/>
              <a:ahLst/>
              <a:cxnLst/>
              <a:rect l="0" t="0" r="0" b="0"/>
              <a:pathLst>
                <a:path w="104469" h="348368">
                  <a:moveTo>
                    <a:pt x="104468" y="5467"/>
                  </a:moveTo>
                  <a:lnTo>
                    <a:pt x="104468" y="5467"/>
                  </a:lnTo>
                  <a:lnTo>
                    <a:pt x="97726" y="2096"/>
                  </a:lnTo>
                  <a:lnTo>
                    <a:pt x="83420" y="0"/>
                  </a:lnTo>
                  <a:lnTo>
                    <a:pt x="68067" y="8917"/>
                  </a:lnTo>
                  <a:lnTo>
                    <a:pt x="50190" y="26756"/>
                  </a:lnTo>
                  <a:lnTo>
                    <a:pt x="24964" y="71355"/>
                  </a:lnTo>
                  <a:lnTo>
                    <a:pt x="10572" y="113773"/>
                  </a:lnTo>
                  <a:lnTo>
                    <a:pt x="2764" y="160847"/>
                  </a:lnTo>
                  <a:lnTo>
                    <a:pt x="0" y="207875"/>
                  </a:lnTo>
                  <a:lnTo>
                    <a:pt x="1123" y="249943"/>
                  </a:lnTo>
                  <a:lnTo>
                    <a:pt x="13381" y="286043"/>
                  </a:lnTo>
                  <a:lnTo>
                    <a:pt x="22577" y="302584"/>
                  </a:lnTo>
                  <a:lnTo>
                    <a:pt x="49727" y="324726"/>
                  </a:lnTo>
                  <a:lnTo>
                    <a:pt x="98118" y="348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65">
              <a:extLst>
                <a:ext uri="{FF2B5EF4-FFF2-40B4-BE49-F238E27FC236}">
                  <a16:creationId xmlns:a16="http://schemas.microsoft.com/office/drawing/2014/main" xmlns="" id="{A191EBC9-4146-4089-AEDB-CB56C890AA5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939729" y="2241550"/>
              <a:ext cx="162122" cy="196386"/>
            </a:xfrm>
            <a:custGeom>
              <a:avLst/>
              <a:gdLst/>
              <a:ahLst/>
              <a:cxnLst/>
              <a:rect l="0" t="0" r="0" b="0"/>
              <a:pathLst>
                <a:path w="162122" h="196386">
                  <a:moveTo>
                    <a:pt x="3371" y="95250"/>
                  </a:moveTo>
                  <a:lnTo>
                    <a:pt x="3371" y="95250"/>
                  </a:lnTo>
                  <a:lnTo>
                    <a:pt x="0" y="85137"/>
                  </a:lnTo>
                  <a:lnTo>
                    <a:pt x="418" y="80747"/>
                  </a:lnTo>
                  <a:lnTo>
                    <a:pt x="4646" y="72106"/>
                  </a:lnTo>
                  <a:lnTo>
                    <a:pt x="14959" y="59308"/>
                  </a:lnTo>
                  <a:lnTo>
                    <a:pt x="20974" y="57883"/>
                  </a:lnTo>
                  <a:lnTo>
                    <a:pt x="37065" y="60063"/>
                  </a:lnTo>
                  <a:lnTo>
                    <a:pt x="62587" y="75966"/>
                  </a:lnTo>
                  <a:lnTo>
                    <a:pt x="84652" y="105293"/>
                  </a:lnTo>
                  <a:lnTo>
                    <a:pt x="94482" y="140794"/>
                  </a:lnTo>
                  <a:lnTo>
                    <a:pt x="94024" y="171382"/>
                  </a:lnTo>
                  <a:lnTo>
                    <a:pt x="89287" y="185766"/>
                  </a:lnTo>
                  <a:lnTo>
                    <a:pt x="86049" y="191577"/>
                  </a:lnTo>
                  <a:lnTo>
                    <a:pt x="82478" y="194746"/>
                  </a:lnTo>
                  <a:lnTo>
                    <a:pt x="78687" y="196153"/>
                  </a:lnTo>
                  <a:lnTo>
                    <a:pt x="74748" y="196385"/>
                  </a:lnTo>
                  <a:lnTo>
                    <a:pt x="70711" y="193718"/>
                  </a:lnTo>
                  <a:lnTo>
                    <a:pt x="62463" y="183228"/>
                  </a:lnTo>
                  <a:lnTo>
                    <a:pt x="59738" y="163514"/>
                  </a:lnTo>
                  <a:lnTo>
                    <a:pt x="62995" y="136879"/>
                  </a:lnTo>
                  <a:lnTo>
                    <a:pt x="73850" y="103874"/>
                  </a:lnTo>
                  <a:lnTo>
                    <a:pt x="102570" y="56334"/>
                  </a:lnTo>
                  <a:lnTo>
                    <a:pt x="145968" y="14055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66">
              <a:extLst>
                <a:ext uri="{FF2B5EF4-FFF2-40B4-BE49-F238E27FC236}">
                  <a16:creationId xmlns:a16="http://schemas.microsoft.com/office/drawing/2014/main" xmlns="" id="{8B53FA28-077A-4E95-A958-021DF115FE6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849349" y="2057685"/>
              <a:ext cx="127530" cy="428164"/>
            </a:xfrm>
            <a:custGeom>
              <a:avLst/>
              <a:gdLst/>
              <a:ahLst/>
              <a:cxnLst/>
              <a:rect l="0" t="0" r="0" b="0"/>
              <a:pathLst>
                <a:path w="127530" h="428164">
                  <a:moveTo>
                    <a:pt x="11201" y="164815"/>
                  </a:moveTo>
                  <a:lnTo>
                    <a:pt x="11201" y="164815"/>
                  </a:lnTo>
                  <a:lnTo>
                    <a:pt x="7830" y="164815"/>
                  </a:lnTo>
                  <a:lnTo>
                    <a:pt x="6837" y="165521"/>
                  </a:lnTo>
                  <a:lnTo>
                    <a:pt x="6175" y="166696"/>
                  </a:lnTo>
                  <a:lnTo>
                    <a:pt x="5439" y="171296"/>
                  </a:lnTo>
                  <a:lnTo>
                    <a:pt x="5608" y="216445"/>
                  </a:lnTo>
                  <a:lnTo>
                    <a:pt x="8245" y="247028"/>
                  </a:lnTo>
                  <a:lnTo>
                    <a:pt x="13650" y="281788"/>
                  </a:lnTo>
                  <a:lnTo>
                    <a:pt x="19345" y="317697"/>
                  </a:lnTo>
                  <a:lnTo>
                    <a:pt x="21876" y="352472"/>
                  </a:lnTo>
                  <a:lnTo>
                    <a:pt x="23301" y="397041"/>
                  </a:lnTo>
                  <a:lnTo>
                    <a:pt x="27441" y="423974"/>
                  </a:lnTo>
                  <a:lnTo>
                    <a:pt x="26967" y="426487"/>
                  </a:lnTo>
                  <a:lnTo>
                    <a:pt x="25945" y="428163"/>
                  </a:lnTo>
                  <a:lnTo>
                    <a:pt x="15381" y="382103"/>
                  </a:lnTo>
                  <a:lnTo>
                    <a:pt x="8825" y="343232"/>
                  </a:lnTo>
                  <a:lnTo>
                    <a:pt x="6089" y="319037"/>
                  </a:lnTo>
                  <a:lnTo>
                    <a:pt x="3560" y="293030"/>
                  </a:lnTo>
                  <a:lnTo>
                    <a:pt x="1874" y="264403"/>
                  </a:lnTo>
                  <a:lnTo>
                    <a:pt x="749" y="234029"/>
                  </a:lnTo>
                  <a:lnTo>
                    <a:pt x="0" y="202491"/>
                  </a:lnTo>
                  <a:lnTo>
                    <a:pt x="911" y="172999"/>
                  </a:lnTo>
                  <a:lnTo>
                    <a:pt x="2930" y="144871"/>
                  </a:lnTo>
                  <a:lnTo>
                    <a:pt x="5687" y="117652"/>
                  </a:lnTo>
                  <a:lnTo>
                    <a:pt x="16276" y="74239"/>
                  </a:lnTo>
                  <a:lnTo>
                    <a:pt x="36223" y="27676"/>
                  </a:lnTo>
                  <a:lnTo>
                    <a:pt x="42699" y="16239"/>
                  </a:lnTo>
                  <a:lnTo>
                    <a:pt x="49839" y="8614"/>
                  </a:lnTo>
                  <a:lnTo>
                    <a:pt x="65297" y="142"/>
                  </a:lnTo>
                  <a:lnTo>
                    <a:pt x="74076" y="0"/>
                  </a:lnTo>
                  <a:lnTo>
                    <a:pt x="93238" y="5486"/>
                  </a:lnTo>
                  <a:lnTo>
                    <a:pt x="109751" y="22506"/>
                  </a:lnTo>
                  <a:lnTo>
                    <a:pt x="122029" y="47239"/>
                  </a:lnTo>
                  <a:lnTo>
                    <a:pt x="127529" y="90780"/>
                  </a:lnTo>
                  <a:lnTo>
                    <a:pt x="123815" y="115447"/>
                  </a:lnTo>
                  <a:lnTo>
                    <a:pt x="107049" y="149168"/>
                  </a:lnTo>
                  <a:lnTo>
                    <a:pt x="80836" y="174760"/>
                  </a:lnTo>
                  <a:lnTo>
                    <a:pt x="36601" y="1965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23">
            <a:extLst>
              <a:ext uri="{FF2B5EF4-FFF2-40B4-BE49-F238E27FC236}">
                <a16:creationId xmlns:a16="http://schemas.microsoft.com/office/drawing/2014/main" xmlns="" id="{41FAE7E6-A0EE-469D-9810-FF9F6873EECA}"/>
              </a:ext>
            </a:extLst>
          </p:cNvPr>
          <p:cNvGrpSpPr/>
          <p:nvPr/>
        </p:nvGrpSpPr>
        <p:grpSpPr>
          <a:xfrm>
            <a:off x="2896900" y="2006600"/>
            <a:ext cx="1087922" cy="527051"/>
            <a:chOff x="2896900" y="2006600"/>
            <a:chExt cx="1087922" cy="527051"/>
          </a:xfrm>
        </p:grpSpPr>
        <p:sp>
          <p:nvSpPr>
            <p:cNvPr id="48" name="SMARTInkShape-2367">
              <a:extLst>
                <a:ext uri="{FF2B5EF4-FFF2-40B4-BE49-F238E27FC236}">
                  <a16:creationId xmlns:a16="http://schemas.microsoft.com/office/drawing/2014/main" xmlns="" id="{035F6866-7783-4644-99F5-868F0612ABB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917950" y="2368550"/>
              <a:ext cx="66872" cy="165101"/>
            </a:xfrm>
            <a:custGeom>
              <a:avLst/>
              <a:gdLst/>
              <a:ahLst/>
              <a:cxnLst/>
              <a:rect l="0" t="0" r="0" b="0"/>
              <a:pathLst>
                <a:path w="66872" h="165101">
                  <a:moveTo>
                    <a:pt x="63500" y="0"/>
                  </a:moveTo>
                  <a:lnTo>
                    <a:pt x="63500" y="0"/>
                  </a:lnTo>
                  <a:lnTo>
                    <a:pt x="66871" y="6742"/>
                  </a:lnTo>
                  <a:lnTo>
                    <a:pt x="62225" y="37903"/>
                  </a:lnTo>
                  <a:lnTo>
                    <a:pt x="51880" y="69057"/>
                  </a:lnTo>
                  <a:lnTo>
                    <a:pt x="37169" y="102658"/>
                  </a:lnTo>
                  <a:lnTo>
                    <a:pt x="12581" y="144404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68">
              <a:extLst>
                <a:ext uri="{FF2B5EF4-FFF2-40B4-BE49-F238E27FC236}">
                  <a16:creationId xmlns:a16="http://schemas.microsoft.com/office/drawing/2014/main" xmlns="" id="{933B81AE-81AB-4C1F-9C3E-8A8740785BA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644900" y="2006600"/>
              <a:ext cx="78940" cy="368301"/>
            </a:xfrm>
            <a:custGeom>
              <a:avLst/>
              <a:gdLst/>
              <a:ahLst/>
              <a:cxnLst/>
              <a:rect l="0" t="0" r="0" b="0"/>
              <a:pathLst>
                <a:path w="78940" h="36830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37609" y="10113"/>
                  </a:lnTo>
                  <a:lnTo>
                    <a:pt x="52536" y="43370"/>
                  </a:lnTo>
                  <a:lnTo>
                    <a:pt x="64272" y="75014"/>
                  </a:lnTo>
                  <a:lnTo>
                    <a:pt x="74426" y="111656"/>
                  </a:lnTo>
                  <a:lnTo>
                    <a:pt x="78939" y="153812"/>
                  </a:lnTo>
                  <a:lnTo>
                    <a:pt x="78026" y="177330"/>
                  </a:lnTo>
                  <a:lnTo>
                    <a:pt x="75301" y="202181"/>
                  </a:lnTo>
                  <a:lnTo>
                    <a:pt x="71367" y="227921"/>
                  </a:lnTo>
                  <a:lnTo>
                    <a:pt x="57589" y="273453"/>
                  </a:lnTo>
                  <a:lnTo>
                    <a:pt x="39706" y="312035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69">
              <a:extLst>
                <a:ext uri="{FF2B5EF4-FFF2-40B4-BE49-F238E27FC236}">
                  <a16:creationId xmlns:a16="http://schemas.microsoft.com/office/drawing/2014/main" xmlns="" id="{151D20E3-4EA1-4CCB-A9CE-83EFAA0DBBB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315993" y="2064633"/>
              <a:ext cx="259058" cy="234068"/>
            </a:xfrm>
            <a:custGeom>
              <a:avLst/>
              <a:gdLst/>
              <a:ahLst/>
              <a:cxnLst/>
              <a:rect l="0" t="0" r="0" b="0"/>
              <a:pathLst>
                <a:path w="259058" h="234068">
                  <a:moveTo>
                    <a:pt x="201907" y="5467"/>
                  </a:moveTo>
                  <a:lnTo>
                    <a:pt x="201907" y="5467"/>
                  </a:lnTo>
                  <a:lnTo>
                    <a:pt x="205278" y="2096"/>
                  </a:lnTo>
                  <a:lnTo>
                    <a:pt x="208814" y="441"/>
                  </a:lnTo>
                  <a:lnTo>
                    <a:pt x="210745" y="0"/>
                  </a:lnTo>
                  <a:lnTo>
                    <a:pt x="212032" y="1116"/>
                  </a:lnTo>
                  <a:lnTo>
                    <a:pt x="213462" y="6120"/>
                  </a:lnTo>
                  <a:lnTo>
                    <a:pt x="214268" y="26984"/>
                  </a:lnTo>
                  <a:lnTo>
                    <a:pt x="204393" y="68992"/>
                  </a:lnTo>
                  <a:lnTo>
                    <a:pt x="188062" y="114914"/>
                  </a:lnTo>
                  <a:lnTo>
                    <a:pt x="163076" y="156429"/>
                  </a:lnTo>
                  <a:lnTo>
                    <a:pt x="129959" y="192170"/>
                  </a:lnTo>
                  <a:lnTo>
                    <a:pt x="93335" y="214989"/>
                  </a:lnTo>
                  <a:lnTo>
                    <a:pt x="70162" y="220179"/>
                  </a:lnTo>
                  <a:lnTo>
                    <a:pt x="59044" y="220575"/>
                  </a:lnTo>
                  <a:lnTo>
                    <a:pt x="39164" y="213489"/>
                  </a:lnTo>
                  <a:lnTo>
                    <a:pt x="21627" y="200227"/>
                  </a:lnTo>
                  <a:lnTo>
                    <a:pt x="6777" y="182573"/>
                  </a:lnTo>
                  <a:lnTo>
                    <a:pt x="647" y="164849"/>
                  </a:lnTo>
                  <a:lnTo>
                    <a:pt x="0" y="156172"/>
                  </a:lnTo>
                  <a:lnTo>
                    <a:pt x="1686" y="148976"/>
                  </a:lnTo>
                  <a:lnTo>
                    <a:pt x="9203" y="137217"/>
                  </a:lnTo>
                  <a:lnTo>
                    <a:pt x="23362" y="131050"/>
                  </a:lnTo>
                  <a:lnTo>
                    <a:pt x="42826" y="129720"/>
                  </a:lnTo>
                  <a:lnTo>
                    <a:pt x="82962" y="137611"/>
                  </a:lnTo>
                  <a:lnTo>
                    <a:pt x="116587" y="147453"/>
                  </a:lnTo>
                  <a:lnTo>
                    <a:pt x="150816" y="160764"/>
                  </a:lnTo>
                  <a:lnTo>
                    <a:pt x="196176" y="182244"/>
                  </a:lnTo>
                  <a:lnTo>
                    <a:pt x="226315" y="202014"/>
                  </a:lnTo>
                  <a:lnTo>
                    <a:pt x="259057" y="234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70">
              <a:extLst>
                <a:ext uri="{FF2B5EF4-FFF2-40B4-BE49-F238E27FC236}">
                  <a16:creationId xmlns:a16="http://schemas.microsoft.com/office/drawing/2014/main" xmlns="" id="{537C6137-1B46-4FEB-8B1E-25F84E6FFC6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938229" y="2349500"/>
              <a:ext cx="224072" cy="36957"/>
            </a:xfrm>
            <a:custGeom>
              <a:avLst/>
              <a:gdLst/>
              <a:ahLst/>
              <a:cxnLst/>
              <a:rect l="0" t="0" r="0" b="0"/>
              <a:pathLst>
                <a:path w="224072" h="36957">
                  <a:moveTo>
                    <a:pt x="8171" y="25400"/>
                  </a:moveTo>
                  <a:lnTo>
                    <a:pt x="8171" y="25400"/>
                  </a:lnTo>
                  <a:lnTo>
                    <a:pt x="1429" y="28771"/>
                  </a:lnTo>
                  <a:lnTo>
                    <a:pt x="149" y="30469"/>
                  </a:lnTo>
                  <a:lnTo>
                    <a:pt x="0" y="32308"/>
                  </a:lnTo>
                  <a:lnTo>
                    <a:pt x="607" y="34238"/>
                  </a:lnTo>
                  <a:lnTo>
                    <a:pt x="3129" y="35526"/>
                  </a:lnTo>
                  <a:lnTo>
                    <a:pt x="11574" y="36956"/>
                  </a:lnTo>
                  <a:lnTo>
                    <a:pt x="45084" y="34390"/>
                  </a:lnTo>
                  <a:lnTo>
                    <a:pt x="76788" y="29160"/>
                  </a:lnTo>
                  <a:lnTo>
                    <a:pt x="112045" y="22838"/>
                  </a:lnTo>
                  <a:lnTo>
                    <a:pt x="148881" y="17676"/>
                  </a:lnTo>
                  <a:lnTo>
                    <a:pt x="195207" y="7432"/>
                  </a:lnTo>
                  <a:lnTo>
                    <a:pt x="2240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71">
              <a:extLst>
                <a:ext uri="{FF2B5EF4-FFF2-40B4-BE49-F238E27FC236}">
                  <a16:creationId xmlns:a16="http://schemas.microsoft.com/office/drawing/2014/main" xmlns="" id="{09EAF8D3-FE87-4EE3-B9A2-ABC7FBFD1DB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896900" y="2152650"/>
              <a:ext cx="201901" cy="139701"/>
            </a:xfrm>
            <a:custGeom>
              <a:avLst/>
              <a:gdLst/>
              <a:ahLst/>
              <a:cxnLst/>
              <a:rect l="0" t="0" r="0" b="0"/>
              <a:pathLst>
                <a:path w="201901" h="139701">
                  <a:moveTo>
                    <a:pt x="176500" y="0"/>
                  </a:moveTo>
                  <a:lnTo>
                    <a:pt x="176500" y="0"/>
                  </a:lnTo>
                  <a:lnTo>
                    <a:pt x="131751" y="21675"/>
                  </a:lnTo>
                  <a:lnTo>
                    <a:pt x="88609" y="44444"/>
                  </a:lnTo>
                  <a:lnTo>
                    <a:pt x="42900" y="72514"/>
                  </a:lnTo>
                  <a:lnTo>
                    <a:pt x="6386" y="103877"/>
                  </a:lnTo>
                  <a:lnTo>
                    <a:pt x="1707" y="109468"/>
                  </a:lnTo>
                  <a:lnTo>
                    <a:pt x="0" y="114606"/>
                  </a:lnTo>
                  <a:lnTo>
                    <a:pt x="271" y="119443"/>
                  </a:lnTo>
                  <a:lnTo>
                    <a:pt x="1864" y="124079"/>
                  </a:lnTo>
                  <a:lnTo>
                    <a:pt x="6454" y="127875"/>
                  </a:lnTo>
                  <a:lnTo>
                    <a:pt x="20961" y="133974"/>
                  </a:lnTo>
                  <a:lnTo>
                    <a:pt x="65816" y="138003"/>
                  </a:lnTo>
                  <a:lnTo>
                    <a:pt x="100026" y="138946"/>
                  </a:lnTo>
                  <a:lnTo>
                    <a:pt x="147256" y="137595"/>
                  </a:lnTo>
                  <a:lnTo>
                    <a:pt x="180535" y="136489"/>
                  </a:lnTo>
                  <a:lnTo>
                    <a:pt x="20190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424">
            <a:extLst>
              <a:ext uri="{FF2B5EF4-FFF2-40B4-BE49-F238E27FC236}">
                <a16:creationId xmlns:a16="http://schemas.microsoft.com/office/drawing/2014/main" xmlns="" id="{213C94F1-7E8C-4290-A5E3-D18BF6524B9A}"/>
              </a:ext>
            </a:extLst>
          </p:cNvPr>
          <p:cNvGrpSpPr/>
          <p:nvPr/>
        </p:nvGrpSpPr>
        <p:grpSpPr>
          <a:xfrm>
            <a:off x="4340403" y="2028200"/>
            <a:ext cx="1275305" cy="295901"/>
            <a:chOff x="4340403" y="2028200"/>
            <a:chExt cx="1275305" cy="295901"/>
          </a:xfrm>
        </p:grpSpPr>
        <p:sp>
          <p:nvSpPr>
            <p:cNvPr id="54" name="SMARTInkShape-2372">
              <a:extLst>
                <a:ext uri="{FF2B5EF4-FFF2-40B4-BE49-F238E27FC236}">
                  <a16:creationId xmlns:a16="http://schemas.microsoft.com/office/drawing/2014/main" xmlns="" id="{FB69A2AB-4DC1-49BE-9F8E-829A9334CED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568950" y="2076450"/>
              <a:ext cx="46758" cy="228601"/>
            </a:xfrm>
            <a:custGeom>
              <a:avLst/>
              <a:gdLst/>
              <a:ahLst/>
              <a:cxnLst/>
              <a:rect l="0" t="0" r="0" b="0"/>
              <a:pathLst>
                <a:path w="46758" h="228601">
                  <a:moveTo>
                    <a:pt x="25400" y="0"/>
                  </a:moveTo>
                  <a:lnTo>
                    <a:pt x="25400" y="0"/>
                  </a:lnTo>
                  <a:lnTo>
                    <a:pt x="40595" y="44043"/>
                  </a:lnTo>
                  <a:lnTo>
                    <a:pt x="46757" y="83527"/>
                  </a:lnTo>
                  <a:lnTo>
                    <a:pt x="42625" y="129955"/>
                  </a:lnTo>
                  <a:lnTo>
                    <a:pt x="25173" y="17459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73">
              <a:extLst>
                <a:ext uri="{FF2B5EF4-FFF2-40B4-BE49-F238E27FC236}">
                  <a16:creationId xmlns:a16="http://schemas.microsoft.com/office/drawing/2014/main" xmlns="" id="{5A2ADCD9-5CCC-450C-BB49-422FE7E0E8C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515156" y="2127250"/>
              <a:ext cx="15695" cy="114301"/>
            </a:xfrm>
            <a:custGeom>
              <a:avLst/>
              <a:gdLst/>
              <a:ahLst/>
              <a:cxnLst/>
              <a:rect l="0" t="0" r="0" b="0"/>
              <a:pathLst>
                <a:path w="15695" h="114301">
                  <a:moveTo>
                    <a:pt x="15694" y="0"/>
                  </a:moveTo>
                  <a:lnTo>
                    <a:pt x="15694" y="0"/>
                  </a:lnTo>
                  <a:lnTo>
                    <a:pt x="12323" y="0"/>
                  </a:lnTo>
                  <a:lnTo>
                    <a:pt x="8786" y="5644"/>
                  </a:lnTo>
                  <a:lnTo>
                    <a:pt x="5568" y="16620"/>
                  </a:lnTo>
                  <a:lnTo>
                    <a:pt x="1621" y="54292"/>
                  </a:lnTo>
                  <a:lnTo>
                    <a:pt x="0" y="86172"/>
                  </a:lnTo>
                  <a:lnTo>
                    <a:pt x="2994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74">
              <a:extLst>
                <a:ext uri="{FF2B5EF4-FFF2-40B4-BE49-F238E27FC236}">
                  <a16:creationId xmlns:a16="http://schemas.microsoft.com/office/drawing/2014/main" xmlns="" id="{2B4A42BC-44CA-4560-925A-AD751D6D9D0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256099" y="2286000"/>
              <a:ext cx="39802" cy="31751"/>
            </a:xfrm>
            <a:custGeom>
              <a:avLst/>
              <a:gdLst/>
              <a:ahLst/>
              <a:cxnLst/>
              <a:rect l="0" t="0" r="0" b="0"/>
              <a:pathLst>
                <a:path w="39802" h="31751">
                  <a:moveTo>
                    <a:pt x="39801" y="0"/>
                  </a:moveTo>
                  <a:lnTo>
                    <a:pt x="39801" y="0"/>
                  </a:lnTo>
                  <a:lnTo>
                    <a:pt x="36430" y="6742"/>
                  </a:lnTo>
                  <a:lnTo>
                    <a:pt x="31012" y="11933"/>
                  </a:lnTo>
                  <a:lnTo>
                    <a:pt x="18147" y="18823"/>
                  </a:lnTo>
                  <a:lnTo>
                    <a:pt x="1578" y="27472"/>
                  </a:lnTo>
                  <a:lnTo>
                    <a:pt x="208" y="28898"/>
                  </a:lnTo>
                  <a:lnTo>
                    <a:pt x="0" y="29849"/>
                  </a:lnTo>
                  <a:lnTo>
                    <a:pt x="1701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75">
              <a:extLst>
                <a:ext uri="{FF2B5EF4-FFF2-40B4-BE49-F238E27FC236}">
                  <a16:creationId xmlns:a16="http://schemas.microsoft.com/office/drawing/2014/main" xmlns="" id="{B374C7E6-CF49-433E-849E-36F3563F938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122259" y="2133600"/>
              <a:ext cx="103762" cy="131109"/>
            </a:xfrm>
            <a:custGeom>
              <a:avLst/>
              <a:gdLst/>
              <a:ahLst/>
              <a:cxnLst/>
              <a:rect l="0" t="0" r="0" b="0"/>
              <a:pathLst>
                <a:path w="103762" h="131109">
                  <a:moveTo>
                    <a:pt x="78391" y="6350"/>
                  </a:moveTo>
                  <a:lnTo>
                    <a:pt x="78391" y="6350"/>
                  </a:lnTo>
                  <a:lnTo>
                    <a:pt x="32103" y="18559"/>
                  </a:lnTo>
                  <a:lnTo>
                    <a:pt x="16896" y="31767"/>
                  </a:lnTo>
                  <a:lnTo>
                    <a:pt x="5199" y="49396"/>
                  </a:lnTo>
                  <a:lnTo>
                    <a:pt x="0" y="68991"/>
                  </a:lnTo>
                  <a:lnTo>
                    <a:pt x="5215" y="89459"/>
                  </a:lnTo>
                  <a:lnTo>
                    <a:pt x="17646" y="108904"/>
                  </a:lnTo>
                  <a:lnTo>
                    <a:pt x="34930" y="124602"/>
                  </a:lnTo>
                  <a:lnTo>
                    <a:pt x="52490" y="131108"/>
                  </a:lnTo>
                  <a:lnTo>
                    <a:pt x="68996" y="130943"/>
                  </a:lnTo>
                  <a:lnTo>
                    <a:pt x="83388" y="126165"/>
                  </a:lnTo>
                  <a:lnTo>
                    <a:pt x="94958" y="115575"/>
                  </a:lnTo>
                  <a:lnTo>
                    <a:pt x="100019" y="108800"/>
                  </a:lnTo>
                  <a:lnTo>
                    <a:pt x="103761" y="88102"/>
                  </a:lnTo>
                  <a:lnTo>
                    <a:pt x="100020" y="50564"/>
                  </a:lnTo>
                  <a:lnTo>
                    <a:pt x="92942" y="27411"/>
                  </a:lnTo>
                  <a:lnTo>
                    <a:pt x="79175" y="5300"/>
                  </a:lnTo>
                  <a:lnTo>
                    <a:pt x="76797" y="2828"/>
                  </a:lnTo>
                  <a:lnTo>
                    <a:pt x="7204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76">
              <a:extLst>
                <a:ext uri="{FF2B5EF4-FFF2-40B4-BE49-F238E27FC236}">
                  <a16:creationId xmlns:a16="http://schemas.microsoft.com/office/drawing/2014/main" xmlns="" id="{CFA697A0-8E1B-4A53-B561-65F060B1693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964963" y="2028200"/>
              <a:ext cx="102338" cy="276851"/>
            </a:xfrm>
            <a:custGeom>
              <a:avLst/>
              <a:gdLst/>
              <a:ahLst/>
              <a:cxnLst/>
              <a:rect l="0" t="0" r="0" b="0"/>
              <a:pathLst>
                <a:path w="102338" h="276851">
                  <a:moveTo>
                    <a:pt x="95987" y="29200"/>
                  </a:moveTo>
                  <a:lnTo>
                    <a:pt x="95987" y="29200"/>
                  </a:lnTo>
                  <a:lnTo>
                    <a:pt x="101454" y="6056"/>
                  </a:lnTo>
                  <a:lnTo>
                    <a:pt x="100338" y="3187"/>
                  </a:lnTo>
                  <a:lnTo>
                    <a:pt x="98181" y="1275"/>
                  </a:lnTo>
                  <a:lnTo>
                    <a:pt x="95333" y="0"/>
                  </a:lnTo>
                  <a:lnTo>
                    <a:pt x="86524" y="2346"/>
                  </a:lnTo>
                  <a:lnTo>
                    <a:pt x="81212" y="4947"/>
                  </a:lnTo>
                  <a:lnTo>
                    <a:pt x="56880" y="32205"/>
                  </a:lnTo>
                  <a:lnTo>
                    <a:pt x="39330" y="63462"/>
                  </a:lnTo>
                  <a:lnTo>
                    <a:pt x="22828" y="99461"/>
                  </a:lnTo>
                  <a:lnTo>
                    <a:pt x="8438" y="134275"/>
                  </a:lnTo>
                  <a:lnTo>
                    <a:pt x="632" y="168563"/>
                  </a:lnTo>
                  <a:lnTo>
                    <a:pt x="0" y="215837"/>
                  </a:lnTo>
                  <a:lnTo>
                    <a:pt x="2362" y="229825"/>
                  </a:lnTo>
                  <a:lnTo>
                    <a:pt x="8876" y="241267"/>
                  </a:lnTo>
                  <a:lnTo>
                    <a:pt x="29284" y="259624"/>
                  </a:lnTo>
                  <a:lnTo>
                    <a:pt x="56699" y="269194"/>
                  </a:lnTo>
                  <a:lnTo>
                    <a:pt x="102337" y="27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77">
              <a:extLst>
                <a:ext uri="{FF2B5EF4-FFF2-40B4-BE49-F238E27FC236}">
                  <a16:creationId xmlns:a16="http://schemas.microsoft.com/office/drawing/2014/main" xmlns="" id="{F060EE03-6D93-4728-A60A-0E56DF8A828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669942" y="2222500"/>
              <a:ext cx="124309" cy="19051"/>
            </a:xfrm>
            <a:custGeom>
              <a:avLst/>
              <a:gdLst/>
              <a:ahLst/>
              <a:cxnLst/>
              <a:rect l="0" t="0" r="0" b="0"/>
              <a:pathLst>
                <a:path w="12430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36656" y="17169"/>
                  </a:lnTo>
                  <a:lnTo>
                    <a:pt x="77641" y="10261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78">
              <a:extLst>
                <a:ext uri="{FF2B5EF4-FFF2-40B4-BE49-F238E27FC236}">
                  <a16:creationId xmlns:a16="http://schemas.microsoft.com/office/drawing/2014/main" xmlns="" id="{E24F7271-6004-482F-9777-728784AE1AD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666331" y="2131118"/>
              <a:ext cx="112528" cy="184727"/>
            </a:xfrm>
            <a:custGeom>
              <a:avLst/>
              <a:gdLst/>
              <a:ahLst/>
              <a:cxnLst/>
              <a:rect l="0" t="0" r="0" b="0"/>
              <a:pathLst>
                <a:path w="112528" h="184727">
                  <a:moveTo>
                    <a:pt x="108869" y="15182"/>
                  </a:moveTo>
                  <a:lnTo>
                    <a:pt x="108869" y="15182"/>
                  </a:lnTo>
                  <a:lnTo>
                    <a:pt x="112240" y="8440"/>
                  </a:lnTo>
                  <a:lnTo>
                    <a:pt x="112527" y="5748"/>
                  </a:lnTo>
                  <a:lnTo>
                    <a:pt x="110965" y="876"/>
                  </a:lnTo>
                  <a:lnTo>
                    <a:pt x="108150" y="0"/>
                  </a:lnTo>
                  <a:lnTo>
                    <a:pt x="99377" y="909"/>
                  </a:lnTo>
                  <a:lnTo>
                    <a:pt x="51933" y="23391"/>
                  </a:lnTo>
                  <a:lnTo>
                    <a:pt x="28264" y="47875"/>
                  </a:lnTo>
                  <a:lnTo>
                    <a:pt x="7078" y="92822"/>
                  </a:lnTo>
                  <a:lnTo>
                    <a:pt x="0" y="128498"/>
                  </a:lnTo>
                  <a:lnTo>
                    <a:pt x="3098" y="148329"/>
                  </a:lnTo>
                  <a:lnTo>
                    <a:pt x="12941" y="162788"/>
                  </a:lnTo>
                  <a:lnTo>
                    <a:pt x="26723" y="173213"/>
                  </a:lnTo>
                  <a:lnTo>
                    <a:pt x="51055" y="182342"/>
                  </a:lnTo>
                  <a:lnTo>
                    <a:pt x="70238" y="184726"/>
                  </a:lnTo>
                  <a:lnTo>
                    <a:pt x="86761" y="182022"/>
                  </a:lnTo>
                  <a:lnTo>
                    <a:pt x="108869" y="1739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79">
              <a:extLst>
                <a:ext uri="{FF2B5EF4-FFF2-40B4-BE49-F238E27FC236}">
                  <a16:creationId xmlns:a16="http://schemas.microsoft.com/office/drawing/2014/main" xmlns="" id="{3C9A70CD-B103-4976-A7C6-96F97D8386E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340403" y="2133600"/>
              <a:ext cx="237948" cy="190501"/>
            </a:xfrm>
            <a:custGeom>
              <a:avLst/>
              <a:gdLst/>
              <a:ahLst/>
              <a:cxnLst/>
              <a:rect l="0" t="0" r="0" b="0"/>
              <a:pathLst>
                <a:path w="237948" h="190501">
                  <a:moveTo>
                    <a:pt x="155397" y="0"/>
                  </a:moveTo>
                  <a:lnTo>
                    <a:pt x="155397" y="0"/>
                  </a:lnTo>
                  <a:lnTo>
                    <a:pt x="153985" y="27451"/>
                  </a:lnTo>
                  <a:lnTo>
                    <a:pt x="145258" y="61050"/>
                  </a:lnTo>
                  <a:lnTo>
                    <a:pt x="131618" y="104716"/>
                  </a:lnTo>
                  <a:lnTo>
                    <a:pt x="106174" y="144386"/>
                  </a:lnTo>
                  <a:lnTo>
                    <a:pt x="76293" y="175974"/>
                  </a:lnTo>
                  <a:lnTo>
                    <a:pt x="55564" y="187101"/>
                  </a:lnTo>
                  <a:lnTo>
                    <a:pt x="36473" y="188754"/>
                  </a:lnTo>
                  <a:lnTo>
                    <a:pt x="27431" y="187219"/>
                  </a:lnTo>
                  <a:lnTo>
                    <a:pt x="19992" y="182669"/>
                  </a:lnTo>
                  <a:lnTo>
                    <a:pt x="7963" y="168204"/>
                  </a:lnTo>
                  <a:lnTo>
                    <a:pt x="0" y="133486"/>
                  </a:lnTo>
                  <a:lnTo>
                    <a:pt x="1900" y="113655"/>
                  </a:lnTo>
                  <a:lnTo>
                    <a:pt x="4382" y="105403"/>
                  </a:lnTo>
                  <a:lnTo>
                    <a:pt x="8154" y="99902"/>
                  </a:lnTo>
                  <a:lnTo>
                    <a:pt x="12784" y="96235"/>
                  </a:lnTo>
                  <a:lnTo>
                    <a:pt x="17989" y="93790"/>
                  </a:lnTo>
                  <a:lnTo>
                    <a:pt x="31297" y="94836"/>
                  </a:lnTo>
                  <a:lnTo>
                    <a:pt x="66207" y="110377"/>
                  </a:lnTo>
                  <a:lnTo>
                    <a:pt x="110630" y="141901"/>
                  </a:lnTo>
                  <a:lnTo>
                    <a:pt x="144751" y="167260"/>
                  </a:lnTo>
                  <a:lnTo>
                    <a:pt x="173566" y="181419"/>
                  </a:lnTo>
                  <a:lnTo>
                    <a:pt x="220108" y="188706"/>
                  </a:lnTo>
                  <a:lnTo>
                    <a:pt x="237947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425">
            <a:extLst>
              <a:ext uri="{FF2B5EF4-FFF2-40B4-BE49-F238E27FC236}">
                <a16:creationId xmlns:a16="http://schemas.microsoft.com/office/drawing/2014/main" xmlns="" id="{F9BB9D02-EBC3-485E-85CC-64422D1CD784}"/>
              </a:ext>
            </a:extLst>
          </p:cNvPr>
          <p:cNvGrpSpPr/>
          <p:nvPr/>
        </p:nvGrpSpPr>
        <p:grpSpPr>
          <a:xfrm>
            <a:off x="1767065" y="3222208"/>
            <a:ext cx="1103289" cy="860843"/>
            <a:chOff x="1767065" y="3222208"/>
            <a:chExt cx="1103289" cy="860843"/>
          </a:xfrm>
        </p:grpSpPr>
        <p:sp>
          <p:nvSpPr>
            <p:cNvPr id="63" name="SMARTInkShape-2380">
              <a:extLst>
                <a:ext uri="{FF2B5EF4-FFF2-40B4-BE49-F238E27FC236}">
                  <a16:creationId xmlns:a16="http://schemas.microsoft.com/office/drawing/2014/main" xmlns="" id="{66BBE99E-A59D-414F-9D70-CABBAE256A7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806700" y="3548927"/>
              <a:ext cx="63654" cy="356324"/>
            </a:xfrm>
            <a:custGeom>
              <a:avLst/>
              <a:gdLst/>
              <a:ahLst/>
              <a:cxnLst/>
              <a:rect l="0" t="0" r="0" b="0"/>
              <a:pathLst>
                <a:path w="63654" h="356324">
                  <a:moveTo>
                    <a:pt x="12700" y="19773"/>
                  </a:moveTo>
                  <a:lnTo>
                    <a:pt x="12700" y="19773"/>
                  </a:lnTo>
                  <a:lnTo>
                    <a:pt x="7233" y="0"/>
                  </a:lnTo>
                  <a:lnTo>
                    <a:pt x="8349" y="241"/>
                  </a:lnTo>
                  <a:lnTo>
                    <a:pt x="17369" y="12809"/>
                  </a:lnTo>
                  <a:lnTo>
                    <a:pt x="33133" y="45226"/>
                  </a:lnTo>
                  <a:lnTo>
                    <a:pt x="45065" y="79298"/>
                  </a:lnTo>
                  <a:lnTo>
                    <a:pt x="55542" y="121723"/>
                  </a:lnTo>
                  <a:lnTo>
                    <a:pt x="62785" y="167390"/>
                  </a:lnTo>
                  <a:lnTo>
                    <a:pt x="63653" y="211204"/>
                  </a:lnTo>
                  <a:lnTo>
                    <a:pt x="57924" y="250433"/>
                  </a:lnTo>
                  <a:lnTo>
                    <a:pt x="47616" y="285977"/>
                  </a:lnTo>
                  <a:lnTo>
                    <a:pt x="26652" y="329522"/>
                  </a:lnTo>
                  <a:lnTo>
                    <a:pt x="0" y="3563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381">
              <a:extLst>
                <a:ext uri="{FF2B5EF4-FFF2-40B4-BE49-F238E27FC236}">
                  <a16:creationId xmlns:a16="http://schemas.microsoft.com/office/drawing/2014/main" xmlns="" id="{0CF331A1-34F5-4AC8-B059-443B7CBF7C8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00601" y="3645783"/>
              <a:ext cx="210850" cy="202318"/>
            </a:xfrm>
            <a:custGeom>
              <a:avLst/>
              <a:gdLst/>
              <a:ahLst/>
              <a:cxnLst/>
              <a:rect l="0" t="0" r="0" b="0"/>
              <a:pathLst>
                <a:path w="210850" h="202318">
                  <a:moveTo>
                    <a:pt x="204499" y="5467"/>
                  </a:moveTo>
                  <a:lnTo>
                    <a:pt x="204499" y="5467"/>
                  </a:lnTo>
                  <a:lnTo>
                    <a:pt x="204499" y="0"/>
                  </a:lnTo>
                  <a:lnTo>
                    <a:pt x="201128" y="2749"/>
                  </a:lnTo>
                  <a:lnTo>
                    <a:pt x="187871" y="41528"/>
                  </a:lnTo>
                  <a:lnTo>
                    <a:pt x="171585" y="78476"/>
                  </a:lnTo>
                  <a:lnTo>
                    <a:pt x="149591" y="120703"/>
                  </a:lnTo>
                  <a:lnTo>
                    <a:pt x="120732" y="160731"/>
                  </a:lnTo>
                  <a:lnTo>
                    <a:pt x="99536" y="181012"/>
                  </a:lnTo>
                  <a:lnTo>
                    <a:pt x="76004" y="192378"/>
                  </a:lnTo>
                  <a:lnTo>
                    <a:pt x="64508" y="192869"/>
                  </a:lnTo>
                  <a:lnTo>
                    <a:pt x="42327" y="185888"/>
                  </a:lnTo>
                  <a:lnTo>
                    <a:pt x="13377" y="159349"/>
                  </a:lnTo>
                  <a:lnTo>
                    <a:pt x="3139" y="138535"/>
                  </a:lnTo>
                  <a:lnTo>
                    <a:pt x="0" y="118936"/>
                  </a:lnTo>
                  <a:lnTo>
                    <a:pt x="3309" y="103170"/>
                  </a:lnTo>
                  <a:lnTo>
                    <a:pt x="8283" y="97413"/>
                  </a:lnTo>
                  <a:lnTo>
                    <a:pt x="23218" y="89136"/>
                  </a:lnTo>
                  <a:lnTo>
                    <a:pt x="43496" y="88750"/>
                  </a:lnTo>
                  <a:lnTo>
                    <a:pt x="66620" y="94693"/>
                  </a:lnTo>
                  <a:lnTo>
                    <a:pt x="103439" y="113905"/>
                  </a:lnTo>
                  <a:lnTo>
                    <a:pt x="148161" y="145681"/>
                  </a:lnTo>
                  <a:lnTo>
                    <a:pt x="194457" y="190368"/>
                  </a:lnTo>
                  <a:lnTo>
                    <a:pt x="210849" y="2023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382">
              <a:extLst>
                <a:ext uri="{FF2B5EF4-FFF2-40B4-BE49-F238E27FC236}">
                  <a16:creationId xmlns:a16="http://schemas.microsoft.com/office/drawing/2014/main" xmlns="" id="{0631643E-1B9A-4A10-943D-3454D2D4DEB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329757" y="3567879"/>
              <a:ext cx="140394" cy="359417"/>
            </a:xfrm>
            <a:custGeom>
              <a:avLst/>
              <a:gdLst/>
              <a:ahLst/>
              <a:cxnLst/>
              <a:rect l="0" t="0" r="0" b="0"/>
              <a:pathLst>
                <a:path w="140394" h="359417">
                  <a:moveTo>
                    <a:pt x="102293" y="32571"/>
                  </a:moveTo>
                  <a:lnTo>
                    <a:pt x="102293" y="32571"/>
                  </a:lnTo>
                  <a:lnTo>
                    <a:pt x="101587" y="18068"/>
                  </a:lnTo>
                  <a:lnTo>
                    <a:pt x="98922" y="9427"/>
                  </a:lnTo>
                  <a:lnTo>
                    <a:pt x="93504" y="2764"/>
                  </a:lnTo>
                  <a:lnTo>
                    <a:pt x="90084" y="0"/>
                  </a:lnTo>
                  <a:lnTo>
                    <a:pt x="85687" y="273"/>
                  </a:lnTo>
                  <a:lnTo>
                    <a:pt x="75157" y="6222"/>
                  </a:lnTo>
                  <a:lnTo>
                    <a:pt x="57328" y="38326"/>
                  </a:lnTo>
                  <a:lnTo>
                    <a:pt x="41151" y="73464"/>
                  </a:lnTo>
                  <a:lnTo>
                    <a:pt x="24319" y="116362"/>
                  </a:lnTo>
                  <a:lnTo>
                    <a:pt x="17855" y="140643"/>
                  </a:lnTo>
                  <a:lnTo>
                    <a:pt x="12134" y="166002"/>
                  </a:lnTo>
                  <a:lnTo>
                    <a:pt x="3896" y="212994"/>
                  </a:lnTo>
                  <a:lnTo>
                    <a:pt x="0" y="255281"/>
                  </a:lnTo>
                  <a:lnTo>
                    <a:pt x="2972" y="290538"/>
                  </a:lnTo>
                  <a:lnTo>
                    <a:pt x="16523" y="318908"/>
                  </a:lnTo>
                  <a:lnTo>
                    <a:pt x="37362" y="341160"/>
                  </a:lnTo>
                  <a:lnTo>
                    <a:pt x="63086" y="355753"/>
                  </a:lnTo>
                  <a:lnTo>
                    <a:pt x="92864" y="359416"/>
                  </a:lnTo>
                  <a:lnTo>
                    <a:pt x="140393" y="356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83">
              <a:extLst>
                <a:ext uri="{FF2B5EF4-FFF2-40B4-BE49-F238E27FC236}">
                  <a16:creationId xmlns:a16="http://schemas.microsoft.com/office/drawing/2014/main" xmlns="" id="{51186FE7-D87D-4290-BB1B-8A7CA57BE9C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956310" y="3222208"/>
              <a:ext cx="202691" cy="212310"/>
            </a:xfrm>
            <a:custGeom>
              <a:avLst/>
              <a:gdLst/>
              <a:ahLst/>
              <a:cxnLst/>
              <a:rect l="0" t="0" r="0" b="0"/>
              <a:pathLst>
                <a:path w="202691" h="212310">
                  <a:moveTo>
                    <a:pt x="69340" y="48042"/>
                  </a:moveTo>
                  <a:lnTo>
                    <a:pt x="69340" y="48042"/>
                  </a:lnTo>
                  <a:lnTo>
                    <a:pt x="69340" y="51413"/>
                  </a:lnTo>
                  <a:lnTo>
                    <a:pt x="53643" y="92300"/>
                  </a:lnTo>
                  <a:lnTo>
                    <a:pt x="36702" y="132416"/>
                  </a:lnTo>
                  <a:lnTo>
                    <a:pt x="20158" y="171819"/>
                  </a:lnTo>
                  <a:lnTo>
                    <a:pt x="3362" y="210209"/>
                  </a:lnTo>
                  <a:lnTo>
                    <a:pt x="2071" y="211892"/>
                  </a:lnTo>
                  <a:lnTo>
                    <a:pt x="1211" y="212309"/>
                  </a:lnTo>
                  <a:lnTo>
                    <a:pt x="0" y="196040"/>
                  </a:lnTo>
                  <a:lnTo>
                    <a:pt x="3012" y="162135"/>
                  </a:lnTo>
                  <a:lnTo>
                    <a:pt x="10228" y="129324"/>
                  </a:lnTo>
                  <a:lnTo>
                    <a:pt x="20490" y="93340"/>
                  </a:lnTo>
                  <a:lnTo>
                    <a:pt x="38168" y="47430"/>
                  </a:lnTo>
                  <a:lnTo>
                    <a:pt x="56106" y="17130"/>
                  </a:lnTo>
                  <a:lnTo>
                    <a:pt x="66045" y="6551"/>
                  </a:lnTo>
                  <a:lnTo>
                    <a:pt x="75166" y="1380"/>
                  </a:lnTo>
                  <a:lnTo>
                    <a:pt x="79574" y="0"/>
                  </a:lnTo>
                  <a:lnTo>
                    <a:pt x="93879" y="7875"/>
                  </a:lnTo>
                  <a:lnTo>
                    <a:pt x="111291" y="24545"/>
                  </a:lnTo>
                  <a:lnTo>
                    <a:pt x="136254" y="61698"/>
                  </a:lnTo>
                  <a:lnTo>
                    <a:pt x="157370" y="103280"/>
                  </a:lnTo>
                  <a:lnTo>
                    <a:pt x="175621" y="141315"/>
                  </a:lnTo>
                  <a:lnTo>
                    <a:pt x="190706" y="180165"/>
                  </a:lnTo>
                  <a:lnTo>
                    <a:pt x="202690" y="2067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384">
              <a:extLst>
                <a:ext uri="{FF2B5EF4-FFF2-40B4-BE49-F238E27FC236}">
                  <a16:creationId xmlns:a16="http://schemas.microsoft.com/office/drawing/2014/main" xmlns="" id="{A6891308-7BD5-4B6A-BF9F-C632C61064D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006600" y="3863779"/>
              <a:ext cx="133351" cy="219272"/>
            </a:xfrm>
            <a:custGeom>
              <a:avLst/>
              <a:gdLst/>
              <a:ahLst/>
              <a:cxnLst/>
              <a:rect l="0" t="0" r="0" b="0"/>
              <a:pathLst>
                <a:path w="133351" h="219272">
                  <a:moveTo>
                    <a:pt x="133350" y="3371"/>
                  </a:moveTo>
                  <a:lnTo>
                    <a:pt x="133350" y="3371"/>
                  </a:lnTo>
                  <a:lnTo>
                    <a:pt x="129979" y="0"/>
                  </a:lnTo>
                  <a:lnTo>
                    <a:pt x="126869" y="418"/>
                  </a:lnTo>
                  <a:lnTo>
                    <a:pt x="117770" y="4645"/>
                  </a:lnTo>
                  <a:lnTo>
                    <a:pt x="77850" y="49234"/>
                  </a:lnTo>
                  <a:lnTo>
                    <a:pt x="44939" y="94571"/>
                  </a:lnTo>
                  <a:lnTo>
                    <a:pt x="16608" y="141871"/>
                  </a:lnTo>
                  <a:lnTo>
                    <a:pt x="4559" y="170760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385">
              <a:extLst>
                <a:ext uri="{FF2B5EF4-FFF2-40B4-BE49-F238E27FC236}">
                  <a16:creationId xmlns:a16="http://schemas.microsoft.com/office/drawing/2014/main" xmlns="" id="{21ADFCB4-4576-4362-9841-A3FCE15A00E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964842" y="3917950"/>
              <a:ext cx="168759" cy="127001"/>
            </a:xfrm>
            <a:custGeom>
              <a:avLst/>
              <a:gdLst/>
              <a:ahLst/>
              <a:cxnLst/>
              <a:rect l="0" t="0" r="0" b="0"/>
              <a:pathLst>
                <a:path w="168759" h="1270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1817" y="21675"/>
                  </a:lnTo>
                  <a:lnTo>
                    <a:pt x="79562" y="44444"/>
                  </a:lnTo>
                  <a:lnTo>
                    <a:pt x="126837" y="81504"/>
                  </a:lnTo>
                  <a:lnTo>
                    <a:pt x="168758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386">
              <a:extLst>
                <a:ext uri="{FF2B5EF4-FFF2-40B4-BE49-F238E27FC236}">
                  <a16:creationId xmlns:a16="http://schemas.microsoft.com/office/drawing/2014/main" xmlns="" id="{62963EB4-699E-4687-9CFB-4154D6B35ED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795229" y="3752850"/>
              <a:ext cx="217722" cy="61736"/>
            </a:xfrm>
            <a:custGeom>
              <a:avLst/>
              <a:gdLst/>
              <a:ahLst/>
              <a:cxnLst/>
              <a:rect l="0" t="0" r="0" b="0"/>
              <a:pathLst>
                <a:path w="217722" h="61736">
                  <a:moveTo>
                    <a:pt x="8171" y="50800"/>
                  </a:moveTo>
                  <a:lnTo>
                    <a:pt x="8171" y="50800"/>
                  </a:lnTo>
                  <a:lnTo>
                    <a:pt x="148" y="59528"/>
                  </a:lnTo>
                  <a:lnTo>
                    <a:pt x="0" y="60852"/>
                  </a:lnTo>
                  <a:lnTo>
                    <a:pt x="607" y="61735"/>
                  </a:lnTo>
                  <a:lnTo>
                    <a:pt x="14945" y="59606"/>
                  </a:lnTo>
                  <a:lnTo>
                    <a:pt x="53922" y="41023"/>
                  </a:lnTo>
                  <a:lnTo>
                    <a:pt x="93416" y="26699"/>
                  </a:lnTo>
                  <a:lnTo>
                    <a:pt x="137075" y="14689"/>
                  </a:lnTo>
                  <a:lnTo>
                    <a:pt x="177645" y="6998"/>
                  </a:lnTo>
                  <a:lnTo>
                    <a:pt x="2177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387">
              <a:extLst>
                <a:ext uri="{FF2B5EF4-FFF2-40B4-BE49-F238E27FC236}">
                  <a16:creationId xmlns:a16="http://schemas.microsoft.com/office/drawing/2014/main" xmlns="" id="{F3BAD6FE-A642-49CD-89E9-9DE72916514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767065" y="3543300"/>
              <a:ext cx="309386" cy="101601"/>
            </a:xfrm>
            <a:custGeom>
              <a:avLst/>
              <a:gdLst/>
              <a:ahLst/>
              <a:cxnLst/>
              <a:rect l="0" t="0" r="0" b="0"/>
              <a:pathLst>
                <a:path w="309386" h="101601">
                  <a:moveTo>
                    <a:pt x="10935" y="101600"/>
                  </a:moveTo>
                  <a:lnTo>
                    <a:pt x="10935" y="101600"/>
                  </a:lnTo>
                  <a:lnTo>
                    <a:pt x="4193" y="98229"/>
                  </a:lnTo>
                  <a:lnTo>
                    <a:pt x="2207" y="95825"/>
                  </a:lnTo>
                  <a:lnTo>
                    <a:pt x="0" y="89390"/>
                  </a:lnTo>
                  <a:lnTo>
                    <a:pt x="3645" y="85699"/>
                  </a:lnTo>
                  <a:lnTo>
                    <a:pt x="33940" y="71646"/>
                  </a:lnTo>
                  <a:lnTo>
                    <a:pt x="75017" y="55361"/>
                  </a:lnTo>
                  <a:lnTo>
                    <a:pt x="99517" y="46785"/>
                  </a:lnTo>
                  <a:lnTo>
                    <a:pt x="125729" y="38245"/>
                  </a:lnTo>
                  <a:lnTo>
                    <a:pt x="153081" y="29730"/>
                  </a:lnTo>
                  <a:lnTo>
                    <a:pt x="178371" y="22642"/>
                  </a:lnTo>
                  <a:lnTo>
                    <a:pt x="225286" y="11004"/>
                  </a:lnTo>
                  <a:lnTo>
                    <a:pt x="262130" y="4891"/>
                  </a:lnTo>
                  <a:lnTo>
                    <a:pt x="3093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388">
              <a:extLst>
                <a:ext uri="{FF2B5EF4-FFF2-40B4-BE49-F238E27FC236}">
                  <a16:creationId xmlns:a16="http://schemas.microsoft.com/office/drawing/2014/main" xmlns="" id="{67B6CBC4-DA41-47F4-80AB-817CB6B3341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791351" y="3639956"/>
              <a:ext cx="37450" cy="350655"/>
            </a:xfrm>
            <a:custGeom>
              <a:avLst/>
              <a:gdLst/>
              <a:ahLst/>
              <a:cxnLst/>
              <a:rect l="0" t="0" r="0" b="0"/>
              <a:pathLst>
                <a:path w="37450" h="350655">
                  <a:moveTo>
                    <a:pt x="37449" y="17644"/>
                  </a:moveTo>
                  <a:lnTo>
                    <a:pt x="37449" y="17644"/>
                  </a:lnTo>
                  <a:lnTo>
                    <a:pt x="37449" y="10902"/>
                  </a:lnTo>
                  <a:lnTo>
                    <a:pt x="35567" y="5711"/>
                  </a:lnTo>
                  <a:lnTo>
                    <a:pt x="31982" y="0"/>
                  </a:lnTo>
                  <a:lnTo>
                    <a:pt x="31687" y="237"/>
                  </a:lnTo>
                  <a:lnTo>
                    <a:pt x="31360" y="2381"/>
                  </a:lnTo>
                  <a:lnTo>
                    <a:pt x="34809" y="38383"/>
                  </a:lnTo>
                  <a:lnTo>
                    <a:pt x="33218" y="74604"/>
                  </a:lnTo>
                  <a:lnTo>
                    <a:pt x="28278" y="118454"/>
                  </a:lnTo>
                  <a:lnTo>
                    <a:pt x="24985" y="142000"/>
                  </a:lnTo>
                  <a:lnTo>
                    <a:pt x="22084" y="166165"/>
                  </a:lnTo>
                  <a:lnTo>
                    <a:pt x="19445" y="190742"/>
                  </a:lnTo>
                  <a:lnTo>
                    <a:pt x="13925" y="237804"/>
                  </a:lnTo>
                  <a:lnTo>
                    <a:pt x="6768" y="277535"/>
                  </a:lnTo>
                  <a:lnTo>
                    <a:pt x="1547" y="324895"/>
                  </a:lnTo>
                  <a:lnTo>
                    <a:pt x="0" y="348883"/>
                  </a:lnTo>
                  <a:lnTo>
                    <a:pt x="489" y="350654"/>
                  </a:lnTo>
                  <a:lnTo>
                    <a:pt x="1520" y="349717"/>
                  </a:lnTo>
                  <a:lnTo>
                    <a:pt x="5699" y="3414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426">
            <a:extLst>
              <a:ext uri="{FF2B5EF4-FFF2-40B4-BE49-F238E27FC236}">
                <a16:creationId xmlns:a16="http://schemas.microsoft.com/office/drawing/2014/main" xmlns="" id="{75FDC855-DE7A-46DD-B91A-111F4F90D0D9}"/>
              </a:ext>
            </a:extLst>
          </p:cNvPr>
          <p:cNvGrpSpPr/>
          <p:nvPr/>
        </p:nvGrpSpPr>
        <p:grpSpPr>
          <a:xfrm>
            <a:off x="3270250" y="3746500"/>
            <a:ext cx="241301" cy="125333"/>
            <a:chOff x="3270250" y="3746500"/>
            <a:chExt cx="241301" cy="125333"/>
          </a:xfrm>
        </p:grpSpPr>
        <p:sp>
          <p:nvSpPr>
            <p:cNvPr id="73" name="SMARTInkShape-2389">
              <a:extLst>
                <a:ext uri="{FF2B5EF4-FFF2-40B4-BE49-F238E27FC236}">
                  <a16:creationId xmlns:a16="http://schemas.microsoft.com/office/drawing/2014/main" xmlns="" id="{D23ED310-3E42-4888-B690-39D78BF8D9C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290342" y="3822700"/>
              <a:ext cx="221209" cy="49133"/>
            </a:xfrm>
            <a:custGeom>
              <a:avLst/>
              <a:gdLst/>
              <a:ahLst/>
              <a:cxnLst/>
              <a:rect l="0" t="0" r="0" b="0"/>
              <a:pathLst>
                <a:path w="221209" h="49133">
                  <a:moveTo>
                    <a:pt x="30708" y="25400"/>
                  </a:moveTo>
                  <a:lnTo>
                    <a:pt x="30708" y="25400"/>
                  </a:lnTo>
                  <a:lnTo>
                    <a:pt x="0" y="45173"/>
                  </a:lnTo>
                  <a:lnTo>
                    <a:pt x="358" y="47048"/>
                  </a:lnTo>
                  <a:lnTo>
                    <a:pt x="8282" y="49132"/>
                  </a:lnTo>
                  <a:lnTo>
                    <a:pt x="45465" y="40193"/>
                  </a:lnTo>
                  <a:lnTo>
                    <a:pt x="84539" y="29858"/>
                  </a:lnTo>
                  <a:lnTo>
                    <a:pt x="129422" y="18914"/>
                  </a:lnTo>
                  <a:lnTo>
                    <a:pt x="175240" y="9347"/>
                  </a:lnTo>
                  <a:lnTo>
                    <a:pt x="2212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90">
              <a:extLst>
                <a:ext uri="{FF2B5EF4-FFF2-40B4-BE49-F238E27FC236}">
                  <a16:creationId xmlns:a16="http://schemas.microsoft.com/office/drawing/2014/main" xmlns="" id="{C795D0EA-BAD1-43FF-A8EA-ED2E35A804E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270250" y="374650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5775" y="33030"/>
                  </a:lnTo>
                  <a:lnTo>
                    <a:pt x="47361" y="16431"/>
                  </a:lnTo>
                  <a:lnTo>
                    <a:pt x="80316" y="8949"/>
                  </a:lnTo>
                  <a:lnTo>
                    <a:pt x="115424" y="3977"/>
                  </a:lnTo>
                  <a:lnTo>
                    <a:pt x="161278" y="117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27">
            <a:extLst>
              <a:ext uri="{FF2B5EF4-FFF2-40B4-BE49-F238E27FC236}">
                <a16:creationId xmlns:a16="http://schemas.microsoft.com/office/drawing/2014/main" xmlns="" id="{DCCD9FFB-7C79-42B7-B665-63EB80B7A58F}"/>
              </a:ext>
            </a:extLst>
          </p:cNvPr>
          <p:cNvGrpSpPr/>
          <p:nvPr/>
        </p:nvGrpSpPr>
        <p:grpSpPr>
          <a:xfrm>
            <a:off x="3949700" y="3228190"/>
            <a:ext cx="1289051" cy="734211"/>
            <a:chOff x="3949700" y="3228190"/>
            <a:chExt cx="1289051" cy="734211"/>
          </a:xfrm>
        </p:grpSpPr>
        <p:sp>
          <p:nvSpPr>
            <p:cNvPr id="76" name="SMARTInkShape-2391">
              <a:extLst>
                <a:ext uri="{FF2B5EF4-FFF2-40B4-BE49-F238E27FC236}">
                  <a16:creationId xmlns:a16="http://schemas.microsoft.com/office/drawing/2014/main" xmlns="" id="{A7102A0D-A7B9-4ABC-B886-8400E4FB326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051898" y="3924300"/>
              <a:ext cx="186853" cy="12701"/>
            </a:xfrm>
            <a:custGeom>
              <a:avLst/>
              <a:gdLst/>
              <a:ahLst/>
              <a:cxnLst/>
              <a:rect l="0" t="0" r="0" b="0"/>
              <a:pathLst>
                <a:path w="186853" h="12701">
                  <a:moveTo>
                    <a:pt x="28102" y="0"/>
                  </a:moveTo>
                  <a:lnTo>
                    <a:pt x="28102" y="0"/>
                  </a:lnTo>
                  <a:lnTo>
                    <a:pt x="6282" y="5069"/>
                  </a:lnTo>
                  <a:lnTo>
                    <a:pt x="766" y="8838"/>
                  </a:lnTo>
                  <a:lnTo>
                    <a:pt x="0" y="10125"/>
                  </a:lnTo>
                  <a:lnTo>
                    <a:pt x="195" y="10983"/>
                  </a:lnTo>
                  <a:lnTo>
                    <a:pt x="1031" y="11555"/>
                  </a:lnTo>
                  <a:lnTo>
                    <a:pt x="47690" y="12549"/>
                  </a:lnTo>
                  <a:lnTo>
                    <a:pt x="91761" y="12655"/>
                  </a:lnTo>
                  <a:lnTo>
                    <a:pt x="132336" y="12686"/>
                  </a:lnTo>
                  <a:lnTo>
                    <a:pt x="186852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392">
              <a:extLst>
                <a:ext uri="{FF2B5EF4-FFF2-40B4-BE49-F238E27FC236}">
                  <a16:creationId xmlns:a16="http://schemas.microsoft.com/office/drawing/2014/main" xmlns="" id="{552C2367-ACB6-493F-A8FC-7D9A3A6607B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028579" y="3715633"/>
              <a:ext cx="184772" cy="164218"/>
            </a:xfrm>
            <a:custGeom>
              <a:avLst/>
              <a:gdLst/>
              <a:ahLst/>
              <a:cxnLst/>
              <a:rect l="0" t="0" r="0" b="0"/>
              <a:pathLst>
                <a:path w="184772" h="164218">
                  <a:moveTo>
                    <a:pt x="159371" y="5467"/>
                  </a:moveTo>
                  <a:lnTo>
                    <a:pt x="159371" y="5467"/>
                  </a:lnTo>
                  <a:lnTo>
                    <a:pt x="159371" y="0"/>
                  </a:lnTo>
                  <a:lnTo>
                    <a:pt x="159371" y="2749"/>
                  </a:lnTo>
                  <a:lnTo>
                    <a:pt x="117276" y="26276"/>
                  </a:lnTo>
                  <a:lnTo>
                    <a:pt x="69682" y="50264"/>
                  </a:lnTo>
                  <a:lnTo>
                    <a:pt x="23278" y="75386"/>
                  </a:lnTo>
                  <a:lnTo>
                    <a:pt x="7163" y="87342"/>
                  </a:lnTo>
                  <a:lnTo>
                    <a:pt x="0" y="97359"/>
                  </a:lnTo>
                  <a:lnTo>
                    <a:pt x="913" y="102712"/>
                  </a:lnTo>
                  <a:lnTo>
                    <a:pt x="9453" y="114304"/>
                  </a:lnTo>
                  <a:lnTo>
                    <a:pt x="36869" y="129359"/>
                  </a:lnTo>
                  <a:lnTo>
                    <a:pt x="78546" y="139385"/>
                  </a:lnTo>
                  <a:lnTo>
                    <a:pt x="110278" y="144479"/>
                  </a:lnTo>
                  <a:lnTo>
                    <a:pt x="152350" y="153194"/>
                  </a:lnTo>
                  <a:lnTo>
                    <a:pt x="184771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393">
              <a:extLst>
                <a:ext uri="{FF2B5EF4-FFF2-40B4-BE49-F238E27FC236}">
                  <a16:creationId xmlns:a16="http://schemas.microsoft.com/office/drawing/2014/main" xmlns="" id="{B19D21BD-80A2-4E0D-9AE3-53D604E306D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648200" y="3662129"/>
              <a:ext cx="190501" cy="274872"/>
            </a:xfrm>
            <a:custGeom>
              <a:avLst/>
              <a:gdLst/>
              <a:ahLst/>
              <a:cxnLst/>
              <a:rect l="0" t="0" r="0" b="0"/>
              <a:pathLst>
                <a:path w="190501" h="274872">
                  <a:moveTo>
                    <a:pt x="190500" y="8171"/>
                  </a:moveTo>
                  <a:lnTo>
                    <a:pt x="190500" y="8171"/>
                  </a:lnTo>
                  <a:lnTo>
                    <a:pt x="190500" y="1429"/>
                  </a:lnTo>
                  <a:lnTo>
                    <a:pt x="189088" y="149"/>
                  </a:lnTo>
                  <a:lnTo>
                    <a:pt x="186737" y="0"/>
                  </a:lnTo>
                  <a:lnTo>
                    <a:pt x="183758" y="607"/>
                  </a:lnTo>
                  <a:lnTo>
                    <a:pt x="169452" y="14945"/>
                  </a:lnTo>
                  <a:lnTo>
                    <a:pt x="145066" y="50552"/>
                  </a:lnTo>
                  <a:lnTo>
                    <a:pt x="125621" y="82746"/>
                  </a:lnTo>
                  <a:lnTo>
                    <a:pt x="103809" y="117515"/>
                  </a:lnTo>
                  <a:lnTo>
                    <a:pt x="77652" y="151783"/>
                  </a:lnTo>
                  <a:lnTo>
                    <a:pt x="53327" y="183947"/>
                  </a:lnTo>
                  <a:lnTo>
                    <a:pt x="23562" y="226058"/>
                  </a:lnTo>
                  <a:lnTo>
                    <a:pt x="6981" y="255234"/>
                  </a:lnTo>
                  <a:lnTo>
                    <a:pt x="0" y="274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394">
              <a:extLst>
                <a:ext uri="{FF2B5EF4-FFF2-40B4-BE49-F238E27FC236}">
                  <a16:creationId xmlns:a16="http://schemas.microsoft.com/office/drawing/2014/main" xmlns="" id="{077AB4EB-AA0C-4732-B59F-CBE9A87B492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657529" y="3714750"/>
              <a:ext cx="130372" cy="215901"/>
            </a:xfrm>
            <a:custGeom>
              <a:avLst/>
              <a:gdLst/>
              <a:ahLst/>
              <a:cxnLst/>
              <a:rect l="0" t="0" r="0" b="0"/>
              <a:pathLst>
                <a:path w="130372" h="2159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25338" y="38282"/>
                  </a:lnTo>
                  <a:lnTo>
                    <a:pt x="52056" y="75940"/>
                  </a:lnTo>
                  <a:lnTo>
                    <a:pt x="80904" y="114929"/>
                  </a:lnTo>
                  <a:lnTo>
                    <a:pt x="102779" y="155330"/>
                  </a:lnTo>
                  <a:lnTo>
                    <a:pt x="119407" y="193457"/>
                  </a:lnTo>
                  <a:lnTo>
                    <a:pt x="122676" y="205925"/>
                  </a:lnTo>
                  <a:lnTo>
                    <a:pt x="130371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395">
              <a:extLst>
                <a:ext uri="{FF2B5EF4-FFF2-40B4-BE49-F238E27FC236}">
                  <a16:creationId xmlns:a16="http://schemas.microsoft.com/office/drawing/2014/main" xmlns="" id="{FF4241C3-2DD0-4FEE-8FC9-86AAFFF0E51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20596" y="3614555"/>
              <a:ext cx="126005" cy="347846"/>
            </a:xfrm>
            <a:custGeom>
              <a:avLst/>
              <a:gdLst/>
              <a:ahLst/>
              <a:cxnLst/>
              <a:rect l="0" t="0" r="0" b="0"/>
              <a:pathLst>
                <a:path w="126005" h="347846">
                  <a:moveTo>
                    <a:pt x="119654" y="17645"/>
                  </a:moveTo>
                  <a:lnTo>
                    <a:pt x="119654" y="17645"/>
                  </a:lnTo>
                  <a:lnTo>
                    <a:pt x="110815" y="3339"/>
                  </a:lnTo>
                  <a:lnTo>
                    <a:pt x="103026" y="703"/>
                  </a:lnTo>
                  <a:lnTo>
                    <a:pt x="97985" y="0"/>
                  </a:lnTo>
                  <a:lnTo>
                    <a:pt x="82977" y="6746"/>
                  </a:lnTo>
                  <a:lnTo>
                    <a:pt x="74036" y="12495"/>
                  </a:lnTo>
                  <a:lnTo>
                    <a:pt x="47968" y="50927"/>
                  </a:lnTo>
                  <a:lnTo>
                    <a:pt x="28998" y="90292"/>
                  </a:lnTo>
                  <a:lnTo>
                    <a:pt x="11629" y="136010"/>
                  </a:lnTo>
                  <a:lnTo>
                    <a:pt x="6009" y="160055"/>
                  </a:lnTo>
                  <a:lnTo>
                    <a:pt x="0" y="206527"/>
                  </a:lnTo>
                  <a:lnTo>
                    <a:pt x="2034" y="245996"/>
                  </a:lnTo>
                  <a:lnTo>
                    <a:pt x="15167" y="278590"/>
                  </a:lnTo>
                  <a:lnTo>
                    <a:pt x="35821" y="305070"/>
                  </a:lnTo>
                  <a:lnTo>
                    <a:pt x="74510" y="330467"/>
                  </a:lnTo>
                  <a:lnTo>
                    <a:pt x="126004" y="3478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396">
              <a:extLst>
                <a:ext uri="{FF2B5EF4-FFF2-40B4-BE49-F238E27FC236}">
                  <a16:creationId xmlns:a16="http://schemas.microsoft.com/office/drawing/2014/main" xmlns="" id="{43F558D7-3570-4313-B650-BBC60FC019C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015782" y="3228190"/>
              <a:ext cx="219669" cy="212847"/>
            </a:xfrm>
            <a:custGeom>
              <a:avLst/>
              <a:gdLst/>
              <a:ahLst/>
              <a:cxnLst/>
              <a:rect l="0" t="0" r="0" b="0"/>
              <a:pathLst>
                <a:path w="219669" h="212847">
                  <a:moveTo>
                    <a:pt x="73618" y="80160"/>
                  </a:moveTo>
                  <a:lnTo>
                    <a:pt x="73618" y="80160"/>
                  </a:lnTo>
                  <a:lnTo>
                    <a:pt x="70247" y="83531"/>
                  </a:lnTo>
                  <a:lnTo>
                    <a:pt x="53845" y="122536"/>
                  </a:lnTo>
                  <a:lnTo>
                    <a:pt x="34121" y="166534"/>
                  </a:lnTo>
                  <a:lnTo>
                    <a:pt x="10492" y="207254"/>
                  </a:lnTo>
                  <a:lnTo>
                    <a:pt x="6134" y="211456"/>
                  </a:lnTo>
                  <a:lnTo>
                    <a:pt x="3228" y="212846"/>
                  </a:lnTo>
                  <a:lnTo>
                    <a:pt x="1292" y="212362"/>
                  </a:lnTo>
                  <a:lnTo>
                    <a:pt x="0" y="210628"/>
                  </a:lnTo>
                  <a:lnTo>
                    <a:pt x="8773" y="175311"/>
                  </a:lnTo>
                  <a:lnTo>
                    <a:pt x="24300" y="127873"/>
                  </a:lnTo>
                  <a:lnTo>
                    <a:pt x="36177" y="94545"/>
                  </a:lnTo>
                  <a:lnTo>
                    <a:pt x="54763" y="50791"/>
                  </a:lnTo>
                  <a:lnTo>
                    <a:pt x="75008" y="5676"/>
                  </a:lnTo>
                  <a:lnTo>
                    <a:pt x="79645" y="1195"/>
                  </a:lnTo>
                  <a:lnTo>
                    <a:pt x="81869" y="0"/>
                  </a:lnTo>
                  <a:lnTo>
                    <a:pt x="84763" y="2025"/>
                  </a:lnTo>
                  <a:lnTo>
                    <a:pt x="117859" y="47555"/>
                  </a:lnTo>
                  <a:lnTo>
                    <a:pt x="141916" y="86648"/>
                  </a:lnTo>
                  <a:lnTo>
                    <a:pt x="165507" y="128100"/>
                  </a:lnTo>
                  <a:lnTo>
                    <a:pt x="186836" y="170664"/>
                  </a:lnTo>
                  <a:lnTo>
                    <a:pt x="201266" y="193130"/>
                  </a:lnTo>
                  <a:lnTo>
                    <a:pt x="206315" y="197397"/>
                  </a:lnTo>
                  <a:lnTo>
                    <a:pt x="210911" y="199293"/>
                  </a:lnTo>
                  <a:lnTo>
                    <a:pt x="219668" y="2008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397">
              <a:extLst>
                <a:ext uri="{FF2B5EF4-FFF2-40B4-BE49-F238E27FC236}">
                  <a16:creationId xmlns:a16="http://schemas.microsoft.com/office/drawing/2014/main" xmlns="" id="{E4720010-98A2-430A-B759-A2441CF7C4A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071233" y="3721100"/>
              <a:ext cx="202318" cy="202401"/>
            </a:xfrm>
            <a:custGeom>
              <a:avLst/>
              <a:gdLst/>
              <a:ahLst/>
              <a:cxnLst/>
              <a:rect l="0" t="0" r="0" b="0"/>
              <a:pathLst>
                <a:path w="202318" h="202401">
                  <a:moveTo>
                    <a:pt x="5467" y="95250"/>
                  </a:moveTo>
                  <a:lnTo>
                    <a:pt x="5467" y="95250"/>
                  </a:lnTo>
                  <a:lnTo>
                    <a:pt x="0" y="72106"/>
                  </a:lnTo>
                  <a:lnTo>
                    <a:pt x="1822" y="68531"/>
                  </a:lnTo>
                  <a:lnTo>
                    <a:pt x="9491" y="62678"/>
                  </a:lnTo>
                  <a:lnTo>
                    <a:pt x="29080" y="58788"/>
                  </a:lnTo>
                  <a:lnTo>
                    <a:pt x="44654" y="65404"/>
                  </a:lnTo>
                  <a:lnTo>
                    <a:pt x="52758" y="71119"/>
                  </a:lnTo>
                  <a:lnTo>
                    <a:pt x="63644" y="88758"/>
                  </a:lnTo>
                  <a:lnTo>
                    <a:pt x="71858" y="124371"/>
                  </a:lnTo>
                  <a:lnTo>
                    <a:pt x="72411" y="162439"/>
                  </a:lnTo>
                  <a:lnTo>
                    <a:pt x="69086" y="182968"/>
                  </a:lnTo>
                  <a:lnTo>
                    <a:pt x="62905" y="196795"/>
                  </a:lnTo>
                  <a:lnTo>
                    <a:pt x="59987" y="200341"/>
                  </a:lnTo>
                  <a:lnTo>
                    <a:pt x="57336" y="201999"/>
                  </a:lnTo>
                  <a:lnTo>
                    <a:pt x="54863" y="202400"/>
                  </a:lnTo>
                  <a:lnTo>
                    <a:pt x="53920" y="198433"/>
                  </a:lnTo>
                  <a:lnTo>
                    <a:pt x="54753" y="182737"/>
                  </a:lnTo>
                  <a:lnTo>
                    <a:pt x="69303" y="139986"/>
                  </a:lnTo>
                  <a:lnTo>
                    <a:pt x="89342" y="105255"/>
                  </a:lnTo>
                  <a:lnTo>
                    <a:pt x="114711" y="71474"/>
                  </a:lnTo>
                  <a:lnTo>
                    <a:pt x="155350" y="34034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398">
              <a:extLst>
                <a:ext uri="{FF2B5EF4-FFF2-40B4-BE49-F238E27FC236}">
                  <a16:creationId xmlns:a16="http://schemas.microsoft.com/office/drawing/2014/main" xmlns="" id="{7E0628DE-A69F-4A59-AFB7-57F1F6164C5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949700" y="3511507"/>
              <a:ext cx="134953" cy="423510"/>
            </a:xfrm>
            <a:custGeom>
              <a:avLst/>
              <a:gdLst/>
              <a:ahLst/>
              <a:cxnLst/>
              <a:rect l="0" t="0" r="0" b="0"/>
              <a:pathLst>
                <a:path w="134953" h="423510">
                  <a:moveTo>
                    <a:pt x="0" y="190543"/>
                  </a:moveTo>
                  <a:lnTo>
                    <a:pt x="0" y="190543"/>
                  </a:lnTo>
                  <a:lnTo>
                    <a:pt x="0" y="187172"/>
                  </a:lnTo>
                  <a:lnTo>
                    <a:pt x="705" y="186884"/>
                  </a:lnTo>
                  <a:lnTo>
                    <a:pt x="3371" y="188447"/>
                  </a:lnTo>
                  <a:lnTo>
                    <a:pt x="10831" y="222663"/>
                  </a:lnTo>
                  <a:lnTo>
                    <a:pt x="14927" y="253502"/>
                  </a:lnTo>
                  <a:lnTo>
                    <a:pt x="19099" y="288374"/>
                  </a:lnTo>
                  <a:lnTo>
                    <a:pt x="22599" y="324335"/>
                  </a:lnTo>
                  <a:lnTo>
                    <a:pt x="24156" y="359132"/>
                  </a:lnTo>
                  <a:lnTo>
                    <a:pt x="21660" y="403714"/>
                  </a:lnTo>
                  <a:lnTo>
                    <a:pt x="19823" y="423509"/>
                  </a:lnTo>
                  <a:lnTo>
                    <a:pt x="17270" y="385538"/>
                  </a:lnTo>
                  <a:lnTo>
                    <a:pt x="14731" y="351996"/>
                  </a:lnTo>
                  <a:lnTo>
                    <a:pt x="14054" y="329223"/>
                  </a:lnTo>
                  <a:lnTo>
                    <a:pt x="13602" y="304163"/>
                  </a:lnTo>
                  <a:lnTo>
                    <a:pt x="13302" y="276167"/>
                  </a:lnTo>
                  <a:lnTo>
                    <a:pt x="13101" y="246215"/>
                  </a:lnTo>
                  <a:lnTo>
                    <a:pt x="12967" y="214957"/>
                  </a:lnTo>
                  <a:lnTo>
                    <a:pt x="15700" y="184242"/>
                  </a:lnTo>
                  <a:lnTo>
                    <a:pt x="20345" y="153887"/>
                  </a:lnTo>
                  <a:lnTo>
                    <a:pt x="26263" y="123772"/>
                  </a:lnTo>
                  <a:lnTo>
                    <a:pt x="33031" y="98051"/>
                  </a:lnTo>
                  <a:lnTo>
                    <a:pt x="48077" y="54421"/>
                  </a:lnTo>
                  <a:lnTo>
                    <a:pt x="72414" y="14979"/>
                  </a:lnTo>
                  <a:lnTo>
                    <a:pt x="89099" y="3153"/>
                  </a:lnTo>
                  <a:lnTo>
                    <a:pt x="97499" y="0"/>
                  </a:lnTo>
                  <a:lnTo>
                    <a:pt x="105921" y="2131"/>
                  </a:lnTo>
                  <a:lnTo>
                    <a:pt x="122806" y="15788"/>
                  </a:lnTo>
                  <a:lnTo>
                    <a:pt x="132192" y="41613"/>
                  </a:lnTo>
                  <a:lnTo>
                    <a:pt x="134952" y="72846"/>
                  </a:lnTo>
                  <a:lnTo>
                    <a:pt x="131475" y="103191"/>
                  </a:lnTo>
                  <a:lnTo>
                    <a:pt x="114841" y="141299"/>
                  </a:lnTo>
                  <a:lnTo>
                    <a:pt x="96196" y="160190"/>
                  </a:lnTo>
                  <a:lnTo>
                    <a:pt x="65662" y="178962"/>
                  </a:lnTo>
                  <a:lnTo>
                    <a:pt x="31750" y="1905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429">
            <a:extLst>
              <a:ext uri="{FF2B5EF4-FFF2-40B4-BE49-F238E27FC236}">
                <a16:creationId xmlns:a16="http://schemas.microsoft.com/office/drawing/2014/main" xmlns="" id="{85386359-5DB1-48C8-82B8-676AD23A552B}"/>
              </a:ext>
            </a:extLst>
          </p:cNvPr>
          <p:cNvGrpSpPr/>
          <p:nvPr/>
        </p:nvGrpSpPr>
        <p:grpSpPr>
          <a:xfrm>
            <a:off x="5914320" y="3595865"/>
            <a:ext cx="581731" cy="410986"/>
            <a:chOff x="5914320" y="3595865"/>
            <a:chExt cx="581731" cy="410986"/>
          </a:xfrm>
        </p:grpSpPr>
        <p:sp>
          <p:nvSpPr>
            <p:cNvPr id="85" name="SMARTInkShape-2399">
              <a:extLst>
                <a:ext uri="{FF2B5EF4-FFF2-40B4-BE49-F238E27FC236}">
                  <a16:creationId xmlns:a16="http://schemas.microsoft.com/office/drawing/2014/main" xmlns="" id="{D4E9587F-AB5E-455B-B00E-D39F39677F0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246580" y="3892550"/>
              <a:ext cx="249471" cy="17645"/>
            </a:xfrm>
            <a:custGeom>
              <a:avLst/>
              <a:gdLst/>
              <a:ahLst/>
              <a:cxnLst/>
              <a:rect l="0" t="0" r="0" b="0"/>
              <a:pathLst>
                <a:path w="249471" h="17645">
                  <a:moveTo>
                    <a:pt x="8170" y="0"/>
                  </a:moveTo>
                  <a:lnTo>
                    <a:pt x="8170" y="0"/>
                  </a:lnTo>
                  <a:lnTo>
                    <a:pt x="1428" y="6742"/>
                  </a:lnTo>
                  <a:lnTo>
                    <a:pt x="147" y="9434"/>
                  </a:lnTo>
                  <a:lnTo>
                    <a:pt x="0" y="11933"/>
                  </a:lnTo>
                  <a:lnTo>
                    <a:pt x="607" y="14305"/>
                  </a:lnTo>
                  <a:lnTo>
                    <a:pt x="25058" y="17644"/>
                  </a:lnTo>
                  <a:lnTo>
                    <a:pt x="59420" y="16544"/>
                  </a:lnTo>
                  <a:lnTo>
                    <a:pt x="102915" y="12997"/>
                  </a:lnTo>
                  <a:lnTo>
                    <a:pt x="150467" y="6717"/>
                  </a:lnTo>
                  <a:lnTo>
                    <a:pt x="192299" y="2985"/>
                  </a:lnTo>
                  <a:lnTo>
                    <a:pt x="2494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00">
              <a:extLst>
                <a:ext uri="{FF2B5EF4-FFF2-40B4-BE49-F238E27FC236}">
                  <a16:creationId xmlns:a16="http://schemas.microsoft.com/office/drawing/2014/main" xmlns="" id="{5C1E6101-D882-416F-A1B0-EE51A8CC1A8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273800" y="37846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18737" y="4364"/>
                  </a:lnTo>
                  <a:lnTo>
                    <a:pt x="57840" y="6467"/>
                  </a:lnTo>
                  <a:lnTo>
                    <a:pt x="104470" y="10539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01">
              <a:extLst>
                <a:ext uri="{FF2B5EF4-FFF2-40B4-BE49-F238E27FC236}">
                  <a16:creationId xmlns:a16="http://schemas.microsoft.com/office/drawing/2014/main" xmlns="" id="{2C778854-37A1-4875-8A7C-AC084F6658B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914320" y="3595865"/>
              <a:ext cx="170646" cy="410986"/>
            </a:xfrm>
            <a:custGeom>
              <a:avLst/>
              <a:gdLst/>
              <a:ahLst/>
              <a:cxnLst/>
              <a:rect l="0" t="0" r="0" b="0"/>
              <a:pathLst>
                <a:path w="170646" h="410986">
                  <a:moveTo>
                    <a:pt x="0" y="9517"/>
                  </a:moveTo>
                  <a:lnTo>
                    <a:pt x="0" y="9517"/>
                  </a:lnTo>
                  <a:lnTo>
                    <a:pt x="12740" y="2207"/>
                  </a:lnTo>
                  <a:lnTo>
                    <a:pt x="24045" y="0"/>
                  </a:lnTo>
                  <a:lnTo>
                    <a:pt x="55794" y="8871"/>
                  </a:lnTo>
                  <a:lnTo>
                    <a:pt x="96481" y="35018"/>
                  </a:lnTo>
                  <a:lnTo>
                    <a:pt x="121471" y="65148"/>
                  </a:lnTo>
                  <a:lnTo>
                    <a:pt x="142925" y="104174"/>
                  </a:lnTo>
                  <a:lnTo>
                    <a:pt x="151610" y="127422"/>
                  </a:lnTo>
                  <a:lnTo>
                    <a:pt x="159516" y="152093"/>
                  </a:lnTo>
                  <a:lnTo>
                    <a:pt x="164788" y="176301"/>
                  </a:lnTo>
                  <a:lnTo>
                    <a:pt x="170645" y="223896"/>
                  </a:lnTo>
                  <a:lnTo>
                    <a:pt x="161958" y="270919"/>
                  </a:lnTo>
                  <a:lnTo>
                    <a:pt x="144693" y="314867"/>
                  </a:lnTo>
                  <a:lnTo>
                    <a:pt x="125260" y="350862"/>
                  </a:lnTo>
                  <a:lnTo>
                    <a:pt x="82498" y="396182"/>
                  </a:lnTo>
                  <a:lnTo>
                    <a:pt x="61030" y="4109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430">
            <a:extLst>
              <a:ext uri="{FF2B5EF4-FFF2-40B4-BE49-F238E27FC236}">
                <a16:creationId xmlns:a16="http://schemas.microsoft.com/office/drawing/2014/main" xmlns="" id="{07871CE2-533B-4FDF-A551-C72A3DF98D5C}"/>
              </a:ext>
            </a:extLst>
          </p:cNvPr>
          <p:cNvGrpSpPr/>
          <p:nvPr/>
        </p:nvGrpSpPr>
        <p:grpSpPr>
          <a:xfrm>
            <a:off x="7172647" y="3994150"/>
            <a:ext cx="1405982" cy="489862"/>
            <a:chOff x="7172647" y="3994150"/>
            <a:chExt cx="1405982" cy="489862"/>
          </a:xfrm>
        </p:grpSpPr>
        <p:sp>
          <p:nvSpPr>
            <p:cNvPr id="89" name="SMARTInkShape-2402">
              <a:extLst>
                <a:ext uri="{FF2B5EF4-FFF2-40B4-BE49-F238E27FC236}">
                  <a16:creationId xmlns:a16="http://schemas.microsoft.com/office/drawing/2014/main" xmlns="" id="{EBEB7CC7-AF98-4E6E-A59A-5AE4ED03D50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97084" y="4280271"/>
              <a:ext cx="176917" cy="203741"/>
            </a:xfrm>
            <a:custGeom>
              <a:avLst/>
              <a:gdLst/>
              <a:ahLst/>
              <a:cxnLst/>
              <a:rect l="0" t="0" r="0" b="0"/>
              <a:pathLst>
                <a:path w="176917" h="203741">
                  <a:moveTo>
                    <a:pt x="5466" y="82179"/>
                  </a:moveTo>
                  <a:lnTo>
                    <a:pt x="5466" y="82179"/>
                  </a:lnTo>
                  <a:lnTo>
                    <a:pt x="5466" y="78808"/>
                  </a:lnTo>
                  <a:lnTo>
                    <a:pt x="6171" y="77815"/>
                  </a:lnTo>
                  <a:lnTo>
                    <a:pt x="7347" y="77153"/>
                  </a:lnTo>
                  <a:lnTo>
                    <a:pt x="10933" y="76090"/>
                  </a:lnTo>
                  <a:lnTo>
                    <a:pt x="8183" y="79277"/>
                  </a:lnTo>
                  <a:lnTo>
                    <a:pt x="5704" y="120649"/>
                  </a:lnTo>
                  <a:lnTo>
                    <a:pt x="5513" y="160281"/>
                  </a:lnTo>
                  <a:lnTo>
                    <a:pt x="3593" y="190374"/>
                  </a:lnTo>
                  <a:lnTo>
                    <a:pt x="0" y="203740"/>
                  </a:lnTo>
                  <a:lnTo>
                    <a:pt x="411" y="203436"/>
                  </a:lnTo>
                  <a:lnTo>
                    <a:pt x="2748" y="197454"/>
                  </a:lnTo>
                  <a:lnTo>
                    <a:pt x="5634" y="159748"/>
                  </a:lnTo>
                  <a:lnTo>
                    <a:pt x="10376" y="116137"/>
                  </a:lnTo>
                  <a:lnTo>
                    <a:pt x="17661" y="73740"/>
                  </a:lnTo>
                  <a:lnTo>
                    <a:pt x="38370" y="33057"/>
                  </a:lnTo>
                  <a:lnTo>
                    <a:pt x="51839" y="16603"/>
                  </a:lnTo>
                  <a:lnTo>
                    <a:pt x="69586" y="4586"/>
                  </a:lnTo>
                  <a:lnTo>
                    <a:pt x="87350" y="186"/>
                  </a:lnTo>
                  <a:lnTo>
                    <a:pt x="96039" y="0"/>
                  </a:lnTo>
                  <a:lnTo>
                    <a:pt x="113218" y="5438"/>
                  </a:lnTo>
                  <a:lnTo>
                    <a:pt x="129555" y="15616"/>
                  </a:lnTo>
                  <a:lnTo>
                    <a:pt x="149948" y="37214"/>
                  </a:lnTo>
                  <a:lnTo>
                    <a:pt x="160461" y="53258"/>
                  </a:lnTo>
                  <a:lnTo>
                    <a:pt x="169275" y="91622"/>
                  </a:lnTo>
                  <a:lnTo>
                    <a:pt x="175198" y="131290"/>
                  </a:lnTo>
                  <a:lnTo>
                    <a:pt x="176765" y="174842"/>
                  </a:lnTo>
                  <a:lnTo>
                    <a:pt x="176916" y="2028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403">
              <a:extLst>
                <a:ext uri="{FF2B5EF4-FFF2-40B4-BE49-F238E27FC236}">
                  <a16:creationId xmlns:a16="http://schemas.microsoft.com/office/drawing/2014/main" xmlns="" id="{2439E6AD-3C8B-4F00-BD15-00F026897CD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172647" y="3994150"/>
              <a:ext cx="1405982" cy="120289"/>
            </a:xfrm>
            <a:custGeom>
              <a:avLst/>
              <a:gdLst/>
              <a:ahLst/>
              <a:cxnLst/>
              <a:rect l="0" t="0" r="0" b="0"/>
              <a:pathLst>
                <a:path w="1405982" h="120289">
                  <a:moveTo>
                    <a:pt x="66353" y="101600"/>
                  </a:moveTo>
                  <a:lnTo>
                    <a:pt x="66353" y="101600"/>
                  </a:lnTo>
                  <a:lnTo>
                    <a:pt x="25131" y="112431"/>
                  </a:lnTo>
                  <a:lnTo>
                    <a:pt x="690" y="119428"/>
                  </a:lnTo>
                  <a:lnTo>
                    <a:pt x="0" y="119835"/>
                  </a:lnTo>
                  <a:lnTo>
                    <a:pt x="245" y="120107"/>
                  </a:lnTo>
                  <a:lnTo>
                    <a:pt x="1115" y="120288"/>
                  </a:lnTo>
                  <a:lnTo>
                    <a:pt x="29306" y="117172"/>
                  </a:lnTo>
                  <a:lnTo>
                    <a:pt x="74817" y="111813"/>
                  </a:lnTo>
                  <a:lnTo>
                    <a:pt x="103746" y="108409"/>
                  </a:lnTo>
                  <a:lnTo>
                    <a:pt x="140670" y="104728"/>
                  </a:lnTo>
                  <a:lnTo>
                    <a:pt x="182925" y="100863"/>
                  </a:lnTo>
                  <a:lnTo>
                    <a:pt x="228735" y="96875"/>
                  </a:lnTo>
                  <a:lnTo>
                    <a:pt x="282558" y="92100"/>
                  </a:lnTo>
                  <a:lnTo>
                    <a:pt x="341722" y="86800"/>
                  </a:lnTo>
                  <a:lnTo>
                    <a:pt x="404449" y="81150"/>
                  </a:lnTo>
                  <a:lnTo>
                    <a:pt x="473784" y="75972"/>
                  </a:lnTo>
                  <a:lnTo>
                    <a:pt x="547524" y="71109"/>
                  </a:lnTo>
                  <a:lnTo>
                    <a:pt x="624200" y="66456"/>
                  </a:lnTo>
                  <a:lnTo>
                    <a:pt x="700012" y="61237"/>
                  </a:lnTo>
                  <a:lnTo>
                    <a:pt x="775247" y="55641"/>
                  </a:lnTo>
                  <a:lnTo>
                    <a:pt x="850100" y="49794"/>
                  </a:lnTo>
                  <a:lnTo>
                    <a:pt x="921167" y="44485"/>
                  </a:lnTo>
                  <a:lnTo>
                    <a:pt x="989713" y="39534"/>
                  </a:lnTo>
                  <a:lnTo>
                    <a:pt x="1056576" y="34823"/>
                  </a:lnTo>
                  <a:lnTo>
                    <a:pt x="1117379" y="30976"/>
                  </a:lnTo>
                  <a:lnTo>
                    <a:pt x="1174143" y="27706"/>
                  </a:lnTo>
                  <a:lnTo>
                    <a:pt x="1228212" y="24821"/>
                  </a:lnTo>
                  <a:lnTo>
                    <a:pt x="1272020" y="21486"/>
                  </a:lnTo>
                  <a:lnTo>
                    <a:pt x="1308986" y="17852"/>
                  </a:lnTo>
                  <a:lnTo>
                    <a:pt x="1341392" y="14018"/>
                  </a:lnTo>
                  <a:lnTo>
                    <a:pt x="1379280" y="9758"/>
                  </a:lnTo>
                  <a:lnTo>
                    <a:pt x="1405981" y="7023"/>
                  </a:lnTo>
                  <a:lnTo>
                    <a:pt x="1405348" y="6093"/>
                  </a:lnTo>
                  <a:lnTo>
                    <a:pt x="138715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431">
            <a:extLst>
              <a:ext uri="{FF2B5EF4-FFF2-40B4-BE49-F238E27FC236}">
                <a16:creationId xmlns:a16="http://schemas.microsoft.com/office/drawing/2014/main" xmlns="" id="{114A7E2F-8A80-4E6C-BBAB-C19F500B3E28}"/>
              </a:ext>
            </a:extLst>
          </p:cNvPr>
          <p:cNvGrpSpPr/>
          <p:nvPr/>
        </p:nvGrpSpPr>
        <p:grpSpPr>
          <a:xfrm>
            <a:off x="7271633" y="3295096"/>
            <a:ext cx="1993018" cy="730727"/>
            <a:chOff x="7271633" y="3295096"/>
            <a:chExt cx="1993018" cy="730727"/>
          </a:xfrm>
        </p:grpSpPr>
        <p:sp>
          <p:nvSpPr>
            <p:cNvPr id="92" name="SMARTInkShape-2404">
              <a:extLst>
                <a:ext uri="{FF2B5EF4-FFF2-40B4-BE49-F238E27FC236}">
                  <a16:creationId xmlns:a16="http://schemas.microsoft.com/office/drawing/2014/main" xmlns="" id="{6E4EE038-D580-45EF-8F32-B87C606E498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317891" y="3295096"/>
              <a:ext cx="117960" cy="127827"/>
            </a:xfrm>
            <a:custGeom>
              <a:avLst/>
              <a:gdLst/>
              <a:ahLst/>
              <a:cxnLst/>
              <a:rect l="0" t="0" r="0" b="0"/>
              <a:pathLst>
                <a:path w="117960" h="127827">
                  <a:moveTo>
                    <a:pt x="3659" y="57704"/>
                  </a:moveTo>
                  <a:lnTo>
                    <a:pt x="3659" y="57704"/>
                  </a:lnTo>
                  <a:lnTo>
                    <a:pt x="3659" y="54045"/>
                  </a:lnTo>
                  <a:lnTo>
                    <a:pt x="0" y="100200"/>
                  </a:lnTo>
                  <a:lnTo>
                    <a:pt x="2967" y="119214"/>
                  </a:lnTo>
                  <a:lnTo>
                    <a:pt x="6408" y="126905"/>
                  </a:lnTo>
                  <a:lnTo>
                    <a:pt x="7608" y="127826"/>
                  </a:lnTo>
                  <a:lnTo>
                    <a:pt x="8408" y="127030"/>
                  </a:lnTo>
                  <a:lnTo>
                    <a:pt x="9535" y="117286"/>
                  </a:lnTo>
                  <a:lnTo>
                    <a:pt x="15721" y="76682"/>
                  </a:lnTo>
                  <a:lnTo>
                    <a:pt x="26596" y="36908"/>
                  </a:lnTo>
                  <a:lnTo>
                    <a:pt x="42205" y="11561"/>
                  </a:lnTo>
                  <a:lnTo>
                    <a:pt x="51599" y="2388"/>
                  </a:lnTo>
                  <a:lnTo>
                    <a:pt x="56080" y="366"/>
                  </a:lnTo>
                  <a:lnTo>
                    <a:pt x="64821" y="0"/>
                  </a:lnTo>
                  <a:lnTo>
                    <a:pt x="75293" y="5952"/>
                  </a:lnTo>
                  <a:lnTo>
                    <a:pt x="81048" y="10503"/>
                  </a:lnTo>
                  <a:lnTo>
                    <a:pt x="95890" y="33762"/>
                  </a:lnTo>
                  <a:lnTo>
                    <a:pt x="108478" y="72521"/>
                  </a:lnTo>
                  <a:lnTo>
                    <a:pt x="117959" y="1085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405">
              <a:extLst>
                <a:ext uri="{FF2B5EF4-FFF2-40B4-BE49-F238E27FC236}">
                  <a16:creationId xmlns:a16="http://schemas.microsoft.com/office/drawing/2014/main" xmlns="" id="{CB15B999-C3DA-49DF-B9D6-87EEB321BFA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486650" y="39370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5025" y="45779"/>
                  </a:lnTo>
                  <a:lnTo>
                    <a:pt x="7839" y="66481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406">
              <a:extLst>
                <a:ext uri="{FF2B5EF4-FFF2-40B4-BE49-F238E27FC236}">
                  <a16:creationId xmlns:a16="http://schemas.microsoft.com/office/drawing/2014/main" xmlns="" id="{C135B906-C59C-4EC1-B29C-DB636565D13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341482" y="4013200"/>
              <a:ext cx="94369" cy="12623"/>
            </a:xfrm>
            <a:custGeom>
              <a:avLst/>
              <a:gdLst/>
              <a:ahLst/>
              <a:cxnLst/>
              <a:rect l="0" t="0" r="0" b="0"/>
              <a:pathLst>
                <a:path w="94369" h="12623">
                  <a:moveTo>
                    <a:pt x="5468" y="6350"/>
                  </a:moveTo>
                  <a:lnTo>
                    <a:pt x="5468" y="6350"/>
                  </a:lnTo>
                  <a:lnTo>
                    <a:pt x="0" y="11817"/>
                  </a:lnTo>
                  <a:lnTo>
                    <a:pt x="29081" y="12622"/>
                  </a:lnTo>
                  <a:lnTo>
                    <a:pt x="69290" y="5782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407">
              <a:extLst>
                <a:ext uri="{FF2B5EF4-FFF2-40B4-BE49-F238E27FC236}">
                  <a16:creationId xmlns:a16="http://schemas.microsoft.com/office/drawing/2014/main" xmlns="" id="{818DD243-5117-4706-8B59-185FAB20A52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327900" y="39751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12552" y="4468"/>
                  </a:lnTo>
                  <a:lnTo>
                    <a:pt x="52668" y="39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408">
              <a:extLst>
                <a:ext uri="{FF2B5EF4-FFF2-40B4-BE49-F238E27FC236}">
                  <a16:creationId xmlns:a16="http://schemas.microsoft.com/office/drawing/2014/main" xmlns="" id="{E837D9A9-A786-462D-BB4B-A0970325F32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271633" y="3886200"/>
              <a:ext cx="30868" cy="18712"/>
            </a:xfrm>
            <a:custGeom>
              <a:avLst/>
              <a:gdLst/>
              <a:ahLst/>
              <a:cxnLst/>
              <a:rect l="0" t="0" r="0" b="0"/>
              <a:pathLst>
                <a:path w="30868" h="18712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49" y="9721"/>
                  </a:lnTo>
                  <a:lnTo>
                    <a:pt x="8033" y="15188"/>
                  </a:lnTo>
                  <a:lnTo>
                    <a:pt x="13897" y="17333"/>
                  </a:lnTo>
                  <a:lnTo>
                    <a:pt x="22419" y="18711"/>
                  </a:lnTo>
                  <a:lnTo>
                    <a:pt x="25466" y="15136"/>
                  </a:lnTo>
                  <a:lnTo>
                    <a:pt x="28466" y="9549"/>
                  </a:lnTo>
                  <a:lnTo>
                    <a:pt x="308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09">
              <a:extLst>
                <a:ext uri="{FF2B5EF4-FFF2-40B4-BE49-F238E27FC236}">
                  <a16:creationId xmlns:a16="http://schemas.microsoft.com/office/drawing/2014/main" xmlns="" id="{D7318DFC-E1CF-489C-9CA6-334F2938041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83450" y="3956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1" y="35782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10">
              <a:extLst>
                <a:ext uri="{FF2B5EF4-FFF2-40B4-BE49-F238E27FC236}">
                  <a16:creationId xmlns:a16="http://schemas.microsoft.com/office/drawing/2014/main" xmlns="" id="{1C4A403E-7C9E-4F68-BCD2-F6729819BAB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019979" y="3759200"/>
              <a:ext cx="244672" cy="16133"/>
            </a:xfrm>
            <a:custGeom>
              <a:avLst/>
              <a:gdLst/>
              <a:ahLst/>
              <a:cxnLst/>
              <a:rect l="0" t="0" r="0" b="0"/>
              <a:pathLst>
                <a:path w="244672" h="16133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5" y="8838"/>
                  </a:lnTo>
                  <a:lnTo>
                    <a:pt x="49235" y="14073"/>
                  </a:lnTo>
                  <a:lnTo>
                    <a:pt x="80905" y="16132"/>
                  </a:lnTo>
                  <a:lnTo>
                    <a:pt x="120851" y="14696"/>
                  </a:lnTo>
                  <a:lnTo>
                    <a:pt x="156949" y="15468"/>
                  </a:lnTo>
                  <a:lnTo>
                    <a:pt x="203157" y="16107"/>
                  </a:lnTo>
                  <a:lnTo>
                    <a:pt x="244671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11">
              <a:extLst>
                <a:ext uri="{FF2B5EF4-FFF2-40B4-BE49-F238E27FC236}">
                  <a16:creationId xmlns:a16="http://schemas.microsoft.com/office/drawing/2014/main" xmlns="" id="{0B36EC75-7388-4531-B8AB-2F914DD75F8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011331" y="3537367"/>
              <a:ext cx="196170" cy="164684"/>
            </a:xfrm>
            <a:custGeom>
              <a:avLst/>
              <a:gdLst/>
              <a:ahLst/>
              <a:cxnLst/>
              <a:rect l="0" t="0" r="0" b="0"/>
              <a:pathLst>
                <a:path w="196170" h="164684">
                  <a:moveTo>
                    <a:pt x="164419" y="18633"/>
                  </a:moveTo>
                  <a:lnTo>
                    <a:pt x="164419" y="18633"/>
                  </a:lnTo>
                  <a:lnTo>
                    <a:pt x="195414" y="0"/>
                  </a:lnTo>
                  <a:lnTo>
                    <a:pt x="185832" y="9819"/>
                  </a:lnTo>
                  <a:lnTo>
                    <a:pt x="143353" y="32806"/>
                  </a:lnTo>
                  <a:lnTo>
                    <a:pt x="102517" y="54974"/>
                  </a:lnTo>
                  <a:lnTo>
                    <a:pt x="62587" y="75262"/>
                  </a:lnTo>
                  <a:lnTo>
                    <a:pt x="22611" y="94679"/>
                  </a:lnTo>
                  <a:lnTo>
                    <a:pt x="4026" y="107464"/>
                  </a:lnTo>
                  <a:lnTo>
                    <a:pt x="340" y="113837"/>
                  </a:lnTo>
                  <a:lnTo>
                    <a:pt x="0" y="120202"/>
                  </a:lnTo>
                  <a:lnTo>
                    <a:pt x="1889" y="126562"/>
                  </a:lnTo>
                  <a:lnTo>
                    <a:pt x="7383" y="131508"/>
                  </a:lnTo>
                  <a:lnTo>
                    <a:pt x="24776" y="138885"/>
                  </a:lnTo>
                  <a:lnTo>
                    <a:pt x="68480" y="147005"/>
                  </a:lnTo>
                  <a:lnTo>
                    <a:pt x="101553" y="151652"/>
                  </a:lnTo>
                  <a:lnTo>
                    <a:pt x="146263" y="156353"/>
                  </a:lnTo>
                  <a:lnTo>
                    <a:pt x="196169" y="1646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12">
              <a:extLst>
                <a:ext uri="{FF2B5EF4-FFF2-40B4-BE49-F238E27FC236}">
                  <a16:creationId xmlns:a16="http://schemas.microsoft.com/office/drawing/2014/main" xmlns="" id="{D43B7E23-4E1B-4FF3-AFDB-EC81B8E67FF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764405" y="3625850"/>
              <a:ext cx="35989" cy="36533"/>
            </a:xfrm>
            <a:custGeom>
              <a:avLst/>
              <a:gdLst/>
              <a:ahLst/>
              <a:cxnLst/>
              <a:rect l="0" t="0" r="0" b="0"/>
              <a:pathLst>
                <a:path w="35989" h="36533">
                  <a:moveTo>
                    <a:pt x="17645" y="0"/>
                  </a:moveTo>
                  <a:lnTo>
                    <a:pt x="17645" y="0"/>
                  </a:lnTo>
                  <a:lnTo>
                    <a:pt x="5712" y="5026"/>
                  </a:lnTo>
                  <a:lnTo>
                    <a:pt x="3339" y="5467"/>
                  </a:lnTo>
                  <a:lnTo>
                    <a:pt x="1758" y="7172"/>
                  </a:lnTo>
                  <a:lnTo>
                    <a:pt x="0" y="12830"/>
                  </a:lnTo>
                  <a:lnTo>
                    <a:pt x="1101" y="20048"/>
                  </a:lnTo>
                  <a:lnTo>
                    <a:pt x="5687" y="30164"/>
                  </a:lnTo>
                  <a:lnTo>
                    <a:pt x="7556" y="32810"/>
                  </a:lnTo>
                  <a:lnTo>
                    <a:pt x="10213" y="34573"/>
                  </a:lnTo>
                  <a:lnTo>
                    <a:pt x="16929" y="36532"/>
                  </a:lnTo>
                  <a:lnTo>
                    <a:pt x="24617" y="35522"/>
                  </a:lnTo>
                  <a:lnTo>
                    <a:pt x="28643" y="34265"/>
                  </a:lnTo>
                  <a:lnTo>
                    <a:pt x="31327" y="32015"/>
                  </a:lnTo>
                  <a:lnTo>
                    <a:pt x="34309" y="25753"/>
                  </a:lnTo>
                  <a:lnTo>
                    <a:pt x="35988" y="10923"/>
                  </a:lnTo>
                  <a:lnTo>
                    <a:pt x="34812" y="7282"/>
                  </a:lnTo>
                  <a:lnTo>
                    <a:pt x="32618" y="4855"/>
                  </a:lnTo>
                  <a:lnTo>
                    <a:pt x="29743" y="3236"/>
                  </a:lnTo>
                  <a:lnTo>
                    <a:pt x="15585" y="959"/>
                  </a:lnTo>
                  <a:lnTo>
                    <a:pt x="7793" y="2308"/>
                  </a:lnTo>
                  <a:lnTo>
                    <a:pt x="3389" y="4553"/>
                  </a:lnTo>
                  <a:lnTo>
                    <a:pt x="3202" y="5152"/>
                  </a:lnTo>
                  <a:lnTo>
                    <a:pt x="4945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413">
              <a:extLst>
                <a:ext uri="{FF2B5EF4-FFF2-40B4-BE49-F238E27FC236}">
                  <a16:creationId xmlns:a16="http://schemas.microsoft.com/office/drawing/2014/main" xmlns="" id="{79F6758C-492C-49B2-A712-0690DFC807B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772216" y="3721100"/>
              <a:ext cx="22535" cy="77693"/>
            </a:xfrm>
            <a:custGeom>
              <a:avLst/>
              <a:gdLst/>
              <a:ahLst/>
              <a:cxnLst/>
              <a:rect l="0" t="0" r="0" b="0"/>
              <a:pathLst>
                <a:path w="22535" h="77693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5470" y="705"/>
                  </a:lnTo>
                  <a:lnTo>
                    <a:pt x="4808" y="1881"/>
                  </a:lnTo>
                  <a:lnTo>
                    <a:pt x="0" y="16606"/>
                  </a:lnTo>
                  <a:lnTo>
                    <a:pt x="12145" y="63652"/>
                  </a:lnTo>
                  <a:lnTo>
                    <a:pt x="14987" y="75853"/>
                  </a:lnTo>
                  <a:lnTo>
                    <a:pt x="16092" y="77380"/>
                  </a:lnTo>
                  <a:lnTo>
                    <a:pt x="17534" y="77692"/>
                  </a:lnTo>
                  <a:lnTo>
                    <a:pt x="22534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14">
              <a:extLst>
                <a:ext uri="{FF2B5EF4-FFF2-40B4-BE49-F238E27FC236}">
                  <a16:creationId xmlns:a16="http://schemas.microsoft.com/office/drawing/2014/main" xmlns="" id="{DAB4A1EF-538B-4575-AE25-332B5413069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566150" y="3474333"/>
              <a:ext cx="133351" cy="246768"/>
            </a:xfrm>
            <a:custGeom>
              <a:avLst/>
              <a:gdLst/>
              <a:ahLst/>
              <a:cxnLst/>
              <a:rect l="0" t="0" r="0" b="0"/>
              <a:pathLst>
                <a:path w="133351" h="246768">
                  <a:moveTo>
                    <a:pt x="133350" y="5467"/>
                  </a:moveTo>
                  <a:lnTo>
                    <a:pt x="133350" y="5467"/>
                  </a:lnTo>
                  <a:lnTo>
                    <a:pt x="129979" y="2096"/>
                  </a:lnTo>
                  <a:lnTo>
                    <a:pt x="126443" y="441"/>
                  </a:lnTo>
                  <a:lnTo>
                    <a:pt x="124512" y="0"/>
                  </a:lnTo>
                  <a:lnTo>
                    <a:pt x="118604" y="5153"/>
                  </a:lnTo>
                  <a:lnTo>
                    <a:pt x="93189" y="48417"/>
                  </a:lnTo>
                  <a:lnTo>
                    <a:pt x="73707" y="86867"/>
                  </a:lnTo>
                  <a:lnTo>
                    <a:pt x="51943" y="132126"/>
                  </a:lnTo>
                  <a:lnTo>
                    <a:pt x="32088" y="174934"/>
                  </a:lnTo>
                  <a:lnTo>
                    <a:pt x="9788" y="220583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15">
              <a:extLst>
                <a:ext uri="{FF2B5EF4-FFF2-40B4-BE49-F238E27FC236}">
                  <a16:creationId xmlns:a16="http://schemas.microsoft.com/office/drawing/2014/main" xmlns="" id="{EA8CA2CB-8E9A-4DD0-8B2E-1E4B5E9793A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515350" y="3492500"/>
              <a:ext cx="203201" cy="254001"/>
            </a:xfrm>
            <a:custGeom>
              <a:avLst/>
              <a:gdLst/>
              <a:ahLst/>
              <a:cxnLst/>
              <a:rect l="0" t="0" r="0" b="0"/>
              <a:pathLst>
                <a:path w="203201" h="25400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15580" y="3371"/>
                  </a:lnTo>
                  <a:lnTo>
                    <a:pt x="39346" y="22322"/>
                  </a:lnTo>
                  <a:lnTo>
                    <a:pt x="68729" y="57022"/>
                  </a:lnTo>
                  <a:lnTo>
                    <a:pt x="99778" y="98583"/>
                  </a:lnTo>
                  <a:lnTo>
                    <a:pt x="131321" y="142177"/>
                  </a:lnTo>
                  <a:lnTo>
                    <a:pt x="159639" y="186373"/>
                  </a:lnTo>
                  <a:lnTo>
                    <a:pt x="187305" y="228934"/>
                  </a:lnTo>
                  <a:lnTo>
                    <a:pt x="194728" y="245946"/>
                  </a:lnTo>
                  <a:lnTo>
                    <a:pt x="20320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16">
              <a:extLst>
                <a:ext uri="{FF2B5EF4-FFF2-40B4-BE49-F238E27FC236}">
                  <a16:creationId xmlns:a16="http://schemas.microsoft.com/office/drawing/2014/main" xmlns="" id="{30D96661-2112-44ED-B10B-4935C894F3B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283888" y="3444792"/>
              <a:ext cx="187013" cy="318292"/>
            </a:xfrm>
            <a:custGeom>
              <a:avLst/>
              <a:gdLst/>
              <a:ahLst/>
              <a:cxnLst/>
              <a:rect l="0" t="0" r="0" b="0"/>
              <a:pathLst>
                <a:path w="187013" h="318292">
                  <a:moveTo>
                    <a:pt x="104462" y="22308"/>
                  </a:moveTo>
                  <a:lnTo>
                    <a:pt x="104462" y="22308"/>
                  </a:lnTo>
                  <a:lnTo>
                    <a:pt x="104462" y="487"/>
                  </a:lnTo>
                  <a:lnTo>
                    <a:pt x="103050" y="0"/>
                  </a:lnTo>
                  <a:lnTo>
                    <a:pt x="97720" y="1340"/>
                  </a:lnTo>
                  <a:lnTo>
                    <a:pt x="80043" y="16173"/>
                  </a:lnTo>
                  <a:lnTo>
                    <a:pt x="48080" y="63795"/>
                  </a:lnTo>
                  <a:lnTo>
                    <a:pt x="28839" y="99543"/>
                  </a:lnTo>
                  <a:lnTo>
                    <a:pt x="14172" y="138949"/>
                  </a:lnTo>
                  <a:lnTo>
                    <a:pt x="4361" y="178571"/>
                  </a:lnTo>
                  <a:lnTo>
                    <a:pt x="0" y="214995"/>
                  </a:lnTo>
                  <a:lnTo>
                    <a:pt x="1826" y="248117"/>
                  </a:lnTo>
                  <a:lnTo>
                    <a:pt x="4287" y="263864"/>
                  </a:lnTo>
                  <a:lnTo>
                    <a:pt x="16431" y="287005"/>
                  </a:lnTo>
                  <a:lnTo>
                    <a:pt x="34997" y="303640"/>
                  </a:lnTo>
                  <a:lnTo>
                    <a:pt x="59713" y="315737"/>
                  </a:lnTo>
                  <a:lnTo>
                    <a:pt x="90923" y="318291"/>
                  </a:lnTo>
                  <a:lnTo>
                    <a:pt x="124550" y="314723"/>
                  </a:lnTo>
                  <a:lnTo>
                    <a:pt x="166310" y="306191"/>
                  </a:lnTo>
                  <a:lnTo>
                    <a:pt x="187012" y="3017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17">
              <a:extLst>
                <a:ext uri="{FF2B5EF4-FFF2-40B4-BE49-F238E27FC236}">
                  <a16:creationId xmlns:a16="http://schemas.microsoft.com/office/drawing/2014/main" xmlns="" id="{7027D6C7-0967-42B7-8C6E-0E5F01B6341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883630" y="3759200"/>
              <a:ext cx="244371" cy="19051"/>
            </a:xfrm>
            <a:custGeom>
              <a:avLst/>
              <a:gdLst/>
              <a:ahLst/>
              <a:cxnLst/>
              <a:rect l="0" t="0" r="0" b="0"/>
              <a:pathLst>
                <a:path w="244371" h="19051">
                  <a:moveTo>
                    <a:pt x="9420" y="19050"/>
                  </a:moveTo>
                  <a:lnTo>
                    <a:pt x="9420" y="19050"/>
                  </a:lnTo>
                  <a:lnTo>
                    <a:pt x="0" y="19050"/>
                  </a:lnTo>
                  <a:lnTo>
                    <a:pt x="1235" y="19050"/>
                  </a:lnTo>
                  <a:lnTo>
                    <a:pt x="20738" y="15391"/>
                  </a:lnTo>
                  <a:lnTo>
                    <a:pt x="56439" y="16947"/>
                  </a:lnTo>
                  <a:lnTo>
                    <a:pt x="103158" y="13566"/>
                  </a:lnTo>
                  <a:lnTo>
                    <a:pt x="138569" y="10028"/>
                  </a:lnTo>
                  <a:lnTo>
                    <a:pt x="171712" y="6103"/>
                  </a:lnTo>
                  <a:lnTo>
                    <a:pt x="212494" y="1808"/>
                  </a:lnTo>
                  <a:lnTo>
                    <a:pt x="2443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18">
              <a:extLst>
                <a:ext uri="{FF2B5EF4-FFF2-40B4-BE49-F238E27FC236}">
                  <a16:creationId xmlns:a16="http://schemas.microsoft.com/office/drawing/2014/main" xmlns="" id="{7DEA2C56-B2BA-443E-B060-94C1454443B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862183" y="3448050"/>
              <a:ext cx="278518" cy="25401"/>
            </a:xfrm>
            <a:custGeom>
              <a:avLst/>
              <a:gdLst/>
              <a:ahLst/>
              <a:cxnLst/>
              <a:rect l="0" t="0" r="0" b="0"/>
              <a:pathLst>
                <a:path w="2785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39415" y="18493"/>
                  </a:lnTo>
                  <a:lnTo>
                    <a:pt x="86081" y="12535"/>
                  </a:lnTo>
                  <a:lnTo>
                    <a:pt x="123140" y="8393"/>
                  </a:lnTo>
                  <a:lnTo>
                    <a:pt x="165480" y="4201"/>
                  </a:lnTo>
                  <a:lnTo>
                    <a:pt x="200762" y="1867"/>
                  </a:lnTo>
                  <a:lnTo>
                    <a:pt x="242543" y="553"/>
                  </a:lnTo>
                  <a:lnTo>
                    <a:pt x="2785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19">
              <a:extLst>
                <a:ext uri="{FF2B5EF4-FFF2-40B4-BE49-F238E27FC236}">
                  <a16:creationId xmlns:a16="http://schemas.microsoft.com/office/drawing/2014/main" xmlns="" id="{6ADD8F20-CC8B-407C-9947-310240E09D3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98154" y="3429078"/>
              <a:ext cx="347247" cy="366762"/>
            </a:xfrm>
            <a:custGeom>
              <a:avLst/>
              <a:gdLst/>
              <a:ahLst/>
              <a:cxnLst/>
              <a:rect l="0" t="0" r="0" b="0"/>
              <a:pathLst>
                <a:path w="347247" h="366762">
                  <a:moveTo>
                    <a:pt x="201196" y="6272"/>
                  </a:moveTo>
                  <a:lnTo>
                    <a:pt x="201196" y="6272"/>
                  </a:lnTo>
                  <a:lnTo>
                    <a:pt x="204566" y="6272"/>
                  </a:lnTo>
                  <a:lnTo>
                    <a:pt x="226156" y="0"/>
                  </a:lnTo>
                  <a:lnTo>
                    <a:pt x="216352" y="3316"/>
                  </a:lnTo>
                  <a:lnTo>
                    <a:pt x="173550" y="35394"/>
                  </a:lnTo>
                  <a:lnTo>
                    <a:pt x="130681" y="66406"/>
                  </a:lnTo>
                  <a:lnTo>
                    <a:pt x="88580" y="100525"/>
                  </a:lnTo>
                  <a:lnTo>
                    <a:pt x="49295" y="132976"/>
                  </a:lnTo>
                  <a:lnTo>
                    <a:pt x="11579" y="165434"/>
                  </a:lnTo>
                  <a:lnTo>
                    <a:pt x="7756" y="170941"/>
                  </a:lnTo>
                  <a:lnTo>
                    <a:pt x="5914" y="176024"/>
                  </a:lnTo>
                  <a:lnTo>
                    <a:pt x="5391" y="180823"/>
                  </a:lnTo>
                  <a:lnTo>
                    <a:pt x="7865" y="184728"/>
                  </a:lnTo>
                  <a:lnTo>
                    <a:pt x="18139" y="190949"/>
                  </a:lnTo>
                  <a:lnTo>
                    <a:pt x="63645" y="195622"/>
                  </a:lnTo>
                  <a:lnTo>
                    <a:pt x="106427" y="197137"/>
                  </a:lnTo>
                  <a:lnTo>
                    <a:pt x="125915" y="199991"/>
                  </a:lnTo>
                  <a:lnTo>
                    <a:pt x="132665" y="203151"/>
                  </a:lnTo>
                  <a:lnTo>
                    <a:pt x="142045" y="212307"/>
                  </a:lnTo>
                  <a:lnTo>
                    <a:pt x="143417" y="218418"/>
                  </a:lnTo>
                  <a:lnTo>
                    <a:pt x="141180" y="232733"/>
                  </a:lnTo>
                  <a:lnTo>
                    <a:pt x="118503" y="260030"/>
                  </a:lnTo>
                  <a:lnTo>
                    <a:pt x="78230" y="290460"/>
                  </a:lnTo>
                  <a:lnTo>
                    <a:pt x="37291" y="321820"/>
                  </a:lnTo>
                  <a:lnTo>
                    <a:pt x="3563" y="348107"/>
                  </a:lnTo>
                  <a:lnTo>
                    <a:pt x="1002" y="351990"/>
                  </a:lnTo>
                  <a:lnTo>
                    <a:pt x="0" y="355284"/>
                  </a:lnTo>
                  <a:lnTo>
                    <a:pt x="3565" y="358185"/>
                  </a:lnTo>
                  <a:lnTo>
                    <a:pt x="18816" y="363291"/>
                  </a:lnTo>
                  <a:lnTo>
                    <a:pt x="64686" y="366761"/>
                  </a:lnTo>
                  <a:lnTo>
                    <a:pt x="106658" y="363810"/>
                  </a:lnTo>
                  <a:lnTo>
                    <a:pt x="154240" y="357794"/>
                  </a:lnTo>
                  <a:lnTo>
                    <a:pt x="179769" y="354214"/>
                  </a:lnTo>
                  <a:lnTo>
                    <a:pt x="205961" y="350417"/>
                  </a:lnTo>
                  <a:lnTo>
                    <a:pt x="248234" y="344316"/>
                  </a:lnTo>
                  <a:lnTo>
                    <a:pt x="294155" y="338796"/>
                  </a:lnTo>
                  <a:lnTo>
                    <a:pt x="323754" y="339042"/>
                  </a:lnTo>
                  <a:lnTo>
                    <a:pt x="347246" y="3428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2420">
            <a:extLst>
              <a:ext uri="{FF2B5EF4-FFF2-40B4-BE49-F238E27FC236}">
                <a16:creationId xmlns:a16="http://schemas.microsoft.com/office/drawing/2014/main" xmlns="" id="{25F11C0A-FCFD-4E2F-9AD3-A399325222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84641" y="3449272"/>
            <a:ext cx="19791" cy="291348"/>
          </a:xfrm>
          <a:custGeom>
            <a:avLst/>
            <a:gdLst/>
            <a:ahLst/>
            <a:cxnLst/>
            <a:rect l="0" t="0" r="0" b="0"/>
            <a:pathLst>
              <a:path w="19791" h="291348">
                <a:moveTo>
                  <a:pt x="3659" y="17828"/>
                </a:moveTo>
                <a:lnTo>
                  <a:pt x="3659" y="17828"/>
                </a:lnTo>
                <a:lnTo>
                  <a:pt x="288" y="14457"/>
                </a:lnTo>
                <a:lnTo>
                  <a:pt x="0" y="12759"/>
                </a:lnTo>
                <a:lnTo>
                  <a:pt x="514" y="10920"/>
                </a:lnTo>
                <a:lnTo>
                  <a:pt x="2261" y="6997"/>
                </a:lnTo>
                <a:lnTo>
                  <a:pt x="3474" y="0"/>
                </a:lnTo>
                <a:lnTo>
                  <a:pt x="12481" y="40980"/>
                </a:lnTo>
                <a:lnTo>
                  <a:pt x="15209" y="82935"/>
                </a:lnTo>
                <a:lnTo>
                  <a:pt x="17729" y="118496"/>
                </a:lnTo>
                <a:lnTo>
                  <a:pt x="19790" y="156408"/>
                </a:lnTo>
                <a:lnTo>
                  <a:pt x="18354" y="192072"/>
                </a:lnTo>
                <a:lnTo>
                  <a:pt x="16950" y="237143"/>
                </a:lnTo>
                <a:lnTo>
                  <a:pt x="16437" y="283732"/>
                </a:lnTo>
                <a:lnTo>
                  <a:pt x="16382" y="291347"/>
                </a:lnTo>
                <a:lnTo>
                  <a:pt x="16359" y="2908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Shape-2421">
            <a:extLst>
              <a:ext uri="{FF2B5EF4-FFF2-40B4-BE49-F238E27FC236}">
                <a16:creationId xmlns:a16="http://schemas.microsoft.com/office/drawing/2014/main" xmlns="" id="{50963DFA-0EA1-4742-8607-BF5CBE5BEDC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70203" y="3703272"/>
            <a:ext cx="289248" cy="227379"/>
          </a:xfrm>
          <a:custGeom>
            <a:avLst/>
            <a:gdLst/>
            <a:ahLst/>
            <a:cxnLst/>
            <a:rect l="0" t="0" r="0" b="0"/>
            <a:pathLst>
              <a:path w="289248" h="227379">
                <a:moveTo>
                  <a:pt x="193997" y="17828"/>
                </a:moveTo>
                <a:lnTo>
                  <a:pt x="193997" y="17828"/>
                </a:lnTo>
                <a:lnTo>
                  <a:pt x="193997" y="0"/>
                </a:lnTo>
                <a:lnTo>
                  <a:pt x="190626" y="23304"/>
                </a:lnTo>
                <a:lnTo>
                  <a:pt x="173027" y="69683"/>
                </a:lnTo>
                <a:lnTo>
                  <a:pt x="153917" y="110490"/>
                </a:lnTo>
                <a:lnTo>
                  <a:pt x="118451" y="156598"/>
                </a:lnTo>
                <a:lnTo>
                  <a:pt x="99743" y="176165"/>
                </a:lnTo>
                <a:lnTo>
                  <a:pt x="77318" y="189564"/>
                </a:lnTo>
                <a:lnTo>
                  <a:pt x="58884" y="194580"/>
                </a:lnTo>
                <a:lnTo>
                  <a:pt x="51005" y="194929"/>
                </a:lnTo>
                <a:lnTo>
                  <a:pt x="34724" y="187792"/>
                </a:lnTo>
                <a:lnTo>
                  <a:pt x="26432" y="181937"/>
                </a:lnTo>
                <a:lnTo>
                  <a:pt x="13455" y="164143"/>
                </a:lnTo>
                <a:lnTo>
                  <a:pt x="1979" y="134088"/>
                </a:lnTo>
                <a:lnTo>
                  <a:pt x="0" y="116771"/>
                </a:lnTo>
                <a:lnTo>
                  <a:pt x="2853" y="95828"/>
                </a:lnTo>
                <a:lnTo>
                  <a:pt x="6268" y="85185"/>
                </a:lnTo>
                <a:lnTo>
                  <a:pt x="9578" y="81783"/>
                </a:lnTo>
                <a:lnTo>
                  <a:pt x="18900" y="78002"/>
                </a:lnTo>
                <a:lnTo>
                  <a:pt x="31980" y="81966"/>
                </a:lnTo>
                <a:lnTo>
                  <a:pt x="77411" y="112718"/>
                </a:lnTo>
                <a:lnTo>
                  <a:pt x="123068" y="147057"/>
                </a:lnTo>
                <a:lnTo>
                  <a:pt x="166267" y="180860"/>
                </a:lnTo>
                <a:lnTo>
                  <a:pt x="208771" y="207214"/>
                </a:lnTo>
                <a:lnTo>
                  <a:pt x="241257" y="220776"/>
                </a:lnTo>
                <a:lnTo>
                  <a:pt x="289247" y="2273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SMARTInkShape-Group434">
            <a:extLst>
              <a:ext uri="{FF2B5EF4-FFF2-40B4-BE49-F238E27FC236}">
                <a16:creationId xmlns:a16="http://schemas.microsoft.com/office/drawing/2014/main" xmlns="" id="{DDC7049C-CE8F-4CA3-9FFE-63E814B7CB5D}"/>
              </a:ext>
            </a:extLst>
          </p:cNvPr>
          <p:cNvGrpSpPr/>
          <p:nvPr/>
        </p:nvGrpSpPr>
        <p:grpSpPr>
          <a:xfrm>
            <a:off x="9457276" y="3409950"/>
            <a:ext cx="412656" cy="469901"/>
            <a:chOff x="9457276" y="3409950"/>
            <a:chExt cx="412656" cy="469901"/>
          </a:xfrm>
        </p:grpSpPr>
        <p:sp>
          <p:nvSpPr>
            <p:cNvPr id="111" name="SMARTInkShape-2422">
              <a:extLst>
                <a:ext uri="{FF2B5EF4-FFF2-40B4-BE49-F238E27FC236}">
                  <a16:creationId xmlns:a16="http://schemas.microsoft.com/office/drawing/2014/main" xmlns="" id="{424023E8-C1CC-4D9A-B2CF-ECD56C36893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457276" y="3519665"/>
              <a:ext cx="226475" cy="220486"/>
            </a:xfrm>
            <a:custGeom>
              <a:avLst/>
              <a:gdLst/>
              <a:ahLst/>
              <a:cxnLst/>
              <a:rect l="0" t="0" r="0" b="0"/>
              <a:pathLst>
                <a:path w="226475" h="220486">
                  <a:moveTo>
                    <a:pt x="207424" y="10935"/>
                  </a:moveTo>
                  <a:lnTo>
                    <a:pt x="207424" y="10935"/>
                  </a:lnTo>
                  <a:lnTo>
                    <a:pt x="218359" y="0"/>
                  </a:lnTo>
                  <a:lnTo>
                    <a:pt x="218947" y="823"/>
                  </a:lnTo>
                  <a:lnTo>
                    <a:pt x="219601" y="5500"/>
                  </a:lnTo>
                  <a:lnTo>
                    <a:pt x="213227" y="22808"/>
                  </a:lnTo>
                  <a:lnTo>
                    <a:pt x="188292" y="64786"/>
                  </a:lnTo>
                  <a:lnTo>
                    <a:pt x="162323" y="104894"/>
                  </a:lnTo>
                  <a:lnTo>
                    <a:pt x="124995" y="142491"/>
                  </a:lnTo>
                  <a:lnTo>
                    <a:pt x="77861" y="175550"/>
                  </a:lnTo>
                  <a:lnTo>
                    <a:pt x="68132" y="179945"/>
                  </a:lnTo>
                  <a:lnTo>
                    <a:pt x="49796" y="181065"/>
                  </a:lnTo>
                  <a:lnTo>
                    <a:pt x="40956" y="179388"/>
                  </a:lnTo>
                  <a:lnTo>
                    <a:pt x="25487" y="169999"/>
                  </a:lnTo>
                  <a:lnTo>
                    <a:pt x="18399" y="163544"/>
                  </a:lnTo>
                  <a:lnTo>
                    <a:pt x="8643" y="145083"/>
                  </a:lnTo>
                  <a:lnTo>
                    <a:pt x="0" y="108852"/>
                  </a:lnTo>
                  <a:lnTo>
                    <a:pt x="703" y="103024"/>
                  </a:lnTo>
                  <a:lnTo>
                    <a:pt x="2582" y="98433"/>
                  </a:lnTo>
                  <a:lnTo>
                    <a:pt x="5246" y="94667"/>
                  </a:lnTo>
                  <a:lnTo>
                    <a:pt x="9139" y="92862"/>
                  </a:lnTo>
                  <a:lnTo>
                    <a:pt x="19108" y="92738"/>
                  </a:lnTo>
                  <a:lnTo>
                    <a:pt x="54305" y="109957"/>
                  </a:lnTo>
                  <a:lnTo>
                    <a:pt x="92597" y="135368"/>
                  </a:lnTo>
                  <a:lnTo>
                    <a:pt x="130362" y="161085"/>
                  </a:lnTo>
                  <a:lnTo>
                    <a:pt x="173204" y="193177"/>
                  </a:lnTo>
                  <a:lnTo>
                    <a:pt x="207543" y="215739"/>
                  </a:lnTo>
                  <a:lnTo>
                    <a:pt x="226474" y="2204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23">
              <a:extLst>
                <a:ext uri="{FF2B5EF4-FFF2-40B4-BE49-F238E27FC236}">
                  <a16:creationId xmlns:a16="http://schemas.microsoft.com/office/drawing/2014/main" xmlns="" id="{96E718DB-FA88-4B61-BBC6-A0A50BC4BD6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702800" y="3409950"/>
              <a:ext cx="167132" cy="469901"/>
            </a:xfrm>
            <a:custGeom>
              <a:avLst/>
              <a:gdLst/>
              <a:ahLst/>
              <a:cxnLst/>
              <a:rect l="0" t="0" r="0" b="0"/>
              <a:pathLst>
                <a:path w="167132" h="46990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48036" y="705"/>
                  </a:lnTo>
                  <a:lnTo>
                    <a:pt x="146932" y="3371"/>
                  </a:lnTo>
                  <a:lnTo>
                    <a:pt x="155657" y="39001"/>
                  </a:lnTo>
                  <a:lnTo>
                    <a:pt x="160433" y="72603"/>
                  </a:lnTo>
                  <a:lnTo>
                    <a:pt x="164908" y="114817"/>
                  </a:lnTo>
                  <a:lnTo>
                    <a:pt x="167131" y="161802"/>
                  </a:lnTo>
                  <a:lnTo>
                    <a:pt x="165749" y="186185"/>
                  </a:lnTo>
                  <a:lnTo>
                    <a:pt x="163416" y="210907"/>
                  </a:lnTo>
                  <a:lnTo>
                    <a:pt x="159745" y="236560"/>
                  </a:lnTo>
                  <a:lnTo>
                    <a:pt x="155180" y="262834"/>
                  </a:lnTo>
                  <a:lnTo>
                    <a:pt x="150020" y="289523"/>
                  </a:lnTo>
                  <a:lnTo>
                    <a:pt x="141639" y="315076"/>
                  </a:lnTo>
                  <a:lnTo>
                    <a:pt x="131116" y="339873"/>
                  </a:lnTo>
                  <a:lnTo>
                    <a:pt x="106251" y="384594"/>
                  </a:lnTo>
                  <a:lnTo>
                    <a:pt x="63781" y="431454"/>
                  </a:lnTo>
                  <a:lnTo>
                    <a:pt x="21407" y="457567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7152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35">
            <a:extLst>
              <a:ext uri="{FF2B5EF4-FFF2-40B4-BE49-F238E27FC236}">
                <a16:creationId xmlns:a16="http://schemas.microsoft.com/office/drawing/2014/main" xmlns="" id="{644DD687-8AFF-4CBD-A85A-437E3C2BAF27}"/>
              </a:ext>
            </a:extLst>
          </p:cNvPr>
          <p:cNvGrpSpPr/>
          <p:nvPr/>
        </p:nvGrpSpPr>
        <p:grpSpPr>
          <a:xfrm>
            <a:off x="1367898" y="508000"/>
            <a:ext cx="441853" cy="492161"/>
            <a:chOff x="1367898" y="508000"/>
            <a:chExt cx="441853" cy="492161"/>
          </a:xfrm>
        </p:grpSpPr>
        <p:sp>
          <p:nvSpPr>
            <p:cNvPr id="2" name="SMARTInkShape-2424">
              <a:extLst>
                <a:ext uri="{FF2B5EF4-FFF2-40B4-BE49-F238E27FC236}">
                  <a16:creationId xmlns:a16="http://schemas.microsoft.com/office/drawing/2014/main" xmlns="" id="{F8FCC163-F050-40E3-AAE6-950180CCE04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767992" y="508000"/>
              <a:ext cx="41759" cy="419101"/>
            </a:xfrm>
            <a:custGeom>
              <a:avLst/>
              <a:gdLst/>
              <a:ahLst/>
              <a:cxnLst/>
              <a:rect l="0" t="0" r="0" b="0"/>
              <a:pathLst>
                <a:path w="41759" h="4191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3383" y="44057"/>
                  </a:lnTo>
                  <a:lnTo>
                    <a:pt x="21151" y="75320"/>
                  </a:lnTo>
                  <a:lnTo>
                    <a:pt x="27425" y="116025"/>
                  </a:lnTo>
                  <a:lnTo>
                    <a:pt x="31860" y="163045"/>
                  </a:lnTo>
                  <a:lnTo>
                    <a:pt x="33043" y="188424"/>
                  </a:lnTo>
                  <a:lnTo>
                    <a:pt x="33831" y="214516"/>
                  </a:lnTo>
                  <a:lnTo>
                    <a:pt x="34707" y="260440"/>
                  </a:lnTo>
                  <a:lnTo>
                    <a:pt x="35097" y="301312"/>
                  </a:lnTo>
                  <a:lnTo>
                    <a:pt x="35269" y="338293"/>
                  </a:lnTo>
                  <a:lnTo>
                    <a:pt x="35367" y="380732"/>
                  </a:lnTo>
                  <a:lnTo>
                    <a:pt x="36105" y="410058"/>
                  </a:lnTo>
                  <a:lnTo>
                    <a:pt x="37284" y="413072"/>
                  </a:lnTo>
                  <a:lnTo>
                    <a:pt x="41758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25">
              <a:extLst>
                <a:ext uri="{FF2B5EF4-FFF2-40B4-BE49-F238E27FC236}">
                  <a16:creationId xmlns:a16="http://schemas.microsoft.com/office/drawing/2014/main" xmlns="" id="{17C095D0-7835-4E0E-A8C5-E195F99A857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367898" y="793750"/>
              <a:ext cx="232303" cy="94368"/>
            </a:xfrm>
            <a:custGeom>
              <a:avLst/>
              <a:gdLst/>
              <a:ahLst/>
              <a:cxnLst/>
              <a:rect l="0" t="0" r="0" b="0"/>
              <a:pathLst>
                <a:path w="232303" h="94368">
                  <a:moveTo>
                    <a:pt x="16402" y="88900"/>
                  </a:moveTo>
                  <a:lnTo>
                    <a:pt x="16402" y="88900"/>
                  </a:lnTo>
                  <a:lnTo>
                    <a:pt x="0" y="94367"/>
                  </a:lnTo>
                  <a:lnTo>
                    <a:pt x="46422" y="74125"/>
                  </a:lnTo>
                  <a:lnTo>
                    <a:pt x="84072" y="58815"/>
                  </a:lnTo>
                  <a:lnTo>
                    <a:pt x="129733" y="40251"/>
                  </a:lnTo>
                  <a:lnTo>
                    <a:pt x="154750" y="30362"/>
                  </a:lnTo>
                  <a:lnTo>
                    <a:pt x="197835" y="13494"/>
                  </a:lnTo>
                  <a:lnTo>
                    <a:pt x="232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26">
              <a:extLst>
                <a:ext uri="{FF2B5EF4-FFF2-40B4-BE49-F238E27FC236}">
                  <a16:creationId xmlns:a16="http://schemas.microsoft.com/office/drawing/2014/main" xmlns="" id="{BDEF0771-1AAC-4D47-B585-A64C5977D1E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74332" y="561964"/>
              <a:ext cx="200469" cy="438197"/>
            </a:xfrm>
            <a:custGeom>
              <a:avLst/>
              <a:gdLst/>
              <a:ahLst/>
              <a:cxnLst/>
              <a:rect l="0" t="0" r="0" b="0"/>
              <a:pathLst>
                <a:path w="200469" h="438197">
                  <a:moveTo>
                    <a:pt x="41718" y="142886"/>
                  </a:moveTo>
                  <a:lnTo>
                    <a:pt x="41718" y="142886"/>
                  </a:lnTo>
                  <a:lnTo>
                    <a:pt x="36251" y="137419"/>
                  </a:lnTo>
                  <a:lnTo>
                    <a:pt x="32074" y="176612"/>
                  </a:lnTo>
                  <a:lnTo>
                    <a:pt x="30376" y="210322"/>
                  </a:lnTo>
                  <a:lnTo>
                    <a:pt x="28211" y="252585"/>
                  </a:lnTo>
                  <a:lnTo>
                    <a:pt x="25658" y="276697"/>
                  </a:lnTo>
                  <a:lnTo>
                    <a:pt x="22544" y="301943"/>
                  </a:lnTo>
                  <a:lnTo>
                    <a:pt x="15322" y="346928"/>
                  </a:lnTo>
                  <a:lnTo>
                    <a:pt x="8820" y="385266"/>
                  </a:lnTo>
                  <a:lnTo>
                    <a:pt x="4646" y="431097"/>
                  </a:lnTo>
                  <a:lnTo>
                    <a:pt x="4075" y="438196"/>
                  </a:lnTo>
                  <a:lnTo>
                    <a:pt x="307" y="393232"/>
                  </a:lnTo>
                  <a:lnTo>
                    <a:pt x="0" y="369756"/>
                  </a:lnTo>
                  <a:lnTo>
                    <a:pt x="500" y="342110"/>
                  </a:lnTo>
                  <a:lnTo>
                    <a:pt x="1540" y="311685"/>
                  </a:lnTo>
                  <a:lnTo>
                    <a:pt x="5055" y="280113"/>
                  </a:lnTo>
                  <a:lnTo>
                    <a:pt x="10220" y="247776"/>
                  </a:lnTo>
                  <a:lnTo>
                    <a:pt x="16486" y="214930"/>
                  </a:lnTo>
                  <a:lnTo>
                    <a:pt x="24191" y="184565"/>
                  </a:lnTo>
                  <a:lnTo>
                    <a:pt x="32856" y="155855"/>
                  </a:lnTo>
                  <a:lnTo>
                    <a:pt x="42160" y="128249"/>
                  </a:lnTo>
                  <a:lnTo>
                    <a:pt x="60024" y="82523"/>
                  </a:lnTo>
                  <a:lnTo>
                    <a:pt x="75960" y="46208"/>
                  </a:lnTo>
                  <a:lnTo>
                    <a:pt x="97688" y="5543"/>
                  </a:lnTo>
                  <a:lnTo>
                    <a:pt x="102314" y="524"/>
                  </a:lnTo>
                  <a:lnTo>
                    <a:pt x="106810" y="0"/>
                  </a:lnTo>
                  <a:lnTo>
                    <a:pt x="111218" y="2473"/>
                  </a:lnTo>
                  <a:lnTo>
                    <a:pt x="115568" y="6944"/>
                  </a:lnTo>
                  <a:lnTo>
                    <a:pt x="131803" y="43575"/>
                  </a:lnTo>
                  <a:lnTo>
                    <a:pt x="140082" y="88165"/>
                  </a:lnTo>
                  <a:lnTo>
                    <a:pt x="143277" y="114872"/>
                  </a:lnTo>
                  <a:lnTo>
                    <a:pt x="146113" y="143260"/>
                  </a:lnTo>
                  <a:lnTo>
                    <a:pt x="148709" y="172769"/>
                  </a:lnTo>
                  <a:lnTo>
                    <a:pt x="151145" y="203024"/>
                  </a:lnTo>
                  <a:lnTo>
                    <a:pt x="154886" y="232367"/>
                  </a:lnTo>
                  <a:lnTo>
                    <a:pt x="159497" y="261101"/>
                  </a:lnTo>
                  <a:lnTo>
                    <a:pt x="164687" y="289429"/>
                  </a:lnTo>
                  <a:lnTo>
                    <a:pt x="174217" y="334076"/>
                  </a:lnTo>
                  <a:lnTo>
                    <a:pt x="185634" y="381333"/>
                  </a:lnTo>
                  <a:lnTo>
                    <a:pt x="200468" y="422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436">
            <a:extLst>
              <a:ext uri="{FF2B5EF4-FFF2-40B4-BE49-F238E27FC236}">
                <a16:creationId xmlns:a16="http://schemas.microsoft.com/office/drawing/2014/main" xmlns="" id="{73989681-5099-4C4C-B42E-14FFE6ED99A7}"/>
              </a:ext>
            </a:extLst>
          </p:cNvPr>
          <p:cNvGrpSpPr/>
          <p:nvPr/>
        </p:nvGrpSpPr>
        <p:grpSpPr>
          <a:xfrm>
            <a:off x="2038350" y="660400"/>
            <a:ext cx="19051" cy="158751"/>
            <a:chOff x="2038350" y="660400"/>
            <a:chExt cx="19051" cy="158751"/>
          </a:xfrm>
        </p:grpSpPr>
        <p:sp>
          <p:nvSpPr>
            <p:cNvPr id="6" name="SMARTInkShape-2427">
              <a:extLst>
                <a:ext uri="{FF2B5EF4-FFF2-40B4-BE49-F238E27FC236}">
                  <a16:creationId xmlns:a16="http://schemas.microsoft.com/office/drawing/2014/main" xmlns="" id="{D8524606-92EB-4597-942A-0F6DB0C10BC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051050" y="819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28">
              <a:extLst>
                <a:ext uri="{FF2B5EF4-FFF2-40B4-BE49-F238E27FC236}">
                  <a16:creationId xmlns:a16="http://schemas.microsoft.com/office/drawing/2014/main" xmlns="" id="{36A4662E-9752-4004-B757-9D702109C01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038350" y="660400"/>
              <a:ext cx="18450" cy="31751"/>
            </a:xfrm>
            <a:custGeom>
              <a:avLst/>
              <a:gdLst/>
              <a:ahLst/>
              <a:cxnLst/>
              <a:rect l="0" t="0" r="0" b="0"/>
              <a:pathLst>
                <a:path w="18450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12209" y="28379"/>
                  </a:lnTo>
                  <a:lnTo>
                    <a:pt x="14490" y="25269"/>
                  </a:lnTo>
                  <a:lnTo>
                    <a:pt x="18149" y="8833"/>
                  </a:lnTo>
                  <a:lnTo>
                    <a:pt x="18449" y="5889"/>
                  </a:lnTo>
                  <a:lnTo>
                    <a:pt x="17944" y="3926"/>
                  </a:lnTo>
                  <a:lnTo>
                    <a:pt x="16902" y="261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437">
            <a:extLst>
              <a:ext uri="{FF2B5EF4-FFF2-40B4-BE49-F238E27FC236}">
                <a16:creationId xmlns:a16="http://schemas.microsoft.com/office/drawing/2014/main" xmlns="" id="{E3CEB609-CFE4-4835-BFEA-6E7BF467FB55}"/>
              </a:ext>
            </a:extLst>
          </p:cNvPr>
          <p:cNvGrpSpPr/>
          <p:nvPr/>
        </p:nvGrpSpPr>
        <p:grpSpPr>
          <a:xfrm>
            <a:off x="2482664" y="494735"/>
            <a:ext cx="444687" cy="362744"/>
            <a:chOff x="2482664" y="494735"/>
            <a:chExt cx="444687" cy="362744"/>
          </a:xfrm>
        </p:grpSpPr>
        <p:sp>
          <p:nvSpPr>
            <p:cNvPr id="9" name="SMARTInkShape-2429">
              <a:extLst>
                <a:ext uri="{FF2B5EF4-FFF2-40B4-BE49-F238E27FC236}">
                  <a16:creationId xmlns:a16="http://schemas.microsoft.com/office/drawing/2014/main" xmlns="" id="{696CECA4-61C1-49C3-9358-B92370F11D1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482664" y="494735"/>
              <a:ext cx="425637" cy="362744"/>
            </a:xfrm>
            <a:custGeom>
              <a:avLst/>
              <a:gdLst/>
              <a:ahLst/>
              <a:cxnLst/>
              <a:rect l="0" t="0" r="0" b="0"/>
              <a:pathLst>
                <a:path w="425637" h="362744">
                  <a:moveTo>
                    <a:pt x="108136" y="222815"/>
                  </a:moveTo>
                  <a:lnTo>
                    <a:pt x="108136" y="222815"/>
                  </a:lnTo>
                  <a:lnTo>
                    <a:pt x="96203" y="209000"/>
                  </a:lnTo>
                  <a:lnTo>
                    <a:pt x="90838" y="201858"/>
                  </a:lnTo>
                  <a:lnTo>
                    <a:pt x="83750" y="196332"/>
                  </a:lnTo>
                  <a:lnTo>
                    <a:pt x="74014" y="193406"/>
                  </a:lnTo>
                  <a:lnTo>
                    <a:pt x="68455" y="192626"/>
                  </a:lnTo>
                  <a:lnTo>
                    <a:pt x="56633" y="195522"/>
                  </a:lnTo>
                  <a:lnTo>
                    <a:pt x="44324" y="202923"/>
                  </a:lnTo>
                  <a:lnTo>
                    <a:pt x="31797" y="215621"/>
                  </a:lnTo>
                  <a:lnTo>
                    <a:pt x="12845" y="252120"/>
                  </a:lnTo>
                  <a:lnTo>
                    <a:pt x="565" y="295311"/>
                  </a:lnTo>
                  <a:lnTo>
                    <a:pt x="590" y="320888"/>
                  </a:lnTo>
                  <a:lnTo>
                    <a:pt x="6010" y="341897"/>
                  </a:lnTo>
                  <a:lnTo>
                    <a:pt x="15474" y="355939"/>
                  </a:lnTo>
                  <a:lnTo>
                    <a:pt x="22373" y="359542"/>
                  </a:lnTo>
                  <a:lnTo>
                    <a:pt x="39445" y="361664"/>
                  </a:lnTo>
                  <a:lnTo>
                    <a:pt x="56910" y="354611"/>
                  </a:lnTo>
                  <a:lnTo>
                    <a:pt x="72669" y="341363"/>
                  </a:lnTo>
                  <a:lnTo>
                    <a:pt x="84377" y="323716"/>
                  </a:lnTo>
                  <a:lnTo>
                    <a:pt x="92159" y="283834"/>
                  </a:lnTo>
                  <a:lnTo>
                    <a:pt x="84352" y="239641"/>
                  </a:lnTo>
                  <a:lnTo>
                    <a:pt x="72004" y="198637"/>
                  </a:lnTo>
                  <a:lnTo>
                    <a:pt x="59857" y="181966"/>
                  </a:lnTo>
                  <a:lnTo>
                    <a:pt x="52667" y="176532"/>
                  </a:lnTo>
                  <a:lnTo>
                    <a:pt x="45051" y="174321"/>
                  </a:lnTo>
                  <a:lnTo>
                    <a:pt x="29063" y="175627"/>
                  </a:lnTo>
                  <a:lnTo>
                    <a:pt x="22259" y="179362"/>
                  </a:lnTo>
                  <a:lnTo>
                    <a:pt x="10937" y="191038"/>
                  </a:lnTo>
                  <a:lnTo>
                    <a:pt x="0" y="220220"/>
                  </a:lnTo>
                  <a:lnTo>
                    <a:pt x="2220" y="241652"/>
                  </a:lnTo>
                  <a:lnTo>
                    <a:pt x="10968" y="262232"/>
                  </a:lnTo>
                  <a:lnTo>
                    <a:pt x="24263" y="280785"/>
                  </a:lnTo>
                  <a:lnTo>
                    <a:pt x="50986" y="300356"/>
                  </a:lnTo>
                  <a:lnTo>
                    <a:pt x="77875" y="311720"/>
                  </a:lnTo>
                  <a:lnTo>
                    <a:pt x="95157" y="313364"/>
                  </a:lnTo>
                  <a:lnTo>
                    <a:pt x="103717" y="312814"/>
                  </a:lnTo>
                  <a:lnTo>
                    <a:pt x="118872" y="304678"/>
                  </a:lnTo>
                  <a:lnTo>
                    <a:pt x="131957" y="290948"/>
                  </a:lnTo>
                  <a:lnTo>
                    <a:pt x="156333" y="246569"/>
                  </a:lnTo>
                  <a:lnTo>
                    <a:pt x="163518" y="218805"/>
                  </a:lnTo>
                  <a:lnTo>
                    <a:pt x="164500" y="210920"/>
                  </a:lnTo>
                  <a:lnTo>
                    <a:pt x="164056" y="208535"/>
                  </a:lnTo>
                  <a:lnTo>
                    <a:pt x="163055" y="206945"/>
                  </a:lnTo>
                  <a:lnTo>
                    <a:pt x="161682" y="205885"/>
                  </a:lnTo>
                  <a:lnTo>
                    <a:pt x="160061" y="206589"/>
                  </a:lnTo>
                  <a:lnTo>
                    <a:pt x="156379" y="211135"/>
                  </a:lnTo>
                  <a:lnTo>
                    <a:pt x="153086" y="252182"/>
                  </a:lnTo>
                  <a:lnTo>
                    <a:pt x="154924" y="273967"/>
                  </a:lnTo>
                  <a:lnTo>
                    <a:pt x="167155" y="300687"/>
                  </a:lnTo>
                  <a:lnTo>
                    <a:pt x="175759" y="312929"/>
                  </a:lnTo>
                  <a:lnTo>
                    <a:pt x="186168" y="319310"/>
                  </a:lnTo>
                  <a:lnTo>
                    <a:pt x="191908" y="321012"/>
                  </a:lnTo>
                  <a:lnTo>
                    <a:pt x="203929" y="319139"/>
                  </a:lnTo>
                  <a:lnTo>
                    <a:pt x="210098" y="316665"/>
                  </a:lnTo>
                  <a:lnTo>
                    <a:pt x="220715" y="304507"/>
                  </a:lnTo>
                  <a:lnTo>
                    <a:pt x="232745" y="277829"/>
                  </a:lnTo>
                  <a:lnTo>
                    <a:pt x="245744" y="233856"/>
                  </a:lnTo>
                  <a:lnTo>
                    <a:pt x="246442" y="230175"/>
                  </a:lnTo>
                  <a:lnTo>
                    <a:pt x="246906" y="231250"/>
                  </a:lnTo>
                  <a:lnTo>
                    <a:pt x="251084" y="264282"/>
                  </a:lnTo>
                  <a:lnTo>
                    <a:pt x="263380" y="285431"/>
                  </a:lnTo>
                  <a:lnTo>
                    <a:pt x="276382" y="294859"/>
                  </a:lnTo>
                  <a:lnTo>
                    <a:pt x="283800" y="298361"/>
                  </a:lnTo>
                  <a:lnTo>
                    <a:pt x="291567" y="298579"/>
                  </a:lnTo>
                  <a:lnTo>
                    <a:pt x="307724" y="293177"/>
                  </a:lnTo>
                  <a:lnTo>
                    <a:pt x="336058" y="268122"/>
                  </a:lnTo>
                  <a:lnTo>
                    <a:pt x="360053" y="227146"/>
                  </a:lnTo>
                  <a:lnTo>
                    <a:pt x="373910" y="186169"/>
                  </a:lnTo>
                  <a:lnTo>
                    <a:pt x="380569" y="162401"/>
                  </a:lnTo>
                  <a:lnTo>
                    <a:pt x="385008" y="137384"/>
                  </a:lnTo>
                  <a:lnTo>
                    <a:pt x="387967" y="111533"/>
                  </a:lnTo>
                  <a:lnTo>
                    <a:pt x="389940" y="85127"/>
                  </a:lnTo>
                  <a:lnTo>
                    <a:pt x="392132" y="44498"/>
                  </a:lnTo>
                  <a:lnTo>
                    <a:pt x="391695" y="15857"/>
                  </a:lnTo>
                  <a:lnTo>
                    <a:pt x="386797" y="776"/>
                  </a:lnTo>
                  <a:lnTo>
                    <a:pt x="382810" y="0"/>
                  </a:lnTo>
                  <a:lnTo>
                    <a:pt x="378035" y="3011"/>
                  </a:lnTo>
                  <a:lnTo>
                    <a:pt x="372736" y="8546"/>
                  </a:lnTo>
                  <a:lnTo>
                    <a:pt x="355164" y="53416"/>
                  </a:lnTo>
                  <a:lnTo>
                    <a:pt x="346572" y="99784"/>
                  </a:lnTo>
                  <a:lnTo>
                    <a:pt x="343293" y="125978"/>
                  </a:lnTo>
                  <a:lnTo>
                    <a:pt x="341107" y="153318"/>
                  </a:lnTo>
                  <a:lnTo>
                    <a:pt x="339650" y="181422"/>
                  </a:lnTo>
                  <a:lnTo>
                    <a:pt x="338679" y="210037"/>
                  </a:lnTo>
                  <a:lnTo>
                    <a:pt x="338737" y="236168"/>
                  </a:lnTo>
                  <a:lnTo>
                    <a:pt x="339481" y="260645"/>
                  </a:lnTo>
                  <a:lnTo>
                    <a:pt x="343600" y="303128"/>
                  </a:lnTo>
                  <a:lnTo>
                    <a:pt x="357820" y="344762"/>
                  </a:lnTo>
                  <a:lnTo>
                    <a:pt x="369390" y="360740"/>
                  </a:lnTo>
                  <a:lnTo>
                    <a:pt x="376850" y="362743"/>
                  </a:lnTo>
                  <a:lnTo>
                    <a:pt x="394546" y="357442"/>
                  </a:lnTo>
                  <a:lnTo>
                    <a:pt x="408526" y="340034"/>
                  </a:lnTo>
                  <a:lnTo>
                    <a:pt x="425636" y="305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30">
              <a:extLst>
                <a:ext uri="{FF2B5EF4-FFF2-40B4-BE49-F238E27FC236}">
                  <a16:creationId xmlns:a16="http://schemas.microsoft.com/office/drawing/2014/main" xmlns="" id="{0422593D-ECDC-4730-8E9B-E379A7B70D0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796979" y="679450"/>
              <a:ext cx="130372" cy="9722"/>
            </a:xfrm>
            <a:custGeom>
              <a:avLst/>
              <a:gdLst/>
              <a:ahLst/>
              <a:cxnLst/>
              <a:rect l="0" t="0" r="0" b="0"/>
              <a:pathLst>
                <a:path w="130372" h="9722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8017" y="9721"/>
                  </a:lnTo>
                  <a:lnTo>
                    <a:pt x="44023" y="8446"/>
                  </a:lnTo>
                  <a:lnTo>
                    <a:pt x="77178" y="5400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2431">
            <a:extLst>
              <a:ext uri="{FF2B5EF4-FFF2-40B4-BE49-F238E27FC236}">
                <a16:creationId xmlns:a16="http://schemas.microsoft.com/office/drawing/2014/main" xmlns="" id="{5529EA11-BEDF-439D-AC7B-F0D7E5F3731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30558" y="512289"/>
            <a:ext cx="328643" cy="557346"/>
          </a:xfrm>
          <a:custGeom>
            <a:avLst/>
            <a:gdLst/>
            <a:ahLst/>
            <a:cxnLst/>
            <a:rect l="0" t="0" r="0" b="0"/>
            <a:pathLst>
              <a:path w="328643" h="557346">
                <a:moveTo>
                  <a:pt x="138142" y="211611"/>
                </a:moveTo>
                <a:lnTo>
                  <a:pt x="138142" y="211611"/>
                </a:lnTo>
                <a:lnTo>
                  <a:pt x="127297" y="197108"/>
                </a:lnTo>
                <a:lnTo>
                  <a:pt x="117094" y="188467"/>
                </a:lnTo>
                <a:lnTo>
                  <a:pt x="103623" y="183686"/>
                </a:lnTo>
                <a:lnTo>
                  <a:pt x="96079" y="182411"/>
                </a:lnTo>
                <a:lnTo>
                  <a:pt x="65236" y="190729"/>
                </a:lnTo>
                <a:lnTo>
                  <a:pt x="43415" y="210327"/>
                </a:lnTo>
                <a:lnTo>
                  <a:pt x="15060" y="253093"/>
                </a:lnTo>
                <a:lnTo>
                  <a:pt x="3006" y="282964"/>
                </a:lnTo>
                <a:lnTo>
                  <a:pt x="0" y="307999"/>
                </a:lnTo>
                <a:lnTo>
                  <a:pt x="2303" y="316792"/>
                </a:lnTo>
                <a:lnTo>
                  <a:pt x="6660" y="323360"/>
                </a:lnTo>
                <a:lnTo>
                  <a:pt x="12388" y="328443"/>
                </a:lnTo>
                <a:lnTo>
                  <a:pt x="19734" y="330421"/>
                </a:lnTo>
                <a:lnTo>
                  <a:pt x="37303" y="328856"/>
                </a:lnTo>
                <a:lnTo>
                  <a:pt x="70399" y="313300"/>
                </a:lnTo>
                <a:lnTo>
                  <a:pt x="87102" y="294906"/>
                </a:lnTo>
                <a:lnTo>
                  <a:pt x="102558" y="260750"/>
                </a:lnTo>
                <a:lnTo>
                  <a:pt x="111606" y="221937"/>
                </a:lnTo>
                <a:lnTo>
                  <a:pt x="120637" y="182921"/>
                </a:lnTo>
                <a:lnTo>
                  <a:pt x="136803" y="136781"/>
                </a:lnTo>
                <a:lnTo>
                  <a:pt x="164202" y="95096"/>
                </a:lnTo>
                <a:lnTo>
                  <a:pt x="192731" y="52580"/>
                </a:lnTo>
                <a:lnTo>
                  <a:pt x="220987" y="5361"/>
                </a:lnTo>
                <a:lnTo>
                  <a:pt x="224350" y="0"/>
                </a:lnTo>
                <a:lnTo>
                  <a:pt x="225248" y="687"/>
                </a:lnTo>
                <a:lnTo>
                  <a:pt x="226244" y="7095"/>
                </a:lnTo>
                <a:lnTo>
                  <a:pt x="216693" y="42828"/>
                </a:lnTo>
                <a:lnTo>
                  <a:pt x="206214" y="83445"/>
                </a:lnTo>
                <a:lnTo>
                  <a:pt x="200457" y="107117"/>
                </a:lnTo>
                <a:lnTo>
                  <a:pt x="194502" y="134187"/>
                </a:lnTo>
                <a:lnTo>
                  <a:pt x="188415" y="163523"/>
                </a:lnTo>
                <a:lnTo>
                  <a:pt x="182240" y="194369"/>
                </a:lnTo>
                <a:lnTo>
                  <a:pt x="175302" y="226927"/>
                </a:lnTo>
                <a:lnTo>
                  <a:pt x="167854" y="260627"/>
                </a:lnTo>
                <a:lnTo>
                  <a:pt x="160067" y="295089"/>
                </a:lnTo>
                <a:lnTo>
                  <a:pt x="153464" y="328646"/>
                </a:lnTo>
                <a:lnTo>
                  <a:pt x="147651" y="361601"/>
                </a:lnTo>
                <a:lnTo>
                  <a:pt x="142365" y="394154"/>
                </a:lnTo>
                <a:lnTo>
                  <a:pt x="138135" y="423618"/>
                </a:lnTo>
                <a:lnTo>
                  <a:pt x="134609" y="451021"/>
                </a:lnTo>
                <a:lnTo>
                  <a:pt x="130927" y="498638"/>
                </a:lnTo>
                <a:lnTo>
                  <a:pt x="133995" y="533912"/>
                </a:lnTo>
                <a:lnTo>
                  <a:pt x="138199" y="545011"/>
                </a:lnTo>
                <a:lnTo>
                  <a:pt x="143825" y="552411"/>
                </a:lnTo>
                <a:lnTo>
                  <a:pt x="150397" y="557345"/>
                </a:lnTo>
                <a:lnTo>
                  <a:pt x="158306" y="556400"/>
                </a:lnTo>
                <a:lnTo>
                  <a:pt x="176502" y="544062"/>
                </a:lnTo>
                <a:lnTo>
                  <a:pt x="199837" y="496460"/>
                </a:lnTo>
                <a:lnTo>
                  <a:pt x="211658" y="453216"/>
                </a:lnTo>
                <a:lnTo>
                  <a:pt x="219499" y="410713"/>
                </a:lnTo>
                <a:lnTo>
                  <a:pt x="219947" y="369068"/>
                </a:lnTo>
                <a:lnTo>
                  <a:pt x="215611" y="348263"/>
                </a:lnTo>
                <a:lnTo>
                  <a:pt x="211269" y="341471"/>
                </a:lnTo>
                <a:lnTo>
                  <a:pt x="211587" y="340517"/>
                </a:lnTo>
                <a:lnTo>
                  <a:pt x="212506" y="339882"/>
                </a:lnTo>
                <a:lnTo>
                  <a:pt x="252400" y="328108"/>
                </a:lnTo>
                <a:lnTo>
                  <a:pt x="290530" y="315743"/>
                </a:lnTo>
                <a:lnTo>
                  <a:pt x="328642" y="3068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439">
            <a:extLst>
              <a:ext uri="{FF2B5EF4-FFF2-40B4-BE49-F238E27FC236}">
                <a16:creationId xmlns:a16="http://schemas.microsoft.com/office/drawing/2014/main" xmlns="" id="{DC270B9C-7D9A-482F-A5FD-496F52A9FAA1}"/>
              </a:ext>
            </a:extLst>
          </p:cNvPr>
          <p:cNvGrpSpPr/>
          <p:nvPr/>
        </p:nvGrpSpPr>
        <p:grpSpPr>
          <a:xfrm>
            <a:off x="4337510" y="503375"/>
            <a:ext cx="393241" cy="293009"/>
            <a:chOff x="4337510" y="503375"/>
            <a:chExt cx="393241" cy="293009"/>
          </a:xfrm>
        </p:grpSpPr>
        <p:sp>
          <p:nvSpPr>
            <p:cNvPr id="13" name="SMARTInkShape-2432">
              <a:extLst>
                <a:ext uri="{FF2B5EF4-FFF2-40B4-BE49-F238E27FC236}">
                  <a16:creationId xmlns:a16="http://schemas.microsoft.com/office/drawing/2014/main" xmlns="" id="{4F161CD3-652C-49B1-AFFE-F86970399B6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337510" y="503375"/>
              <a:ext cx="143707" cy="293009"/>
            </a:xfrm>
            <a:custGeom>
              <a:avLst/>
              <a:gdLst/>
              <a:ahLst/>
              <a:cxnLst/>
              <a:rect l="0" t="0" r="0" b="0"/>
              <a:pathLst>
                <a:path w="143707" h="293009">
                  <a:moveTo>
                    <a:pt x="132890" y="36375"/>
                  </a:moveTo>
                  <a:lnTo>
                    <a:pt x="132890" y="36375"/>
                  </a:lnTo>
                  <a:lnTo>
                    <a:pt x="124051" y="22069"/>
                  </a:lnTo>
                  <a:lnTo>
                    <a:pt x="110108" y="8829"/>
                  </a:lnTo>
                  <a:lnTo>
                    <a:pt x="93684" y="1716"/>
                  </a:lnTo>
                  <a:lnTo>
                    <a:pt x="75413" y="0"/>
                  </a:lnTo>
                  <a:lnTo>
                    <a:pt x="62894" y="2099"/>
                  </a:lnTo>
                  <a:lnTo>
                    <a:pt x="52156" y="9147"/>
                  </a:lnTo>
                  <a:lnTo>
                    <a:pt x="38178" y="26896"/>
                  </a:lnTo>
                  <a:lnTo>
                    <a:pt x="30118" y="43451"/>
                  </a:lnTo>
                  <a:lnTo>
                    <a:pt x="17313" y="86691"/>
                  </a:lnTo>
                  <a:lnTo>
                    <a:pt x="7393" y="122545"/>
                  </a:lnTo>
                  <a:lnTo>
                    <a:pt x="0" y="166453"/>
                  </a:lnTo>
                  <a:lnTo>
                    <a:pt x="1258" y="166838"/>
                  </a:lnTo>
                  <a:lnTo>
                    <a:pt x="41615" y="154713"/>
                  </a:lnTo>
                  <a:lnTo>
                    <a:pt x="72449" y="155242"/>
                  </a:lnTo>
                  <a:lnTo>
                    <a:pt x="101654" y="166610"/>
                  </a:lnTo>
                  <a:lnTo>
                    <a:pt x="124811" y="186754"/>
                  </a:lnTo>
                  <a:lnTo>
                    <a:pt x="141707" y="210597"/>
                  </a:lnTo>
                  <a:lnTo>
                    <a:pt x="143706" y="218845"/>
                  </a:lnTo>
                  <a:lnTo>
                    <a:pt x="142166" y="235536"/>
                  </a:lnTo>
                  <a:lnTo>
                    <a:pt x="129994" y="260799"/>
                  </a:lnTo>
                  <a:lnTo>
                    <a:pt x="102869" y="282788"/>
                  </a:lnTo>
                  <a:lnTo>
                    <a:pt x="80035" y="290531"/>
                  </a:lnTo>
                  <a:lnTo>
                    <a:pt x="50907" y="293008"/>
                  </a:lnTo>
                  <a:lnTo>
                    <a:pt x="44368" y="292130"/>
                  </a:lnTo>
                  <a:lnTo>
                    <a:pt x="40008" y="288723"/>
                  </a:lnTo>
                  <a:lnTo>
                    <a:pt x="31290" y="264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33">
              <a:extLst>
                <a:ext uri="{FF2B5EF4-FFF2-40B4-BE49-F238E27FC236}">
                  <a16:creationId xmlns:a16="http://schemas.microsoft.com/office/drawing/2014/main" xmlns="" id="{C9791799-2EFA-42D7-9C1D-679E2CE36F4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533900" y="516960"/>
              <a:ext cx="196851" cy="276791"/>
            </a:xfrm>
            <a:custGeom>
              <a:avLst/>
              <a:gdLst/>
              <a:ahLst/>
              <a:cxnLst/>
              <a:rect l="0" t="0" r="0" b="0"/>
              <a:pathLst>
                <a:path w="196851" h="276791">
                  <a:moveTo>
                    <a:pt x="196850" y="35490"/>
                  </a:moveTo>
                  <a:lnTo>
                    <a:pt x="196850" y="35490"/>
                  </a:lnTo>
                  <a:lnTo>
                    <a:pt x="182544" y="12346"/>
                  </a:lnTo>
                  <a:lnTo>
                    <a:pt x="172383" y="5683"/>
                  </a:lnTo>
                  <a:lnTo>
                    <a:pt x="157047" y="1076"/>
                  </a:lnTo>
                  <a:lnTo>
                    <a:pt x="112709" y="0"/>
                  </a:lnTo>
                  <a:lnTo>
                    <a:pt x="69928" y="6372"/>
                  </a:lnTo>
                  <a:lnTo>
                    <a:pt x="49725" y="15730"/>
                  </a:lnTo>
                  <a:lnTo>
                    <a:pt x="43266" y="23415"/>
                  </a:lnTo>
                  <a:lnTo>
                    <a:pt x="40396" y="32240"/>
                  </a:lnTo>
                  <a:lnTo>
                    <a:pt x="39486" y="49109"/>
                  </a:lnTo>
                  <a:lnTo>
                    <a:pt x="43921" y="95804"/>
                  </a:lnTo>
                  <a:lnTo>
                    <a:pt x="43698" y="136735"/>
                  </a:lnTo>
                  <a:lnTo>
                    <a:pt x="40778" y="145608"/>
                  </a:lnTo>
                  <a:lnTo>
                    <a:pt x="41296" y="147002"/>
                  </a:lnTo>
                  <a:lnTo>
                    <a:pt x="42347" y="147931"/>
                  </a:lnTo>
                  <a:lnTo>
                    <a:pt x="43754" y="147845"/>
                  </a:lnTo>
                  <a:lnTo>
                    <a:pt x="47198" y="145868"/>
                  </a:lnTo>
                  <a:lnTo>
                    <a:pt x="89208" y="143653"/>
                  </a:lnTo>
                  <a:lnTo>
                    <a:pt x="115881" y="150245"/>
                  </a:lnTo>
                  <a:lnTo>
                    <a:pt x="131230" y="161046"/>
                  </a:lnTo>
                  <a:lnTo>
                    <a:pt x="143697" y="175959"/>
                  </a:lnTo>
                  <a:lnTo>
                    <a:pt x="151589" y="194347"/>
                  </a:lnTo>
                  <a:lnTo>
                    <a:pt x="151860" y="203483"/>
                  </a:lnTo>
                  <a:lnTo>
                    <a:pt x="146515" y="221161"/>
                  </a:lnTo>
                  <a:lnTo>
                    <a:pt x="128235" y="243609"/>
                  </a:lnTo>
                  <a:lnTo>
                    <a:pt x="94832" y="263666"/>
                  </a:lnTo>
                  <a:lnTo>
                    <a:pt x="57026" y="276272"/>
                  </a:lnTo>
                  <a:lnTo>
                    <a:pt x="0" y="276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2434">
            <a:extLst>
              <a:ext uri="{FF2B5EF4-FFF2-40B4-BE49-F238E27FC236}">
                <a16:creationId xmlns:a16="http://schemas.microsoft.com/office/drawing/2014/main" xmlns="" id="{2342425C-D977-493C-AB04-FE26CB20D9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8200" y="1714884"/>
            <a:ext cx="387351" cy="304417"/>
          </a:xfrm>
          <a:custGeom>
            <a:avLst/>
            <a:gdLst/>
            <a:ahLst/>
            <a:cxnLst/>
            <a:rect l="0" t="0" r="0" b="0"/>
            <a:pathLst>
              <a:path w="387351" h="304417">
                <a:moveTo>
                  <a:pt x="0" y="304416"/>
                </a:moveTo>
                <a:lnTo>
                  <a:pt x="0" y="304416"/>
                </a:lnTo>
                <a:lnTo>
                  <a:pt x="3371" y="304416"/>
                </a:lnTo>
                <a:lnTo>
                  <a:pt x="12209" y="301045"/>
                </a:lnTo>
                <a:lnTo>
                  <a:pt x="42868" y="265071"/>
                </a:lnTo>
                <a:lnTo>
                  <a:pt x="66402" y="228944"/>
                </a:lnTo>
                <a:lnTo>
                  <a:pt x="91249" y="186961"/>
                </a:lnTo>
                <a:lnTo>
                  <a:pt x="113115" y="139871"/>
                </a:lnTo>
                <a:lnTo>
                  <a:pt x="124592" y="106872"/>
                </a:lnTo>
                <a:lnTo>
                  <a:pt x="137105" y="62205"/>
                </a:lnTo>
                <a:lnTo>
                  <a:pt x="145265" y="16347"/>
                </a:lnTo>
                <a:lnTo>
                  <a:pt x="145895" y="8016"/>
                </a:lnTo>
                <a:lnTo>
                  <a:pt x="135880" y="28766"/>
                </a:lnTo>
                <a:lnTo>
                  <a:pt x="125084" y="66736"/>
                </a:lnTo>
                <a:lnTo>
                  <a:pt x="119563" y="102354"/>
                </a:lnTo>
                <a:lnTo>
                  <a:pt x="118520" y="139822"/>
                </a:lnTo>
                <a:lnTo>
                  <a:pt x="120409" y="176935"/>
                </a:lnTo>
                <a:lnTo>
                  <a:pt x="123600" y="212245"/>
                </a:lnTo>
                <a:lnTo>
                  <a:pt x="131134" y="237345"/>
                </a:lnTo>
                <a:lnTo>
                  <a:pt x="141537" y="254851"/>
                </a:lnTo>
                <a:lnTo>
                  <a:pt x="153216" y="267335"/>
                </a:lnTo>
                <a:lnTo>
                  <a:pt x="160705" y="269112"/>
                </a:lnTo>
                <a:lnTo>
                  <a:pt x="178434" y="265442"/>
                </a:lnTo>
                <a:lnTo>
                  <a:pt x="211619" y="241363"/>
                </a:lnTo>
                <a:lnTo>
                  <a:pt x="244892" y="200675"/>
                </a:lnTo>
                <a:lnTo>
                  <a:pt x="264533" y="163529"/>
                </a:lnTo>
                <a:lnTo>
                  <a:pt x="281259" y="121150"/>
                </a:lnTo>
                <a:lnTo>
                  <a:pt x="293397" y="76444"/>
                </a:lnTo>
                <a:lnTo>
                  <a:pt x="303495" y="41993"/>
                </a:lnTo>
                <a:lnTo>
                  <a:pt x="311469" y="10291"/>
                </a:lnTo>
                <a:lnTo>
                  <a:pt x="311213" y="0"/>
                </a:lnTo>
                <a:lnTo>
                  <a:pt x="304251" y="41730"/>
                </a:lnTo>
                <a:lnTo>
                  <a:pt x="301734" y="74778"/>
                </a:lnTo>
                <a:lnTo>
                  <a:pt x="302967" y="112984"/>
                </a:lnTo>
                <a:lnTo>
                  <a:pt x="305867" y="151602"/>
                </a:lnTo>
                <a:lnTo>
                  <a:pt x="310918" y="188521"/>
                </a:lnTo>
                <a:lnTo>
                  <a:pt x="326368" y="234956"/>
                </a:lnTo>
                <a:lnTo>
                  <a:pt x="340727" y="257552"/>
                </a:lnTo>
                <a:lnTo>
                  <a:pt x="358397" y="271358"/>
                </a:lnTo>
                <a:lnTo>
                  <a:pt x="387350" y="2853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441">
            <a:extLst>
              <a:ext uri="{FF2B5EF4-FFF2-40B4-BE49-F238E27FC236}">
                <a16:creationId xmlns:a16="http://schemas.microsoft.com/office/drawing/2014/main" xmlns="" id="{35F0D8A6-0E89-49F5-9C09-857A28E6E1A9}"/>
              </a:ext>
            </a:extLst>
          </p:cNvPr>
          <p:cNvGrpSpPr/>
          <p:nvPr/>
        </p:nvGrpSpPr>
        <p:grpSpPr>
          <a:xfrm>
            <a:off x="2768600" y="1816100"/>
            <a:ext cx="190501" cy="144024"/>
            <a:chOff x="2768600" y="1816100"/>
            <a:chExt cx="190501" cy="144024"/>
          </a:xfrm>
        </p:grpSpPr>
        <p:sp>
          <p:nvSpPr>
            <p:cNvPr id="17" name="SMARTInkShape-2435">
              <a:extLst>
                <a:ext uri="{FF2B5EF4-FFF2-40B4-BE49-F238E27FC236}">
                  <a16:creationId xmlns:a16="http://schemas.microsoft.com/office/drawing/2014/main" xmlns="" id="{A95B6FE1-4A6C-4009-BC06-10D747DA56F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768600" y="18161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5190" y="10818"/>
                  </a:lnTo>
                  <a:lnTo>
                    <a:pt x="84650" y="579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36">
              <a:extLst>
                <a:ext uri="{FF2B5EF4-FFF2-40B4-BE49-F238E27FC236}">
                  <a16:creationId xmlns:a16="http://schemas.microsoft.com/office/drawing/2014/main" xmlns="" id="{2673B3D3-831B-41E0-8AA0-22012FC5347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779479" y="1943100"/>
              <a:ext cx="179622" cy="17024"/>
            </a:xfrm>
            <a:custGeom>
              <a:avLst/>
              <a:gdLst/>
              <a:ahLst/>
              <a:cxnLst/>
              <a:rect l="0" t="0" r="0" b="0"/>
              <a:pathLst>
                <a:path w="179622" h="17024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5775"/>
                  </a:lnTo>
                  <a:lnTo>
                    <a:pt x="0" y="8789"/>
                  </a:lnTo>
                  <a:lnTo>
                    <a:pt x="607" y="12209"/>
                  </a:lnTo>
                  <a:lnTo>
                    <a:pt x="3834" y="14490"/>
                  </a:lnTo>
                  <a:lnTo>
                    <a:pt x="14945" y="17023"/>
                  </a:lnTo>
                  <a:lnTo>
                    <a:pt x="50552" y="15078"/>
                  </a:lnTo>
                  <a:lnTo>
                    <a:pt x="82746" y="11875"/>
                  </a:lnTo>
                  <a:lnTo>
                    <a:pt x="116810" y="8100"/>
                  </a:lnTo>
                  <a:lnTo>
                    <a:pt x="158815" y="2714"/>
                  </a:lnTo>
                  <a:lnTo>
                    <a:pt x="179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42">
            <a:extLst>
              <a:ext uri="{FF2B5EF4-FFF2-40B4-BE49-F238E27FC236}">
                <a16:creationId xmlns:a16="http://schemas.microsoft.com/office/drawing/2014/main" xmlns="" id="{62177CDD-BBC3-46C9-B228-66EB8A86ED65}"/>
              </a:ext>
            </a:extLst>
          </p:cNvPr>
          <p:cNvGrpSpPr/>
          <p:nvPr/>
        </p:nvGrpSpPr>
        <p:grpSpPr>
          <a:xfrm>
            <a:off x="3284475" y="1677883"/>
            <a:ext cx="779526" cy="354118"/>
            <a:chOff x="3284475" y="1677883"/>
            <a:chExt cx="779526" cy="354118"/>
          </a:xfrm>
        </p:grpSpPr>
        <p:sp>
          <p:nvSpPr>
            <p:cNvPr id="20" name="SMARTInkShape-2437">
              <a:extLst>
                <a:ext uri="{FF2B5EF4-FFF2-40B4-BE49-F238E27FC236}">
                  <a16:creationId xmlns:a16="http://schemas.microsoft.com/office/drawing/2014/main" xmlns="" id="{C14E298B-4F75-4323-A334-D0E055FF078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284475" y="1690767"/>
              <a:ext cx="169926" cy="225866"/>
            </a:xfrm>
            <a:custGeom>
              <a:avLst/>
              <a:gdLst/>
              <a:ahLst/>
              <a:cxnLst/>
              <a:rect l="0" t="0" r="0" b="0"/>
              <a:pathLst>
                <a:path w="169926" h="225866">
                  <a:moveTo>
                    <a:pt x="100075" y="23733"/>
                  </a:moveTo>
                  <a:lnTo>
                    <a:pt x="100075" y="23733"/>
                  </a:lnTo>
                  <a:lnTo>
                    <a:pt x="103446" y="13620"/>
                  </a:lnTo>
                  <a:lnTo>
                    <a:pt x="103733" y="9935"/>
                  </a:lnTo>
                  <a:lnTo>
                    <a:pt x="100696" y="0"/>
                  </a:lnTo>
                  <a:lnTo>
                    <a:pt x="99783" y="856"/>
                  </a:lnTo>
                  <a:lnTo>
                    <a:pt x="79141" y="37418"/>
                  </a:lnTo>
                  <a:lnTo>
                    <a:pt x="60006" y="80077"/>
                  </a:lnTo>
                  <a:lnTo>
                    <a:pt x="42285" y="112040"/>
                  </a:lnTo>
                  <a:lnTo>
                    <a:pt x="15846" y="158396"/>
                  </a:lnTo>
                  <a:lnTo>
                    <a:pt x="1906" y="201688"/>
                  </a:lnTo>
                  <a:lnTo>
                    <a:pt x="0" y="214772"/>
                  </a:lnTo>
                  <a:lnTo>
                    <a:pt x="1608" y="218826"/>
                  </a:lnTo>
                  <a:lnTo>
                    <a:pt x="4797" y="221528"/>
                  </a:lnTo>
                  <a:lnTo>
                    <a:pt x="9039" y="223330"/>
                  </a:lnTo>
                  <a:lnTo>
                    <a:pt x="35237" y="225865"/>
                  </a:lnTo>
                  <a:lnTo>
                    <a:pt x="73181" y="219875"/>
                  </a:lnTo>
                  <a:lnTo>
                    <a:pt x="115703" y="209162"/>
                  </a:lnTo>
                  <a:lnTo>
                    <a:pt x="169925" y="18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38">
              <a:extLst>
                <a:ext uri="{FF2B5EF4-FFF2-40B4-BE49-F238E27FC236}">
                  <a16:creationId xmlns:a16="http://schemas.microsoft.com/office/drawing/2014/main" xmlns="" id="{F05ABEBC-F68C-44F7-A454-1BDE410582B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10041" y="1841500"/>
              <a:ext cx="31660" cy="165101"/>
            </a:xfrm>
            <a:custGeom>
              <a:avLst/>
              <a:gdLst/>
              <a:ahLst/>
              <a:cxnLst/>
              <a:rect l="0" t="0" r="0" b="0"/>
              <a:pathLst>
                <a:path w="31660" h="165101">
                  <a:moveTo>
                    <a:pt x="31659" y="0"/>
                  </a:moveTo>
                  <a:lnTo>
                    <a:pt x="31659" y="0"/>
                  </a:lnTo>
                  <a:lnTo>
                    <a:pt x="17844" y="8789"/>
                  </a:lnTo>
                  <a:lnTo>
                    <a:pt x="10702" y="16606"/>
                  </a:lnTo>
                  <a:lnTo>
                    <a:pt x="5176" y="27136"/>
                  </a:lnTo>
                  <a:lnTo>
                    <a:pt x="602" y="71194"/>
                  </a:lnTo>
                  <a:lnTo>
                    <a:pt x="0" y="117874"/>
                  </a:lnTo>
                  <a:lnTo>
                    <a:pt x="1808" y="148507"/>
                  </a:lnTo>
                  <a:lnTo>
                    <a:pt x="3292" y="154038"/>
                  </a:lnTo>
                  <a:lnTo>
                    <a:pt x="5692" y="157725"/>
                  </a:lnTo>
                  <a:lnTo>
                    <a:pt x="8703" y="160183"/>
                  </a:lnTo>
                  <a:lnTo>
                    <a:pt x="1895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39">
              <a:extLst>
                <a:ext uri="{FF2B5EF4-FFF2-40B4-BE49-F238E27FC236}">
                  <a16:creationId xmlns:a16="http://schemas.microsoft.com/office/drawing/2014/main" xmlns="" id="{19179510-B082-4035-B009-384F19036EE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574434" y="1698429"/>
              <a:ext cx="127617" cy="270702"/>
            </a:xfrm>
            <a:custGeom>
              <a:avLst/>
              <a:gdLst/>
              <a:ahLst/>
              <a:cxnLst/>
              <a:rect l="0" t="0" r="0" b="0"/>
              <a:pathLst>
                <a:path w="127617" h="270702">
                  <a:moveTo>
                    <a:pt x="127616" y="3371"/>
                  </a:moveTo>
                  <a:lnTo>
                    <a:pt x="127616" y="3371"/>
                  </a:lnTo>
                  <a:lnTo>
                    <a:pt x="120874" y="0"/>
                  </a:lnTo>
                  <a:lnTo>
                    <a:pt x="113801" y="226"/>
                  </a:lnTo>
                  <a:lnTo>
                    <a:pt x="91020" y="9492"/>
                  </a:lnTo>
                  <a:lnTo>
                    <a:pt x="67541" y="30976"/>
                  </a:lnTo>
                  <a:lnTo>
                    <a:pt x="42710" y="69798"/>
                  </a:lnTo>
                  <a:lnTo>
                    <a:pt x="25909" y="104625"/>
                  </a:lnTo>
                  <a:lnTo>
                    <a:pt x="11152" y="142917"/>
                  </a:lnTo>
                  <a:lnTo>
                    <a:pt x="2241" y="181103"/>
                  </a:lnTo>
                  <a:lnTo>
                    <a:pt x="0" y="224817"/>
                  </a:lnTo>
                  <a:lnTo>
                    <a:pt x="3805" y="253370"/>
                  </a:lnTo>
                  <a:lnTo>
                    <a:pt x="9324" y="264530"/>
                  </a:lnTo>
                  <a:lnTo>
                    <a:pt x="12771" y="268493"/>
                  </a:lnTo>
                  <a:lnTo>
                    <a:pt x="17186" y="270430"/>
                  </a:lnTo>
                  <a:lnTo>
                    <a:pt x="27736" y="270701"/>
                  </a:lnTo>
                  <a:lnTo>
                    <a:pt x="39480" y="264706"/>
                  </a:lnTo>
                  <a:lnTo>
                    <a:pt x="45575" y="260144"/>
                  </a:lnTo>
                  <a:lnTo>
                    <a:pt x="54229" y="247550"/>
                  </a:lnTo>
                  <a:lnTo>
                    <a:pt x="57525" y="240240"/>
                  </a:lnTo>
                  <a:lnTo>
                    <a:pt x="59305" y="222711"/>
                  </a:lnTo>
                  <a:lnTo>
                    <a:pt x="57039" y="204572"/>
                  </a:lnTo>
                  <a:lnTo>
                    <a:pt x="51328" y="189455"/>
                  </a:lnTo>
                  <a:lnTo>
                    <a:pt x="40323" y="179443"/>
                  </a:lnTo>
                  <a:lnTo>
                    <a:pt x="33437" y="175786"/>
                  </a:lnTo>
                  <a:lnTo>
                    <a:pt x="20142" y="173604"/>
                  </a:lnTo>
                  <a:lnTo>
                    <a:pt x="9294" y="174985"/>
                  </a:lnTo>
                  <a:lnTo>
                    <a:pt x="6402" y="176342"/>
                  </a:lnTo>
                  <a:lnTo>
                    <a:pt x="616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40">
              <a:extLst>
                <a:ext uri="{FF2B5EF4-FFF2-40B4-BE49-F238E27FC236}">
                  <a16:creationId xmlns:a16="http://schemas.microsoft.com/office/drawing/2014/main" xmlns="" id="{C750FEE7-CDE2-4130-B890-3498321C90B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721983" y="19113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5467" y="2979"/>
                  </a:lnTo>
                  <a:lnTo>
                    <a:pt x="4761" y="1986"/>
                  </a:lnTo>
                  <a:lnTo>
                    <a:pt x="3585" y="1324"/>
                  </a:lnTo>
                  <a:lnTo>
                    <a:pt x="0" y="261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41">
              <a:extLst>
                <a:ext uri="{FF2B5EF4-FFF2-40B4-BE49-F238E27FC236}">
                  <a16:creationId xmlns:a16="http://schemas.microsoft.com/office/drawing/2014/main" xmlns="" id="{1E87DAF1-9511-4930-8097-4CAAED54829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905250" y="1677883"/>
              <a:ext cx="115140" cy="354118"/>
            </a:xfrm>
            <a:custGeom>
              <a:avLst/>
              <a:gdLst/>
              <a:ahLst/>
              <a:cxnLst/>
              <a:rect l="0" t="0" r="0" b="0"/>
              <a:pathLst>
                <a:path w="115140" h="354118">
                  <a:moveTo>
                    <a:pt x="0" y="23917"/>
                  </a:moveTo>
                  <a:lnTo>
                    <a:pt x="0" y="23917"/>
                  </a:lnTo>
                  <a:lnTo>
                    <a:pt x="10845" y="23211"/>
                  </a:lnTo>
                  <a:lnTo>
                    <a:pt x="48804" y="11707"/>
                  </a:lnTo>
                  <a:lnTo>
                    <a:pt x="92827" y="742"/>
                  </a:lnTo>
                  <a:lnTo>
                    <a:pt x="99985" y="0"/>
                  </a:lnTo>
                  <a:lnTo>
                    <a:pt x="105462" y="917"/>
                  </a:lnTo>
                  <a:lnTo>
                    <a:pt x="113429" y="5698"/>
                  </a:lnTo>
                  <a:lnTo>
                    <a:pt x="115130" y="10360"/>
                  </a:lnTo>
                  <a:lnTo>
                    <a:pt x="115139" y="23066"/>
                  </a:lnTo>
                  <a:lnTo>
                    <a:pt x="104327" y="65769"/>
                  </a:lnTo>
                  <a:lnTo>
                    <a:pt x="91276" y="112361"/>
                  </a:lnTo>
                  <a:lnTo>
                    <a:pt x="77726" y="150244"/>
                  </a:lnTo>
                  <a:lnTo>
                    <a:pt x="62297" y="192481"/>
                  </a:lnTo>
                  <a:lnTo>
                    <a:pt x="47443" y="235006"/>
                  </a:lnTo>
                  <a:lnTo>
                    <a:pt x="36137" y="272722"/>
                  </a:lnTo>
                  <a:lnTo>
                    <a:pt x="25210" y="315575"/>
                  </a:lnTo>
                  <a:lnTo>
                    <a:pt x="19050" y="35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42">
              <a:extLst>
                <a:ext uri="{FF2B5EF4-FFF2-40B4-BE49-F238E27FC236}">
                  <a16:creationId xmlns:a16="http://schemas.microsoft.com/office/drawing/2014/main" xmlns="" id="{73AF8269-1035-4E71-AEDF-531AFDD8CE4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873500" y="18796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37037" y="12142"/>
                  </a:lnTo>
                  <a:lnTo>
                    <a:pt x="68672" y="8219"/>
                  </a:lnTo>
                  <a:lnTo>
                    <a:pt x="103898" y="4123"/>
                  </a:lnTo>
                  <a:lnTo>
                    <a:pt x="138840" y="183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43">
            <a:extLst>
              <a:ext uri="{FF2B5EF4-FFF2-40B4-BE49-F238E27FC236}">
                <a16:creationId xmlns:a16="http://schemas.microsoft.com/office/drawing/2014/main" xmlns="" id="{D238601E-8312-4A5D-9BA1-0C401358A997}"/>
              </a:ext>
            </a:extLst>
          </p:cNvPr>
          <p:cNvGrpSpPr/>
          <p:nvPr/>
        </p:nvGrpSpPr>
        <p:grpSpPr>
          <a:xfrm>
            <a:off x="2148064" y="2521335"/>
            <a:ext cx="868187" cy="240422"/>
            <a:chOff x="2148064" y="2521335"/>
            <a:chExt cx="868187" cy="240422"/>
          </a:xfrm>
        </p:grpSpPr>
        <p:sp>
          <p:nvSpPr>
            <p:cNvPr id="27" name="SMARTInkShape-2443">
              <a:extLst>
                <a:ext uri="{FF2B5EF4-FFF2-40B4-BE49-F238E27FC236}">
                  <a16:creationId xmlns:a16="http://schemas.microsoft.com/office/drawing/2014/main" xmlns="" id="{81A76742-CC8A-4C83-9F12-470B8EEB32E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148064" y="2521335"/>
              <a:ext cx="512288" cy="195965"/>
            </a:xfrm>
            <a:custGeom>
              <a:avLst/>
              <a:gdLst/>
              <a:ahLst/>
              <a:cxnLst/>
              <a:rect l="0" t="0" r="0" b="0"/>
              <a:pathLst>
                <a:path w="512288" h="195965">
                  <a:moveTo>
                    <a:pt x="106186" y="82165"/>
                  </a:moveTo>
                  <a:lnTo>
                    <a:pt x="106186" y="82165"/>
                  </a:lnTo>
                  <a:lnTo>
                    <a:pt x="109557" y="82165"/>
                  </a:lnTo>
                  <a:lnTo>
                    <a:pt x="118395" y="85536"/>
                  </a:lnTo>
                  <a:lnTo>
                    <a:pt x="129951" y="97745"/>
                  </a:lnTo>
                  <a:lnTo>
                    <a:pt x="134387" y="110726"/>
                  </a:lnTo>
                  <a:lnTo>
                    <a:pt x="135570" y="118139"/>
                  </a:lnTo>
                  <a:lnTo>
                    <a:pt x="130493" y="145427"/>
                  </a:lnTo>
                  <a:lnTo>
                    <a:pt x="116681" y="172484"/>
                  </a:lnTo>
                  <a:lnTo>
                    <a:pt x="99183" y="191633"/>
                  </a:lnTo>
                  <a:lnTo>
                    <a:pt x="81201" y="195964"/>
                  </a:lnTo>
                  <a:lnTo>
                    <a:pt x="60509" y="194125"/>
                  </a:lnTo>
                  <a:lnTo>
                    <a:pt x="41906" y="186253"/>
                  </a:lnTo>
                  <a:lnTo>
                    <a:pt x="15565" y="159808"/>
                  </a:lnTo>
                  <a:lnTo>
                    <a:pt x="0" y="121790"/>
                  </a:lnTo>
                  <a:lnTo>
                    <a:pt x="1137" y="99306"/>
                  </a:lnTo>
                  <a:lnTo>
                    <a:pt x="4403" y="89359"/>
                  </a:lnTo>
                  <a:lnTo>
                    <a:pt x="19321" y="72662"/>
                  </a:lnTo>
                  <a:lnTo>
                    <a:pt x="43591" y="58186"/>
                  </a:lnTo>
                  <a:lnTo>
                    <a:pt x="80247" y="44696"/>
                  </a:lnTo>
                  <a:lnTo>
                    <a:pt x="104416" y="38841"/>
                  </a:lnTo>
                  <a:lnTo>
                    <a:pt x="131817" y="33527"/>
                  </a:lnTo>
                  <a:lnTo>
                    <a:pt x="161373" y="28573"/>
                  </a:lnTo>
                  <a:lnTo>
                    <a:pt x="193777" y="24565"/>
                  </a:lnTo>
                  <a:lnTo>
                    <a:pt x="228080" y="21187"/>
                  </a:lnTo>
                  <a:lnTo>
                    <a:pt x="263649" y="18230"/>
                  </a:lnTo>
                  <a:lnTo>
                    <a:pt x="297944" y="15553"/>
                  </a:lnTo>
                  <a:lnTo>
                    <a:pt x="331392" y="13062"/>
                  </a:lnTo>
                  <a:lnTo>
                    <a:pt x="364273" y="10696"/>
                  </a:lnTo>
                  <a:lnTo>
                    <a:pt x="393250" y="8414"/>
                  </a:lnTo>
                  <a:lnTo>
                    <a:pt x="419623" y="6186"/>
                  </a:lnTo>
                  <a:lnTo>
                    <a:pt x="463508" y="2536"/>
                  </a:lnTo>
                  <a:lnTo>
                    <a:pt x="511079" y="0"/>
                  </a:lnTo>
                  <a:lnTo>
                    <a:pt x="512287" y="577"/>
                  </a:lnTo>
                  <a:lnTo>
                    <a:pt x="511681" y="1667"/>
                  </a:lnTo>
                  <a:lnTo>
                    <a:pt x="506236" y="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44">
              <a:extLst>
                <a:ext uri="{FF2B5EF4-FFF2-40B4-BE49-F238E27FC236}">
                  <a16:creationId xmlns:a16="http://schemas.microsoft.com/office/drawing/2014/main" xmlns="" id="{9696837E-6E99-4897-9EDE-1BD8D98C0AD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846206" y="2647950"/>
              <a:ext cx="138295" cy="18689"/>
            </a:xfrm>
            <a:custGeom>
              <a:avLst/>
              <a:gdLst/>
              <a:ahLst/>
              <a:cxnLst/>
              <a:rect l="0" t="0" r="0" b="0"/>
              <a:pathLst>
                <a:path w="138295" h="18689">
                  <a:moveTo>
                    <a:pt x="17644" y="0"/>
                  </a:moveTo>
                  <a:lnTo>
                    <a:pt x="17644" y="0"/>
                  </a:lnTo>
                  <a:lnTo>
                    <a:pt x="3338" y="8838"/>
                  </a:lnTo>
                  <a:lnTo>
                    <a:pt x="703" y="12865"/>
                  </a:lnTo>
                  <a:lnTo>
                    <a:pt x="0" y="14927"/>
                  </a:lnTo>
                  <a:lnTo>
                    <a:pt x="2353" y="16301"/>
                  </a:lnTo>
                  <a:lnTo>
                    <a:pt x="37441" y="18688"/>
                  </a:lnTo>
                  <a:lnTo>
                    <a:pt x="83251" y="14614"/>
                  </a:lnTo>
                  <a:lnTo>
                    <a:pt x="13829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45">
              <a:extLst>
                <a:ext uri="{FF2B5EF4-FFF2-40B4-BE49-F238E27FC236}">
                  <a16:creationId xmlns:a16="http://schemas.microsoft.com/office/drawing/2014/main" xmlns="" id="{5DFC1AEA-6721-449F-8AF4-28A30F1F069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844304" y="2736850"/>
              <a:ext cx="171947" cy="24907"/>
            </a:xfrm>
            <a:custGeom>
              <a:avLst/>
              <a:gdLst/>
              <a:ahLst/>
              <a:cxnLst/>
              <a:rect l="0" t="0" r="0" b="0"/>
              <a:pathLst>
                <a:path w="171947" h="24907">
                  <a:moveTo>
                    <a:pt x="13196" y="0"/>
                  </a:moveTo>
                  <a:lnTo>
                    <a:pt x="13196" y="0"/>
                  </a:lnTo>
                  <a:lnTo>
                    <a:pt x="3083" y="10113"/>
                  </a:lnTo>
                  <a:lnTo>
                    <a:pt x="810" y="13797"/>
                  </a:lnTo>
                  <a:lnTo>
                    <a:pt x="0" y="16959"/>
                  </a:lnTo>
                  <a:lnTo>
                    <a:pt x="165" y="19773"/>
                  </a:lnTo>
                  <a:lnTo>
                    <a:pt x="1686" y="21648"/>
                  </a:lnTo>
                  <a:lnTo>
                    <a:pt x="7140" y="23733"/>
                  </a:lnTo>
                  <a:lnTo>
                    <a:pt x="41740" y="24906"/>
                  </a:lnTo>
                  <a:lnTo>
                    <a:pt x="74566" y="23299"/>
                  </a:lnTo>
                  <a:lnTo>
                    <a:pt x="108910" y="20233"/>
                  </a:lnTo>
                  <a:lnTo>
                    <a:pt x="151074" y="15246"/>
                  </a:lnTo>
                  <a:lnTo>
                    <a:pt x="17194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444">
            <a:extLst>
              <a:ext uri="{FF2B5EF4-FFF2-40B4-BE49-F238E27FC236}">
                <a16:creationId xmlns:a16="http://schemas.microsoft.com/office/drawing/2014/main" xmlns="" id="{55089139-DF93-4489-AE6A-E40B52C8CCD5}"/>
              </a:ext>
            </a:extLst>
          </p:cNvPr>
          <p:cNvGrpSpPr/>
          <p:nvPr/>
        </p:nvGrpSpPr>
        <p:grpSpPr>
          <a:xfrm>
            <a:off x="3385955" y="2503229"/>
            <a:ext cx="582796" cy="311473"/>
            <a:chOff x="3385955" y="2503229"/>
            <a:chExt cx="582796" cy="311473"/>
          </a:xfrm>
        </p:grpSpPr>
        <p:sp>
          <p:nvSpPr>
            <p:cNvPr id="31" name="SMARTInkShape-2446">
              <a:extLst>
                <a:ext uri="{FF2B5EF4-FFF2-40B4-BE49-F238E27FC236}">
                  <a16:creationId xmlns:a16="http://schemas.microsoft.com/office/drawing/2014/main" xmlns="" id="{266FD5C4-1E4B-4984-AABF-56C51A3EEE6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385955" y="2516184"/>
              <a:ext cx="156570" cy="298518"/>
            </a:xfrm>
            <a:custGeom>
              <a:avLst/>
              <a:gdLst/>
              <a:ahLst/>
              <a:cxnLst/>
              <a:rect l="0" t="0" r="0" b="0"/>
              <a:pathLst>
                <a:path w="156570" h="298518">
                  <a:moveTo>
                    <a:pt x="17645" y="42866"/>
                  </a:moveTo>
                  <a:lnTo>
                    <a:pt x="17645" y="42866"/>
                  </a:lnTo>
                  <a:lnTo>
                    <a:pt x="5711" y="37840"/>
                  </a:lnTo>
                  <a:lnTo>
                    <a:pt x="0" y="36778"/>
                  </a:lnTo>
                  <a:lnTo>
                    <a:pt x="238" y="35985"/>
                  </a:lnTo>
                  <a:lnTo>
                    <a:pt x="2382" y="33223"/>
                  </a:lnTo>
                  <a:lnTo>
                    <a:pt x="36000" y="16753"/>
                  </a:lnTo>
                  <a:lnTo>
                    <a:pt x="82262" y="3763"/>
                  </a:lnTo>
                  <a:lnTo>
                    <a:pt x="116205" y="0"/>
                  </a:lnTo>
                  <a:lnTo>
                    <a:pt x="134122" y="2883"/>
                  </a:lnTo>
                  <a:lnTo>
                    <a:pt x="141863" y="5627"/>
                  </a:lnTo>
                  <a:lnTo>
                    <a:pt x="147729" y="10985"/>
                  </a:lnTo>
                  <a:lnTo>
                    <a:pt x="156129" y="26345"/>
                  </a:lnTo>
                  <a:lnTo>
                    <a:pt x="156569" y="48693"/>
                  </a:lnTo>
                  <a:lnTo>
                    <a:pt x="147003" y="90924"/>
                  </a:lnTo>
                  <a:lnTo>
                    <a:pt x="135815" y="123492"/>
                  </a:lnTo>
                  <a:lnTo>
                    <a:pt x="121435" y="159133"/>
                  </a:lnTo>
                  <a:lnTo>
                    <a:pt x="107519" y="196140"/>
                  </a:lnTo>
                  <a:lnTo>
                    <a:pt x="95689" y="230932"/>
                  </a:lnTo>
                  <a:lnTo>
                    <a:pt x="84227" y="278250"/>
                  </a:lnTo>
                  <a:lnTo>
                    <a:pt x="83220" y="292120"/>
                  </a:lnTo>
                  <a:lnTo>
                    <a:pt x="83939" y="295819"/>
                  </a:lnTo>
                  <a:lnTo>
                    <a:pt x="85125" y="298285"/>
                  </a:lnTo>
                  <a:lnTo>
                    <a:pt x="87326" y="298517"/>
                  </a:lnTo>
                  <a:lnTo>
                    <a:pt x="100195" y="290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47">
              <a:extLst>
                <a:ext uri="{FF2B5EF4-FFF2-40B4-BE49-F238E27FC236}">
                  <a16:creationId xmlns:a16="http://schemas.microsoft.com/office/drawing/2014/main" xmlns="" id="{40DEFFAE-534C-4228-9BFC-1BEB294C93E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386315" y="2692400"/>
              <a:ext cx="195086" cy="38101"/>
            </a:xfrm>
            <a:custGeom>
              <a:avLst/>
              <a:gdLst/>
              <a:ahLst/>
              <a:cxnLst/>
              <a:rect l="0" t="0" r="0" b="0"/>
              <a:pathLst>
                <a:path w="1950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5500" y="27987"/>
                  </a:lnTo>
                  <a:lnTo>
                    <a:pt x="19808" y="21140"/>
                  </a:lnTo>
                  <a:lnTo>
                    <a:pt x="55427" y="13320"/>
                  </a:lnTo>
                  <a:lnTo>
                    <a:pt x="101729" y="8415"/>
                  </a:lnTo>
                  <a:lnTo>
                    <a:pt x="149315" y="5080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48">
              <a:extLst>
                <a:ext uri="{FF2B5EF4-FFF2-40B4-BE49-F238E27FC236}">
                  <a16:creationId xmlns:a16="http://schemas.microsoft.com/office/drawing/2014/main" xmlns="" id="{853D7008-4378-475F-849A-F8FF9DFC822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638550" y="27241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49">
              <a:extLst>
                <a:ext uri="{FF2B5EF4-FFF2-40B4-BE49-F238E27FC236}">
                  <a16:creationId xmlns:a16="http://schemas.microsoft.com/office/drawing/2014/main" xmlns="" id="{86D94F45-571E-4D38-B4BB-99E7D7720B2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790950" y="2503229"/>
              <a:ext cx="134084" cy="290772"/>
            </a:xfrm>
            <a:custGeom>
              <a:avLst/>
              <a:gdLst/>
              <a:ahLst/>
              <a:cxnLst/>
              <a:rect l="0" t="0" r="0" b="0"/>
              <a:pathLst>
                <a:path w="134084" h="290772">
                  <a:moveTo>
                    <a:pt x="0" y="36771"/>
                  </a:moveTo>
                  <a:lnTo>
                    <a:pt x="0" y="36771"/>
                  </a:lnTo>
                  <a:lnTo>
                    <a:pt x="0" y="33400"/>
                  </a:lnTo>
                  <a:lnTo>
                    <a:pt x="3763" y="29863"/>
                  </a:lnTo>
                  <a:lnTo>
                    <a:pt x="24419" y="18473"/>
                  </a:lnTo>
                  <a:lnTo>
                    <a:pt x="69473" y="7704"/>
                  </a:lnTo>
                  <a:lnTo>
                    <a:pt x="110044" y="665"/>
                  </a:lnTo>
                  <a:lnTo>
                    <a:pt x="117813" y="0"/>
                  </a:lnTo>
                  <a:lnTo>
                    <a:pt x="123697" y="968"/>
                  </a:lnTo>
                  <a:lnTo>
                    <a:pt x="132117" y="5807"/>
                  </a:lnTo>
                  <a:lnTo>
                    <a:pt x="133939" y="10484"/>
                  </a:lnTo>
                  <a:lnTo>
                    <a:pt x="134083" y="23206"/>
                  </a:lnTo>
                  <a:lnTo>
                    <a:pt x="123355" y="65920"/>
                  </a:lnTo>
                  <a:lnTo>
                    <a:pt x="111025" y="111103"/>
                  </a:lnTo>
                  <a:lnTo>
                    <a:pt x="100144" y="143656"/>
                  </a:lnTo>
                  <a:lnTo>
                    <a:pt x="90135" y="176938"/>
                  </a:lnTo>
                  <a:lnTo>
                    <a:pt x="76566" y="223646"/>
                  </a:lnTo>
                  <a:lnTo>
                    <a:pt x="66081" y="270613"/>
                  </a:lnTo>
                  <a:lnTo>
                    <a:pt x="63500" y="290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450">
              <a:extLst>
                <a:ext uri="{FF2B5EF4-FFF2-40B4-BE49-F238E27FC236}">
                  <a16:creationId xmlns:a16="http://schemas.microsoft.com/office/drawing/2014/main" xmlns="" id="{4988B523-3CED-4673-AF11-87234290B3C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765550" y="26797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526" y="20374"/>
                  </a:lnTo>
                  <a:lnTo>
                    <a:pt x="45466" y="15940"/>
                  </a:lnTo>
                  <a:lnTo>
                    <a:pt x="89593" y="10289"/>
                  </a:lnTo>
                  <a:lnTo>
                    <a:pt x="135045" y="4146"/>
                  </a:lnTo>
                  <a:lnTo>
                    <a:pt x="176421" y="122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445">
            <a:extLst>
              <a:ext uri="{FF2B5EF4-FFF2-40B4-BE49-F238E27FC236}">
                <a16:creationId xmlns:a16="http://schemas.microsoft.com/office/drawing/2014/main" xmlns="" id="{9E62E10E-D518-4CFA-9F02-EEB58235FB01}"/>
              </a:ext>
            </a:extLst>
          </p:cNvPr>
          <p:cNvGrpSpPr/>
          <p:nvPr/>
        </p:nvGrpSpPr>
        <p:grpSpPr>
          <a:xfrm>
            <a:off x="2076711" y="3198711"/>
            <a:ext cx="829101" cy="391825"/>
            <a:chOff x="2076711" y="3198711"/>
            <a:chExt cx="829101" cy="391825"/>
          </a:xfrm>
        </p:grpSpPr>
        <p:sp>
          <p:nvSpPr>
            <p:cNvPr id="37" name="SMARTInkShape-2451">
              <a:extLst>
                <a:ext uri="{FF2B5EF4-FFF2-40B4-BE49-F238E27FC236}">
                  <a16:creationId xmlns:a16="http://schemas.microsoft.com/office/drawing/2014/main" xmlns="" id="{757BFC39-6020-484C-BEE8-D6B3CC0B037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076711" y="3418268"/>
              <a:ext cx="177540" cy="172268"/>
            </a:xfrm>
            <a:custGeom>
              <a:avLst/>
              <a:gdLst/>
              <a:ahLst/>
              <a:cxnLst/>
              <a:rect l="0" t="0" r="0" b="0"/>
              <a:pathLst>
                <a:path w="177540" h="172268">
                  <a:moveTo>
                    <a:pt x="6089" y="23432"/>
                  </a:moveTo>
                  <a:lnTo>
                    <a:pt x="6089" y="23432"/>
                  </a:lnTo>
                  <a:lnTo>
                    <a:pt x="6089" y="17343"/>
                  </a:lnTo>
                  <a:lnTo>
                    <a:pt x="6089" y="52272"/>
                  </a:lnTo>
                  <a:lnTo>
                    <a:pt x="6089" y="94301"/>
                  </a:lnTo>
                  <a:lnTo>
                    <a:pt x="4207" y="132389"/>
                  </a:lnTo>
                  <a:lnTo>
                    <a:pt x="0" y="172267"/>
                  </a:lnTo>
                  <a:lnTo>
                    <a:pt x="3133" y="135520"/>
                  </a:lnTo>
                  <a:lnTo>
                    <a:pt x="8584" y="92234"/>
                  </a:lnTo>
                  <a:lnTo>
                    <a:pt x="18039" y="50403"/>
                  </a:lnTo>
                  <a:lnTo>
                    <a:pt x="29777" y="21310"/>
                  </a:lnTo>
                  <a:lnTo>
                    <a:pt x="38019" y="10024"/>
                  </a:lnTo>
                  <a:lnTo>
                    <a:pt x="42192" y="6026"/>
                  </a:lnTo>
                  <a:lnTo>
                    <a:pt x="46386" y="6184"/>
                  </a:lnTo>
                  <a:lnTo>
                    <a:pt x="50592" y="9111"/>
                  </a:lnTo>
                  <a:lnTo>
                    <a:pt x="54808" y="13885"/>
                  </a:lnTo>
                  <a:lnTo>
                    <a:pt x="66643" y="46894"/>
                  </a:lnTo>
                  <a:lnTo>
                    <a:pt x="74575" y="91076"/>
                  </a:lnTo>
                  <a:lnTo>
                    <a:pt x="75535" y="101565"/>
                  </a:lnTo>
                  <a:lnTo>
                    <a:pt x="76375" y="100921"/>
                  </a:lnTo>
                  <a:lnTo>
                    <a:pt x="82793" y="80915"/>
                  </a:lnTo>
                  <a:lnTo>
                    <a:pt x="98008" y="34634"/>
                  </a:lnTo>
                  <a:lnTo>
                    <a:pt x="105973" y="19238"/>
                  </a:lnTo>
                  <a:lnTo>
                    <a:pt x="117980" y="7222"/>
                  </a:lnTo>
                  <a:lnTo>
                    <a:pt x="125133" y="2042"/>
                  </a:lnTo>
                  <a:lnTo>
                    <a:pt x="132018" y="0"/>
                  </a:lnTo>
                  <a:lnTo>
                    <a:pt x="145313" y="1493"/>
                  </a:lnTo>
                  <a:lnTo>
                    <a:pt x="151116" y="5984"/>
                  </a:lnTo>
                  <a:lnTo>
                    <a:pt x="161327" y="20381"/>
                  </a:lnTo>
                  <a:lnTo>
                    <a:pt x="171638" y="51691"/>
                  </a:lnTo>
                  <a:lnTo>
                    <a:pt x="175790" y="87778"/>
                  </a:lnTo>
                  <a:lnTo>
                    <a:pt x="177193" y="135077"/>
                  </a:lnTo>
                  <a:lnTo>
                    <a:pt x="177539" y="163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52">
              <a:extLst>
                <a:ext uri="{FF2B5EF4-FFF2-40B4-BE49-F238E27FC236}">
                  <a16:creationId xmlns:a16="http://schemas.microsoft.com/office/drawing/2014/main" xmlns="" id="{0DB9C376-B498-424D-96C1-0522174137A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306815" y="3198711"/>
              <a:ext cx="282995" cy="363242"/>
            </a:xfrm>
            <a:custGeom>
              <a:avLst/>
              <a:gdLst/>
              <a:ahLst/>
              <a:cxnLst/>
              <a:rect l="0" t="0" r="0" b="0"/>
              <a:pathLst>
                <a:path w="282995" h="363242">
                  <a:moveTo>
                    <a:pt x="10935" y="249339"/>
                  </a:moveTo>
                  <a:lnTo>
                    <a:pt x="10935" y="249339"/>
                  </a:lnTo>
                  <a:lnTo>
                    <a:pt x="0" y="243872"/>
                  </a:lnTo>
                  <a:lnTo>
                    <a:pt x="117" y="244283"/>
                  </a:lnTo>
                  <a:lnTo>
                    <a:pt x="10580" y="258235"/>
                  </a:lnTo>
                  <a:lnTo>
                    <a:pt x="19950" y="263406"/>
                  </a:lnTo>
                  <a:lnTo>
                    <a:pt x="31169" y="264293"/>
                  </a:lnTo>
                  <a:lnTo>
                    <a:pt x="37124" y="263542"/>
                  </a:lnTo>
                  <a:lnTo>
                    <a:pt x="58990" y="252371"/>
                  </a:lnTo>
                  <a:lnTo>
                    <a:pt x="76601" y="235656"/>
                  </a:lnTo>
                  <a:lnTo>
                    <a:pt x="87385" y="213927"/>
                  </a:lnTo>
                  <a:lnTo>
                    <a:pt x="88892" y="201615"/>
                  </a:lnTo>
                  <a:lnTo>
                    <a:pt x="88306" y="196356"/>
                  </a:lnTo>
                  <a:lnTo>
                    <a:pt x="86505" y="192851"/>
                  </a:lnTo>
                  <a:lnTo>
                    <a:pt x="83893" y="190514"/>
                  </a:lnTo>
                  <a:lnTo>
                    <a:pt x="80740" y="188955"/>
                  </a:lnTo>
                  <a:lnTo>
                    <a:pt x="69711" y="192868"/>
                  </a:lnTo>
                  <a:lnTo>
                    <a:pt x="62819" y="196875"/>
                  </a:lnTo>
                  <a:lnTo>
                    <a:pt x="43006" y="222741"/>
                  </a:lnTo>
                  <a:lnTo>
                    <a:pt x="30472" y="260586"/>
                  </a:lnTo>
                  <a:lnTo>
                    <a:pt x="25661" y="306450"/>
                  </a:lnTo>
                  <a:lnTo>
                    <a:pt x="32061" y="329755"/>
                  </a:lnTo>
                  <a:lnTo>
                    <a:pt x="44313" y="346463"/>
                  </a:lnTo>
                  <a:lnTo>
                    <a:pt x="59166" y="358592"/>
                  </a:lnTo>
                  <a:lnTo>
                    <a:pt x="78938" y="363043"/>
                  </a:lnTo>
                  <a:lnTo>
                    <a:pt x="90137" y="363241"/>
                  </a:lnTo>
                  <a:lnTo>
                    <a:pt x="115751" y="354055"/>
                  </a:lnTo>
                  <a:lnTo>
                    <a:pt x="147125" y="332568"/>
                  </a:lnTo>
                  <a:lnTo>
                    <a:pt x="189292" y="292445"/>
                  </a:lnTo>
                  <a:lnTo>
                    <a:pt x="226922" y="245256"/>
                  </a:lnTo>
                  <a:lnTo>
                    <a:pt x="240266" y="219044"/>
                  </a:lnTo>
                  <a:lnTo>
                    <a:pt x="239317" y="214326"/>
                  </a:lnTo>
                  <a:lnTo>
                    <a:pt x="235862" y="211180"/>
                  </a:lnTo>
                  <a:lnTo>
                    <a:pt x="230736" y="209083"/>
                  </a:lnTo>
                  <a:lnTo>
                    <a:pt x="217515" y="208635"/>
                  </a:lnTo>
                  <a:lnTo>
                    <a:pt x="210038" y="209503"/>
                  </a:lnTo>
                  <a:lnTo>
                    <a:pt x="182661" y="227579"/>
                  </a:lnTo>
                  <a:lnTo>
                    <a:pt x="155577" y="262020"/>
                  </a:lnTo>
                  <a:lnTo>
                    <a:pt x="147657" y="287431"/>
                  </a:lnTo>
                  <a:lnTo>
                    <a:pt x="147195" y="312129"/>
                  </a:lnTo>
                  <a:lnTo>
                    <a:pt x="151693" y="334866"/>
                  </a:lnTo>
                  <a:lnTo>
                    <a:pt x="156279" y="342340"/>
                  </a:lnTo>
                  <a:lnTo>
                    <a:pt x="162159" y="347323"/>
                  </a:lnTo>
                  <a:lnTo>
                    <a:pt x="168901" y="350646"/>
                  </a:lnTo>
                  <a:lnTo>
                    <a:pt x="176924" y="350038"/>
                  </a:lnTo>
                  <a:lnTo>
                    <a:pt x="195245" y="341836"/>
                  </a:lnTo>
                  <a:lnTo>
                    <a:pt x="225393" y="307868"/>
                  </a:lnTo>
                  <a:lnTo>
                    <a:pt x="244303" y="274176"/>
                  </a:lnTo>
                  <a:lnTo>
                    <a:pt x="260704" y="233567"/>
                  </a:lnTo>
                  <a:lnTo>
                    <a:pt x="267053" y="209896"/>
                  </a:lnTo>
                  <a:lnTo>
                    <a:pt x="272697" y="184944"/>
                  </a:lnTo>
                  <a:lnTo>
                    <a:pt x="276460" y="157726"/>
                  </a:lnTo>
                  <a:lnTo>
                    <a:pt x="278968" y="128996"/>
                  </a:lnTo>
                  <a:lnTo>
                    <a:pt x="280640" y="99261"/>
                  </a:lnTo>
                  <a:lnTo>
                    <a:pt x="281755" y="73792"/>
                  </a:lnTo>
                  <a:lnTo>
                    <a:pt x="282994" y="30442"/>
                  </a:lnTo>
                  <a:lnTo>
                    <a:pt x="277900" y="7413"/>
                  </a:lnTo>
                  <a:lnTo>
                    <a:pt x="273578" y="1271"/>
                  </a:lnTo>
                  <a:lnTo>
                    <a:pt x="269286" y="0"/>
                  </a:lnTo>
                  <a:lnTo>
                    <a:pt x="265013" y="1974"/>
                  </a:lnTo>
                  <a:lnTo>
                    <a:pt x="260754" y="6112"/>
                  </a:lnTo>
                  <a:lnTo>
                    <a:pt x="254759" y="45646"/>
                  </a:lnTo>
                  <a:lnTo>
                    <a:pt x="253357" y="88018"/>
                  </a:lnTo>
                  <a:lnTo>
                    <a:pt x="252983" y="112158"/>
                  </a:lnTo>
                  <a:lnTo>
                    <a:pt x="253439" y="136718"/>
                  </a:lnTo>
                  <a:lnTo>
                    <a:pt x="254449" y="161558"/>
                  </a:lnTo>
                  <a:lnTo>
                    <a:pt x="255827" y="186585"/>
                  </a:lnTo>
                  <a:lnTo>
                    <a:pt x="257359" y="233207"/>
                  </a:lnTo>
                  <a:lnTo>
                    <a:pt x="258746" y="273919"/>
                  </a:lnTo>
                  <a:lnTo>
                    <a:pt x="264199" y="314556"/>
                  </a:lnTo>
                  <a:lnTo>
                    <a:pt x="277635" y="344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453">
              <a:extLst>
                <a:ext uri="{FF2B5EF4-FFF2-40B4-BE49-F238E27FC236}">
                  <a16:creationId xmlns:a16="http://schemas.microsoft.com/office/drawing/2014/main" xmlns="" id="{159E604F-F562-442E-89D6-4F0EC33695E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636544" y="3429000"/>
              <a:ext cx="5057" cy="114301"/>
            </a:xfrm>
            <a:custGeom>
              <a:avLst/>
              <a:gdLst/>
              <a:ahLst/>
              <a:cxnLst/>
              <a:rect l="0" t="0" r="0" b="0"/>
              <a:pathLst>
                <a:path w="5057" h="114301">
                  <a:moveTo>
                    <a:pt x="5056" y="0"/>
                  </a:moveTo>
                  <a:lnTo>
                    <a:pt x="5056" y="0"/>
                  </a:lnTo>
                  <a:lnTo>
                    <a:pt x="1685" y="38724"/>
                  </a:lnTo>
                  <a:lnTo>
                    <a:pt x="0" y="81811"/>
                  </a:lnTo>
                  <a:lnTo>
                    <a:pt x="505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454">
              <a:extLst>
                <a:ext uri="{FF2B5EF4-FFF2-40B4-BE49-F238E27FC236}">
                  <a16:creationId xmlns:a16="http://schemas.microsoft.com/office/drawing/2014/main" xmlns="" id="{E240C647-31BA-4586-ADE2-ADEA508C59B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667000" y="3306775"/>
              <a:ext cx="6351" cy="26976"/>
            </a:xfrm>
            <a:custGeom>
              <a:avLst/>
              <a:gdLst/>
              <a:ahLst/>
              <a:cxnLst/>
              <a:rect l="0" t="0" r="0" b="0"/>
              <a:pathLst>
                <a:path w="6351" h="26976">
                  <a:moveTo>
                    <a:pt x="6350" y="26975"/>
                  </a:moveTo>
                  <a:lnTo>
                    <a:pt x="6350" y="26975"/>
                  </a:lnTo>
                  <a:lnTo>
                    <a:pt x="588" y="270"/>
                  </a:lnTo>
                  <a:lnTo>
                    <a:pt x="392" y="0"/>
                  </a:lnTo>
                  <a:lnTo>
                    <a:pt x="0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55">
              <a:extLst>
                <a:ext uri="{FF2B5EF4-FFF2-40B4-BE49-F238E27FC236}">
                  <a16:creationId xmlns:a16="http://schemas.microsoft.com/office/drawing/2014/main" xmlns="" id="{1C8BEA08-04B8-4B2D-8DAE-DBAEB3428E7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684174" y="3377536"/>
              <a:ext cx="221638" cy="169556"/>
            </a:xfrm>
            <a:custGeom>
              <a:avLst/>
              <a:gdLst/>
              <a:ahLst/>
              <a:cxnLst/>
              <a:rect l="0" t="0" r="0" b="0"/>
              <a:pathLst>
                <a:path w="221638" h="169556">
                  <a:moveTo>
                    <a:pt x="71726" y="38764"/>
                  </a:moveTo>
                  <a:lnTo>
                    <a:pt x="71726" y="38764"/>
                  </a:lnTo>
                  <a:lnTo>
                    <a:pt x="71726" y="12249"/>
                  </a:lnTo>
                  <a:lnTo>
                    <a:pt x="70315" y="7682"/>
                  </a:lnTo>
                  <a:lnTo>
                    <a:pt x="64984" y="725"/>
                  </a:lnTo>
                  <a:lnTo>
                    <a:pt x="60881" y="0"/>
                  </a:lnTo>
                  <a:lnTo>
                    <a:pt x="50678" y="2955"/>
                  </a:lnTo>
                  <a:lnTo>
                    <a:pt x="39088" y="18381"/>
                  </a:lnTo>
                  <a:lnTo>
                    <a:pt x="18781" y="56713"/>
                  </a:lnTo>
                  <a:lnTo>
                    <a:pt x="5862" y="86958"/>
                  </a:lnTo>
                  <a:lnTo>
                    <a:pt x="0" y="129636"/>
                  </a:lnTo>
                  <a:lnTo>
                    <a:pt x="3629" y="151353"/>
                  </a:lnTo>
                  <a:lnTo>
                    <a:pt x="9946" y="164768"/>
                  </a:lnTo>
                  <a:lnTo>
                    <a:pt x="13606" y="169334"/>
                  </a:lnTo>
                  <a:lnTo>
                    <a:pt x="17457" y="169555"/>
                  </a:lnTo>
                  <a:lnTo>
                    <a:pt x="21435" y="166880"/>
                  </a:lnTo>
                  <a:lnTo>
                    <a:pt x="41331" y="135567"/>
                  </a:lnTo>
                  <a:lnTo>
                    <a:pt x="56056" y="97472"/>
                  </a:lnTo>
                  <a:lnTo>
                    <a:pt x="75648" y="50457"/>
                  </a:lnTo>
                  <a:lnTo>
                    <a:pt x="73939" y="53603"/>
                  </a:lnTo>
                  <a:lnTo>
                    <a:pt x="72869" y="82330"/>
                  </a:lnTo>
                  <a:lnTo>
                    <a:pt x="77251" y="128967"/>
                  </a:lnTo>
                  <a:lnTo>
                    <a:pt x="78937" y="134883"/>
                  </a:lnTo>
                  <a:lnTo>
                    <a:pt x="81472" y="138826"/>
                  </a:lnTo>
                  <a:lnTo>
                    <a:pt x="84573" y="141456"/>
                  </a:lnTo>
                  <a:lnTo>
                    <a:pt x="88052" y="141092"/>
                  </a:lnTo>
                  <a:lnTo>
                    <a:pt x="95680" y="135043"/>
                  </a:lnTo>
                  <a:lnTo>
                    <a:pt x="111279" y="112995"/>
                  </a:lnTo>
                  <a:lnTo>
                    <a:pt x="126079" y="69576"/>
                  </a:lnTo>
                  <a:lnTo>
                    <a:pt x="139257" y="32491"/>
                  </a:lnTo>
                  <a:lnTo>
                    <a:pt x="139324" y="31759"/>
                  </a:lnTo>
                  <a:lnTo>
                    <a:pt x="137518" y="34710"/>
                  </a:lnTo>
                  <a:lnTo>
                    <a:pt x="131765" y="72767"/>
                  </a:lnTo>
                  <a:lnTo>
                    <a:pt x="123743" y="116541"/>
                  </a:lnTo>
                  <a:lnTo>
                    <a:pt x="122766" y="128472"/>
                  </a:lnTo>
                  <a:lnTo>
                    <a:pt x="122686" y="128203"/>
                  </a:lnTo>
                  <a:lnTo>
                    <a:pt x="143588" y="82245"/>
                  </a:lnTo>
                  <a:lnTo>
                    <a:pt x="166668" y="35045"/>
                  </a:lnTo>
                  <a:lnTo>
                    <a:pt x="176482" y="20413"/>
                  </a:lnTo>
                  <a:lnTo>
                    <a:pt x="185547" y="12969"/>
                  </a:lnTo>
                  <a:lnTo>
                    <a:pt x="189940" y="10984"/>
                  </a:lnTo>
                  <a:lnTo>
                    <a:pt x="194280" y="11777"/>
                  </a:lnTo>
                  <a:lnTo>
                    <a:pt x="202865" y="18303"/>
                  </a:lnTo>
                  <a:lnTo>
                    <a:pt x="212260" y="37248"/>
                  </a:lnTo>
                  <a:lnTo>
                    <a:pt x="221051" y="78367"/>
                  </a:lnTo>
                  <a:lnTo>
                    <a:pt x="221637" y="121193"/>
                  </a:lnTo>
                  <a:lnTo>
                    <a:pt x="217776" y="153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46">
            <a:extLst>
              <a:ext uri="{FF2B5EF4-FFF2-40B4-BE49-F238E27FC236}">
                <a16:creationId xmlns:a16="http://schemas.microsoft.com/office/drawing/2014/main" xmlns="" id="{B0F785D9-F1FD-4517-9D3E-3E2CD115E592}"/>
              </a:ext>
            </a:extLst>
          </p:cNvPr>
          <p:cNvGrpSpPr/>
          <p:nvPr/>
        </p:nvGrpSpPr>
        <p:grpSpPr>
          <a:xfrm>
            <a:off x="3181350" y="3168650"/>
            <a:ext cx="1435101" cy="355601"/>
            <a:chOff x="3181350" y="3168650"/>
            <a:chExt cx="1435101" cy="355601"/>
          </a:xfrm>
        </p:grpSpPr>
        <p:sp>
          <p:nvSpPr>
            <p:cNvPr id="43" name="SMARTInkShape-2456">
              <a:extLst>
                <a:ext uri="{FF2B5EF4-FFF2-40B4-BE49-F238E27FC236}">
                  <a16:creationId xmlns:a16="http://schemas.microsoft.com/office/drawing/2014/main" xmlns="" id="{33F6CD80-C67D-4AE2-A1D5-05607C0211E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181350" y="33845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6742" y="8838"/>
                  </a:lnTo>
                  <a:lnTo>
                    <a:pt x="53360" y="12191"/>
                  </a:lnTo>
                  <a:lnTo>
                    <a:pt x="91540" y="12549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457">
              <a:extLst>
                <a:ext uri="{FF2B5EF4-FFF2-40B4-BE49-F238E27FC236}">
                  <a16:creationId xmlns:a16="http://schemas.microsoft.com/office/drawing/2014/main" xmlns="" id="{B8A2CD1E-5EC2-47EA-8F62-37DCFFFE2A2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184881" y="3486150"/>
              <a:ext cx="174270" cy="30190"/>
            </a:xfrm>
            <a:custGeom>
              <a:avLst/>
              <a:gdLst/>
              <a:ahLst/>
              <a:cxnLst/>
              <a:rect l="0" t="0" r="0" b="0"/>
              <a:pathLst>
                <a:path w="174270" h="30190">
                  <a:moveTo>
                    <a:pt x="21869" y="0"/>
                  </a:moveTo>
                  <a:lnTo>
                    <a:pt x="21869" y="0"/>
                  </a:lnTo>
                  <a:lnTo>
                    <a:pt x="8385" y="6742"/>
                  </a:lnTo>
                  <a:lnTo>
                    <a:pt x="4413" y="10139"/>
                  </a:lnTo>
                  <a:lnTo>
                    <a:pt x="0" y="17677"/>
                  </a:lnTo>
                  <a:lnTo>
                    <a:pt x="234" y="20957"/>
                  </a:lnTo>
                  <a:lnTo>
                    <a:pt x="1801" y="23849"/>
                  </a:lnTo>
                  <a:lnTo>
                    <a:pt x="4257" y="26482"/>
                  </a:lnTo>
                  <a:lnTo>
                    <a:pt x="31311" y="30189"/>
                  </a:lnTo>
                  <a:lnTo>
                    <a:pt x="77348" y="24545"/>
                  </a:lnTo>
                  <a:lnTo>
                    <a:pt x="114730" y="19611"/>
                  </a:lnTo>
                  <a:lnTo>
                    <a:pt x="17426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58">
              <a:extLst>
                <a:ext uri="{FF2B5EF4-FFF2-40B4-BE49-F238E27FC236}">
                  <a16:creationId xmlns:a16="http://schemas.microsoft.com/office/drawing/2014/main" xmlns="" id="{9EADA840-B319-4B6A-B9F3-62072CF175E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625210" y="3246256"/>
              <a:ext cx="140341" cy="229978"/>
            </a:xfrm>
            <a:custGeom>
              <a:avLst/>
              <a:gdLst/>
              <a:ahLst/>
              <a:cxnLst/>
              <a:rect l="0" t="0" r="0" b="0"/>
              <a:pathLst>
                <a:path w="140341" h="229978">
                  <a:moveTo>
                    <a:pt x="70490" y="17644"/>
                  </a:moveTo>
                  <a:lnTo>
                    <a:pt x="70490" y="17644"/>
                  </a:lnTo>
                  <a:lnTo>
                    <a:pt x="84305" y="5711"/>
                  </a:lnTo>
                  <a:lnTo>
                    <a:pt x="94339" y="703"/>
                  </a:lnTo>
                  <a:lnTo>
                    <a:pt x="96972" y="0"/>
                  </a:lnTo>
                  <a:lnTo>
                    <a:pt x="98728" y="942"/>
                  </a:lnTo>
                  <a:lnTo>
                    <a:pt x="99899" y="2982"/>
                  </a:lnTo>
                  <a:lnTo>
                    <a:pt x="100679" y="5752"/>
                  </a:lnTo>
                  <a:lnTo>
                    <a:pt x="91087" y="41322"/>
                  </a:lnTo>
                  <a:lnTo>
                    <a:pt x="72595" y="83142"/>
                  </a:lnTo>
                  <a:lnTo>
                    <a:pt x="50023" y="119662"/>
                  </a:lnTo>
                  <a:lnTo>
                    <a:pt x="19662" y="166404"/>
                  </a:lnTo>
                  <a:lnTo>
                    <a:pt x="2905" y="200324"/>
                  </a:lnTo>
                  <a:lnTo>
                    <a:pt x="0" y="215487"/>
                  </a:lnTo>
                  <a:lnTo>
                    <a:pt x="213" y="221506"/>
                  </a:lnTo>
                  <a:lnTo>
                    <a:pt x="3178" y="225518"/>
                  </a:lnTo>
                  <a:lnTo>
                    <a:pt x="13997" y="229977"/>
                  </a:lnTo>
                  <a:lnTo>
                    <a:pt x="54784" y="222700"/>
                  </a:lnTo>
                  <a:lnTo>
                    <a:pt x="93980" y="211673"/>
                  </a:lnTo>
                  <a:lnTo>
                    <a:pt x="140340" y="19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59">
              <a:extLst>
                <a:ext uri="{FF2B5EF4-FFF2-40B4-BE49-F238E27FC236}">
                  <a16:creationId xmlns:a16="http://schemas.microsoft.com/office/drawing/2014/main" xmlns="" id="{18E01831-7CE7-4814-A5F4-214E20AED74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740843" y="3384550"/>
              <a:ext cx="31058" cy="139701"/>
            </a:xfrm>
            <a:custGeom>
              <a:avLst/>
              <a:gdLst/>
              <a:ahLst/>
              <a:cxnLst/>
              <a:rect l="0" t="0" r="0" b="0"/>
              <a:pathLst>
                <a:path w="31058" h="139701">
                  <a:moveTo>
                    <a:pt x="31057" y="0"/>
                  </a:moveTo>
                  <a:lnTo>
                    <a:pt x="31057" y="0"/>
                  </a:lnTo>
                  <a:lnTo>
                    <a:pt x="24315" y="3371"/>
                  </a:lnTo>
                  <a:lnTo>
                    <a:pt x="13380" y="18951"/>
                  </a:lnTo>
                  <a:lnTo>
                    <a:pt x="4575" y="41442"/>
                  </a:lnTo>
                  <a:lnTo>
                    <a:pt x="0" y="87737"/>
                  </a:lnTo>
                  <a:lnTo>
                    <a:pt x="104" y="125305"/>
                  </a:lnTo>
                  <a:lnTo>
                    <a:pt x="2718" y="135889"/>
                  </a:lnTo>
                  <a:lnTo>
                    <a:pt x="5814" y="138570"/>
                  </a:lnTo>
                  <a:lnTo>
                    <a:pt x="9995" y="139652"/>
                  </a:lnTo>
                  <a:lnTo>
                    <a:pt x="2470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60">
              <a:extLst>
                <a:ext uri="{FF2B5EF4-FFF2-40B4-BE49-F238E27FC236}">
                  <a16:creationId xmlns:a16="http://schemas.microsoft.com/office/drawing/2014/main" xmlns="" id="{E304ED24-4079-4BC9-B422-18F5CDFB787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886200" y="3240980"/>
              <a:ext cx="152382" cy="257871"/>
            </a:xfrm>
            <a:custGeom>
              <a:avLst/>
              <a:gdLst/>
              <a:ahLst/>
              <a:cxnLst/>
              <a:rect l="0" t="0" r="0" b="0"/>
              <a:pathLst>
                <a:path w="152382" h="257871">
                  <a:moveTo>
                    <a:pt x="0" y="54670"/>
                  </a:moveTo>
                  <a:lnTo>
                    <a:pt x="0" y="54670"/>
                  </a:lnTo>
                  <a:lnTo>
                    <a:pt x="0" y="47928"/>
                  </a:lnTo>
                  <a:lnTo>
                    <a:pt x="2117" y="45236"/>
                  </a:lnTo>
                  <a:lnTo>
                    <a:pt x="33257" y="30284"/>
                  </a:lnTo>
                  <a:lnTo>
                    <a:pt x="69199" y="18360"/>
                  </a:lnTo>
                  <a:lnTo>
                    <a:pt x="114746" y="3100"/>
                  </a:lnTo>
                  <a:lnTo>
                    <a:pt x="133783" y="0"/>
                  </a:lnTo>
                  <a:lnTo>
                    <a:pt x="140695" y="584"/>
                  </a:lnTo>
                  <a:lnTo>
                    <a:pt x="146007" y="2386"/>
                  </a:lnTo>
                  <a:lnTo>
                    <a:pt x="150255" y="4997"/>
                  </a:lnTo>
                  <a:lnTo>
                    <a:pt x="152381" y="10266"/>
                  </a:lnTo>
                  <a:lnTo>
                    <a:pt x="150723" y="45951"/>
                  </a:lnTo>
                  <a:lnTo>
                    <a:pt x="143671" y="85012"/>
                  </a:lnTo>
                  <a:lnTo>
                    <a:pt x="134527" y="130453"/>
                  </a:lnTo>
                  <a:lnTo>
                    <a:pt x="127349" y="173315"/>
                  </a:lnTo>
                  <a:lnTo>
                    <a:pt x="121973" y="218982"/>
                  </a:lnTo>
                  <a:lnTo>
                    <a:pt x="114300" y="25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61">
              <a:extLst>
                <a:ext uri="{FF2B5EF4-FFF2-40B4-BE49-F238E27FC236}">
                  <a16:creationId xmlns:a16="http://schemas.microsoft.com/office/drawing/2014/main" xmlns="" id="{D587FC79-1AEC-4593-8DCC-E56156D9C2C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931533" y="3378200"/>
              <a:ext cx="119768" cy="31751"/>
            </a:xfrm>
            <a:custGeom>
              <a:avLst/>
              <a:gdLst/>
              <a:ahLst/>
              <a:cxnLst/>
              <a:rect l="0" t="0" r="0" b="0"/>
              <a:pathLst>
                <a:path w="11976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1044"/>
                  </a:lnTo>
                  <a:lnTo>
                    <a:pt x="441" y="29868"/>
                  </a:lnTo>
                  <a:lnTo>
                    <a:pt x="0" y="28379"/>
                  </a:lnTo>
                  <a:lnTo>
                    <a:pt x="1116" y="26681"/>
                  </a:lnTo>
                  <a:lnTo>
                    <a:pt x="6120" y="22912"/>
                  </a:lnTo>
                  <a:lnTo>
                    <a:pt x="52511" y="12651"/>
                  </a:lnTo>
                  <a:lnTo>
                    <a:pt x="97858" y="4224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62">
              <a:extLst>
                <a:ext uri="{FF2B5EF4-FFF2-40B4-BE49-F238E27FC236}">
                  <a16:creationId xmlns:a16="http://schemas.microsoft.com/office/drawing/2014/main" xmlns="" id="{73632A04-36D2-4F66-B74E-2F20F50E12E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140200" y="3397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63">
              <a:extLst>
                <a:ext uri="{FF2B5EF4-FFF2-40B4-BE49-F238E27FC236}">
                  <a16:creationId xmlns:a16="http://schemas.microsoft.com/office/drawing/2014/main" xmlns="" id="{5805AC08-046B-4A9A-BBC6-F9FAB0E125A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322931" y="3197880"/>
              <a:ext cx="122513" cy="243626"/>
            </a:xfrm>
            <a:custGeom>
              <a:avLst/>
              <a:gdLst/>
              <a:ahLst/>
              <a:cxnLst/>
              <a:rect l="0" t="0" r="0" b="0"/>
              <a:pathLst>
                <a:path w="122513" h="243626">
                  <a:moveTo>
                    <a:pt x="64919" y="21570"/>
                  </a:moveTo>
                  <a:lnTo>
                    <a:pt x="64919" y="21570"/>
                  </a:lnTo>
                  <a:lnTo>
                    <a:pt x="61548" y="14828"/>
                  </a:lnTo>
                  <a:lnTo>
                    <a:pt x="56130" y="9637"/>
                  </a:lnTo>
                  <a:lnTo>
                    <a:pt x="43265" y="2747"/>
                  </a:lnTo>
                  <a:lnTo>
                    <a:pt x="37783" y="555"/>
                  </a:lnTo>
                  <a:lnTo>
                    <a:pt x="26047" y="0"/>
                  </a:lnTo>
                  <a:lnTo>
                    <a:pt x="19955" y="840"/>
                  </a:lnTo>
                  <a:lnTo>
                    <a:pt x="15187" y="3517"/>
                  </a:lnTo>
                  <a:lnTo>
                    <a:pt x="8009" y="12135"/>
                  </a:lnTo>
                  <a:lnTo>
                    <a:pt x="0" y="32258"/>
                  </a:lnTo>
                  <a:lnTo>
                    <a:pt x="1179" y="40690"/>
                  </a:lnTo>
                  <a:lnTo>
                    <a:pt x="10014" y="59466"/>
                  </a:lnTo>
                  <a:lnTo>
                    <a:pt x="49526" y="105334"/>
                  </a:lnTo>
                  <a:lnTo>
                    <a:pt x="87796" y="141874"/>
                  </a:lnTo>
                  <a:lnTo>
                    <a:pt x="115128" y="175357"/>
                  </a:lnTo>
                  <a:lnTo>
                    <a:pt x="122512" y="196929"/>
                  </a:lnTo>
                  <a:lnTo>
                    <a:pt x="121659" y="206209"/>
                  </a:lnTo>
                  <a:lnTo>
                    <a:pt x="113185" y="222166"/>
                  </a:lnTo>
                  <a:lnTo>
                    <a:pt x="98130" y="234431"/>
                  </a:lnTo>
                  <a:lnTo>
                    <a:pt x="89176" y="239677"/>
                  </a:lnTo>
                  <a:lnTo>
                    <a:pt x="69821" y="243625"/>
                  </a:lnTo>
                  <a:lnTo>
                    <a:pt x="51575" y="242322"/>
                  </a:lnTo>
                  <a:lnTo>
                    <a:pt x="26819" y="231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64">
              <a:extLst>
                <a:ext uri="{FF2B5EF4-FFF2-40B4-BE49-F238E27FC236}">
                  <a16:creationId xmlns:a16="http://schemas.microsoft.com/office/drawing/2014/main" xmlns="" id="{BBA53403-E364-444D-A525-A4F713D072B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304804" y="3168650"/>
              <a:ext cx="311647" cy="44451"/>
            </a:xfrm>
            <a:custGeom>
              <a:avLst/>
              <a:gdLst/>
              <a:ahLst/>
              <a:cxnLst/>
              <a:rect l="0" t="0" r="0" b="0"/>
              <a:pathLst>
                <a:path w="311647" h="44451">
                  <a:moveTo>
                    <a:pt x="13196" y="44450"/>
                  </a:moveTo>
                  <a:lnTo>
                    <a:pt x="13196" y="44450"/>
                  </a:lnTo>
                  <a:lnTo>
                    <a:pt x="810" y="40086"/>
                  </a:lnTo>
                  <a:lnTo>
                    <a:pt x="0" y="39424"/>
                  </a:lnTo>
                  <a:lnTo>
                    <a:pt x="165" y="38983"/>
                  </a:lnTo>
                  <a:lnTo>
                    <a:pt x="35786" y="31794"/>
                  </a:lnTo>
                  <a:lnTo>
                    <a:pt x="77094" y="22597"/>
                  </a:lnTo>
                  <a:lnTo>
                    <a:pt x="102361" y="18592"/>
                  </a:lnTo>
                  <a:lnTo>
                    <a:pt x="129789" y="15217"/>
                  </a:lnTo>
                  <a:lnTo>
                    <a:pt x="158658" y="12261"/>
                  </a:lnTo>
                  <a:lnTo>
                    <a:pt x="188487" y="9585"/>
                  </a:lnTo>
                  <a:lnTo>
                    <a:pt x="218957" y="7096"/>
                  </a:lnTo>
                  <a:lnTo>
                    <a:pt x="249853" y="4731"/>
                  </a:lnTo>
                  <a:lnTo>
                    <a:pt x="3116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2465">
            <a:extLst>
              <a:ext uri="{FF2B5EF4-FFF2-40B4-BE49-F238E27FC236}">
                <a16:creationId xmlns:a16="http://schemas.microsoft.com/office/drawing/2014/main" xmlns="" id="{EBBD7F5C-B581-45F8-B78E-EA71AF2717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07100" y="431800"/>
            <a:ext cx="400402" cy="5918201"/>
          </a:xfrm>
          <a:custGeom>
            <a:avLst/>
            <a:gdLst/>
            <a:ahLst/>
            <a:cxnLst/>
            <a:rect l="0" t="0" r="0" b="0"/>
            <a:pathLst>
              <a:path w="400402" h="5918201">
                <a:moveTo>
                  <a:pt x="0" y="0"/>
                </a:moveTo>
                <a:lnTo>
                  <a:pt x="0" y="0"/>
                </a:lnTo>
                <a:lnTo>
                  <a:pt x="0" y="40800"/>
                </a:lnTo>
                <a:lnTo>
                  <a:pt x="705" y="83045"/>
                </a:lnTo>
                <a:lnTo>
                  <a:pt x="1881" y="111102"/>
                </a:lnTo>
                <a:lnTo>
                  <a:pt x="3371" y="141801"/>
                </a:lnTo>
                <a:lnTo>
                  <a:pt x="5775" y="178495"/>
                </a:lnTo>
                <a:lnTo>
                  <a:pt x="8789" y="219186"/>
                </a:lnTo>
                <a:lnTo>
                  <a:pt x="12209" y="262541"/>
                </a:lnTo>
                <a:lnTo>
                  <a:pt x="17312" y="314021"/>
                </a:lnTo>
                <a:lnTo>
                  <a:pt x="23535" y="370920"/>
                </a:lnTo>
                <a:lnTo>
                  <a:pt x="30507" y="431430"/>
                </a:lnTo>
                <a:lnTo>
                  <a:pt x="37977" y="499287"/>
                </a:lnTo>
                <a:lnTo>
                  <a:pt x="45779" y="572041"/>
                </a:lnTo>
                <a:lnTo>
                  <a:pt x="53803" y="648061"/>
                </a:lnTo>
                <a:lnTo>
                  <a:pt x="62680" y="732607"/>
                </a:lnTo>
                <a:lnTo>
                  <a:pt x="72125" y="822838"/>
                </a:lnTo>
                <a:lnTo>
                  <a:pt x="81950" y="916859"/>
                </a:lnTo>
                <a:lnTo>
                  <a:pt x="92734" y="1020461"/>
                </a:lnTo>
                <a:lnTo>
                  <a:pt x="104156" y="1130452"/>
                </a:lnTo>
                <a:lnTo>
                  <a:pt x="116004" y="1244701"/>
                </a:lnTo>
                <a:lnTo>
                  <a:pt x="128842" y="1365317"/>
                </a:lnTo>
                <a:lnTo>
                  <a:pt x="142339" y="1490178"/>
                </a:lnTo>
                <a:lnTo>
                  <a:pt x="156275" y="1617869"/>
                </a:lnTo>
                <a:lnTo>
                  <a:pt x="170506" y="1750974"/>
                </a:lnTo>
                <a:lnTo>
                  <a:pt x="184931" y="1887688"/>
                </a:lnTo>
                <a:lnTo>
                  <a:pt x="199487" y="2026809"/>
                </a:lnTo>
                <a:lnTo>
                  <a:pt x="214131" y="2168945"/>
                </a:lnTo>
                <a:lnTo>
                  <a:pt x="228831" y="2313091"/>
                </a:lnTo>
                <a:lnTo>
                  <a:pt x="243571" y="2458577"/>
                </a:lnTo>
                <a:lnTo>
                  <a:pt x="259747" y="2608485"/>
                </a:lnTo>
                <a:lnTo>
                  <a:pt x="276882" y="2761340"/>
                </a:lnTo>
                <a:lnTo>
                  <a:pt x="294655" y="2916160"/>
                </a:lnTo>
                <a:lnTo>
                  <a:pt x="311442" y="3070879"/>
                </a:lnTo>
                <a:lnTo>
                  <a:pt x="327573" y="3225530"/>
                </a:lnTo>
                <a:lnTo>
                  <a:pt x="343265" y="3380137"/>
                </a:lnTo>
                <a:lnTo>
                  <a:pt x="356549" y="3533302"/>
                </a:lnTo>
                <a:lnTo>
                  <a:pt x="368227" y="3685507"/>
                </a:lnTo>
                <a:lnTo>
                  <a:pt x="378835" y="3837072"/>
                </a:lnTo>
                <a:lnTo>
                  <a:pt x="386612" y="3986798"/>
                </a:lnTo>
                <a:lnTo>
                  <a:pt x="392502" y="4135298"/>
                </a:lnTo>
                <a:lnTo>
                  <a:pt x="397135" y="4282982"/>
                </a:lnTo>
                <a:lnTo>
                  <a:pt x="399518" y="4428005"/>
                </a:lnTo>
                <a:lnTo>
                  <a:pt x="400401" y="4571253"/>
                </a:lnTo>
                <a:lnTo>
                  <a:pt x="400284" y="4713319"/>
                </a:lnTo>
                <a:lnTo>
                  <a:pt x="398089" y="4848246"/>
                </a:lnTo>
                <a:lnTo>
                  <a:pt x="394510" y="4978414"/>
                </a:lnTo>
                <a:lnTo>
                  <a:pt x="390006" y="5105409"/>
                </a:lnTo>
                <a:lnTo>
                  <a:pt x="386299" y="5226762"/>
                </a:lnTo>
                <a:lnTo>
                  <a:pt x="383122" y="5344352"/>
                </a:lnTo>
                <a:lnTo>
                  <a:pt x="380297" y="5459435"/>
                </a:lnTo>
                <a:lnTo>
                  <a:pt x="378415" y="5561556"/>
                </a:lnTo>
                <a:lnTo>
                  <a:pt x="377160" y="5655037"/>
                </a:lnTo>
                <a:lnTo>
                  <a:pt x="376323" y="5742758"/>
                </a:lnTo>
                <a:lnTo>
                  <a:pt x="375765" y="5801238"/>
                </a:lnTo>
                <a:lnTo>
                  <a:pt x="374650" y="5918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448">
            <a:extLst>
              <a:ext uri="{FF2B5EF4-FFF2-40B4-BE49-F238E27FC236}">
                <a16:creationId xmlns:a16="http://schemas.microsoft.com/office/drawing/2014/main" xmlns="" id="{41472BB2-39DA-456B-B61D-6B01EE12E6C1}"/>
              </a:ext>
            </a:extLst>
          </p:cNvPr>
          <p:cNvGrpSpPr/>
          <p:nvPr/>
        </p:nvGrpSpPr>
        <p:grpSpPr>
          <a:xfrm>
            <a:off x="6488733" y="555583"/>
            <a:ext cx="794278" cy="441368"/>
            <a:chOff x="6488733" y="555583"/>
            <a:chExt cx="794278" cy="441368"/>
          </a:xfrm>
        </p:grpSpPr>
        <p:sp>
          <p:nvSpPr>
            <p:cNvPr id="54" name="SMARTInkShape-2466">
              <a:extLst>
                <a:ext uri="{FF2B5EF4-FFF2-40B4-BE49-F238E27FC236}">
                  <a16:creationId xmlns:a16="http://schemas.microsoft.com/office/drawing/2014/main" xmlns="" id="{E6C5812F-2A8A-4F49-A904-5332ACFD80A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750050" y="568129"/>
              <a:ext cx="38101" cy="428822"/>
            </a:xfrm>
            <a:custGeom>
              <a:avLst/>
              <a:gdLst/>
              <a:ahLst/>
              <a:cxnLst/>
              <a:rect l="0" t="0" r="0" b="0"/>
              <a:pathLst>
                <a:path w="38101" h="4288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763" y="22517"/>
                  </a:lnTo>
                  <a:lnTo>
                    <a:pt x="9433" y="52097"/>
                  </a:lnTo>
                  <a:lnTo>
                    <a:pt x="14305" y="93466"/>
                  </a:lnTo>
                  <a:lnTo>
                    <a:pt x="17297" y="118468"/>
                  </a:lnTo>
                  <a:lnTo>
                    <a:pt x="20704" y="145719"/>
                  </a:lnTo>
                  <a:lnTo>
                    <a:pt x="24385" y="174469"/>
                  </a:lnTo>
                  <a:lnTo>
                    <a:pt x="27546" y="204220"/>
                  </a:lnTo>
                  <a:lnTo>
                    <a:pt x="30358" y="234637"/>
                  </a:lnTo>
                  <a:lnTo>
                    <a:pt x="32939" y="265498"/>
                  </a:lnTo>
                  <a:lnTo>
                    <a:pt x="34659" y="293128"/>
                  </a:lnTo>
                  <a:lnTo>
                    <a:pt x="35806" y="318604"/>
                  </a:lnTo>
                  <a:lnTo>
                    <a:pt x="37080" y="362196"/>
                  </a:lnTo>
                  <a:lnTo>
                    <a:pt x="37798" y="403749"/>
                  </a:lnTo>
                  <a:lnTo>
                    <a:pt x="38100" y="4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67">
              <a:extLst>
                <a:ext uri="{FF2B5EF4-FFF2-40B4-BE49-F238E27FC236}">
                  <a16:creationId xmlns:a16="http://schemas.microsoft.com/office/drawing/2014/main" xmlns="" id="{468B628B-036D-4985-B58E-832E4DF4C65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88733" y="571500"/>
              <a:ext cx="413718" cy="69851"/>
            </a:xfrm>
            <a:custGeom>
              <a:avLst/>
              <a:gdLst/>
              <a:ahLst/>
              <a:cxnLst/>
              <a:rect l="0" t="0" r="0" b="0"/>
              <a:pathLst>
                <a:path w="413718" h="69851">
                  <a:moveTo>
                    <a:pt x="7317" y="69850"/>
                  </a:moveTo>
                  <a:lnTo>
                    <a:pt x="7317" y="69850"/>
                  </a:lnTo>
                  <a:lnTo>
                    <a:pt x="575" y="69850"/>
                  </a:lnTo>
                  <a:lnTo>
                    <a:pt x="0" y="69144"/>
                  </a:lnTo>
                  <a:lnTo>
                    <a:pt x="1028" y="67969"/>
                  </a:lnTo>
                  <a:lnTo>
                    <a:pt x="3124" y="66479"/>
                  </a:lnTo>
                  <a:lnTo>
                    <a:pt x="43155" y="54270"/>
                  </a:lnTo>
                  <a:lnTo>
                    <a:pt x="67898" y="47469"/>
                  </a:lnTo>
                  <a:lnTo>
                    <a:pt x="97798" y="39407"/>
                  </a:lnTo>
                  <a:lnTo>
                    <a:pt x="131137" y="30505"/>
                  </a:lnTo>
                  <a:lnTo>
                    <a:pt x="166770" y="22453"/>
                  </a:lnTo>
                  <a:lnTo>
                    <a:pt x="203930" y="14969"/>
                  </a:lnTo>
                  <a:lnTo>
                    <a:pt x="242108" y="7862"/>
                  </a:lnTo>
                  <a:lnTo>
                    <a:pt x="278145" y="3831"/>
                  </a:lnTo>
                  <a:lnTo>
                    <a:pt x="312752" y="1848"/>
                  </a:lnTo>
                  <a:lnTo>
                    <a:pt x="346406" y="1232"/>
                  </a:lnTo>
                  <a:lnTo>
                    <a:pt x="413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68">
              <a:extLst>
                <a:ext uri="{FF2B5EF4-FFF2-40B4-BE49-F238E27FC236}">
                  <a16:creationId xmlns:a16="http://schemas.microsoft.com/office/drawing/2014/main" xmlns="" id="{2CEA3A7F-AE4A-41EE-B084-ED31FDCEC15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943730" y="555583"/>
              <a:ext cx="145487" cy="437215"/>
            </a:xfrm>
            <a:custGeom>
              <a:avLst/>
              <a:gdLst/>
              <a:ahLst/>
              <a:cxnLst/>
              <a:rect l="0" t="0" r="0" b="0"/>
              <a:pathLst>
                <a:path w="145487" h="437215">
                  <a:moveTo>
                    <a:pt x="79370" y="66717"/>
                  </a:moveTo>
                  <a:lnTo>
                    <a:pt x="79370" y="66717"/>
                  </a:lnTo>
                  <a:lnTo>
                    <a:pt x="75999" y="66717"/>
                  </a:lnTo>
                  <a:lnTo>
                    <a:pt x="75006" y="68128"/>
                  </a:lnTo>
                  <a:lnTo>
                    <a:pt x="68830" y="110068"/>
                  </a:lnTo>
                  <a:lnTo>
                    <a:pt x="65899" y="157016"/>
                  </a:lnTo>
                  <a:lnTo>
                    <a:pt x="60212" y="199983"/>
                  </a:lnTo>
                  <a:lnTo>
                    <a:pt x="56015" y="224706"/>
                  </a:lnTo>
                  <a:lnTo>
                    <a:pt x="51100" y="251065"/>
                  </a:lnTo>
                  <a:lnTo>
                    <a:pt x="45706" y="278516"/>
                  </a:lnTo>
                  <a:lnTo>
                    <a:pt x="39994" y="304577"/>
                  </a:lnTo>
                  <a:lnTo>
                    <a:pt x="34070" y="329713"/>
                  </a:lnTo>
                  <a:lnTo>
                    <a:pt x="21843" y="374810"/>
                  </a:lnTo>
                  <a:lnTo>
                    <a:pt x="5174" y="420470"/>
                  </a:lnTo>
                  <a:lnTo>
                    <a:pt x="0" y="437214"/>
                  </a:lnTo>
                  <a:lnTo>
                    <a:pt x="1290" y="433877"/>
                  </a:lnTo>
                  <a:lnTo>
                    <a:pt x="5984" y="399872"/>
                  </a:lnTo>
                  <a:lnTo>
                    <a:pt x="13592" y="357778"/>
                  </a:lnTo>
                  <a:lnTo>
                    <a:pt x="18585" y="332725"/>
                  </a:lnTo>
                  <a:lnTo>
                    <a:pt x="24735" y="302616"/>
                  </a:lnTo>
                  <a:lnTo>
                    <a:pt x="31658" y="269139"/>
                  </a:lnTo>
                  <a:lnTo>
                    <a:pt x="39095" y="233415"/>
                  </a:lnTo>
                  <a:lnTo>
                    <a:pt x="47581" y="198310"/>
                  </a:lnTo>
                  <a:lnTo>
                    <a:pt x="56766" y="163618"/>
                  </a:lnTo>
                  <a:lnTo>
                    <a:pt x="66417" y="129201"/>
                  </a:lnTo>
                  <a:lnTo>
                    <a:pt x="74968" y="99906"/>
                  </a:lnTo>
                  <a:lnTo>
                    <a:pt x="82785" y="74027"/>
                  </a:lnTo>
                  <a:lnTo>
                    <a:pt x="96410" y="32571"/>
                  </a:lnTo>
                  <a:lnTo>
                    <a:pt x="107169" y="7091"/>
                  </a:lnTo>
                  <a:lnTo>
                    <a:pt x="111308" y="1566"/>
                  </a:lnTo>
                  <a:lnTo>
                    <a:pt x="114773" y="0"/>
                  </a:lnTo>
                  <a:lnTo>
                    <a:pt x="117789" y="1072"/>
                  </a:lnTo>
                  <a:lnTo>
                    <a:pt x="128776" y="36291"/>
                  </a:lnTo>
                  <a:lnTo>
                    <a:pt x="134959" y="77654"/>
                  </a:lnTo>
                  <a:lnTo>
                    <a:pt x="137596" y="101525"/>
                  </a:lnTo>
                  <a:lnTo>
                    <a:pt x="140059" y="126611"/>
                  </a:lnTo>
                  <a:lnTo>
                    <a:pt x="142407" y="152508"/>
                  </a:lnTo>
                  <a:lnTo>
                    <a:pt x="144678" y="178944"/>
                  </a:lnTo>
                  <a:lnTo>
                    <a:pt x="145486" y="205035"/>
                  </a:lnTo>
                  <a:lnTo>
                    <a:pt x="145319" y="230896"/>
                  </a:lnTo>
                  <a:lnTo>
                    <a:pt x="144502" y="256603"/>
                  </a:lnTo>
                  <a:lnTo>
                    <a:pt x="143596" y="298337"/>
                  </a:lnTo>
                  <a:lnTo>
                    <a:pt x="143085" y="343954"/>
                  </a:lnTo>
                  <a:lnTo>
                    <a:pt x="142870" y="37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69">
              <a:extLst>
                <a:ext uri="{FF2B5EF4-FFF2-40B4-BE49-F238E27FC236}">
                  <a16:creationId xmlns:a16="http://schemas.microsoft.com/office/drawing/2014/main" xmlns="" id="{2991C44D-53FC-4151-A3F6-BEFE5B4FD3D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928427" y="768350"/>
              <a:ext cx="196274" cy="50801"/>
            </a:xfrm>
            <a:custGeom>
              <a:avLst/>
              <a:gdLst/>
              <a:ahLst/>
              <a:cxnLst/>
              <a:rect l="0" t="0" r="0" b="0"/>
              <a:pathLst>
                <a:path w="196274" h="50801">
                  <a:moveTo>
                    <a:pt x="37523" y="50800"/>
                  </a:moveTo>
                  <a:lnTo>
                    <a:pt x="37523" y="50800"/>
                  </a:lnTo>
                  <a:lnTo>
                    <a:pt x="0" y="45038"/>
                  </a:lnTo>
                  <a:lnTo>
                    <a:pt x="514" y="44842"/>
                  </a:lnTo>
                  <a:lnTo>
                    <a:pt x="42684" y="34362"/>
                  </a:lnTo>
                  <a:lnTo>
                    <a:pt x="77445" y="26796"/>
                  </a:lnTo>
                  <a:lnTo>
                    <a:pt x="122059" y="16848"/>
                  </a:lnTo>
                  <a:lnTo>
                    <a:pt x="163289" y="7488"/>
                  </a:lnTo>
                  <a:lnTo>
                    <a:pt x="196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70">
              <a:extLst>
                <a:ext uri="{FF2B5EF4-FFF2-40B4-BE49-F238E27FC236}">
                  <a16:creationId xmlns:a16="http://schemas.microsoft.com/office/drawing/2014/main" xmlns="" id="{72F3D58F-4362-4945-851A-B5254DF0018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258050" y="686062"/>
              <a:ext cx="24961" cy="18789"/>
            </a:xfrm>
            <a:custGeom>
              <a:avLst/>
              <a:gdLst/>
              <a:ahLst/>
              <a:cxnLst/>
              <a:rect l="0" t="0" r="0" b="0"/>
              <a:pathLst>
                <a:path w="24961" h="18789">
                  <a:moveTo>
                    <a:pt x="0" y="18788"/>
                  </a:moveTo>
                  <a:lnTo>
                    <a:pt x="0" y="18788"/>
                  </a:lnTo>
                  <a:lnTo>
                    <a:pt x="0" y="6611"/>
                  </a:lnTo>
                  <a:lnTo>
                    <a:pt x="5774" y="6191"/>
                  </a:lnTo>
                  <a:lnTo>
                    <a:pt x="20394" y="6102"/>
                  </a:lnTo>
                  <a:lnTo>
                    <a:pt x="22062" y="5391"/>
                  </a:lnTo>
                  <a:lnTo>
                    <a:pt x="23175" y="4213"/>
                  </a:lnTo>
                  <a:lnTo>
                    <a:pt x="24960" y="622"/>
                  </a:lnTo>
                  <a:lnTo>
                    <a:pt x="24401" y="327"/>
                  </a:lnTo>
                  <a:lnTo>
                    <a:pt x="21899" y="0"/>
                  </a:lnTo>
                  <a:lnTo>
                    <a:pt x="6350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471">
              <a:extLst>
                <a:ext uri="{FF2B5EF4-FFF2-40B4-BE49-F238E27FC236}">
                  <a16:creationId xmlns:a16="http://schemas.microsoft.com/office/drawing/2014/main" xmlns="" id="{94E37760-2E4C-4F6E-B9C2-AE66D0258C6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239000" y="8509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49">
            <a:extLst>
              <a:ext uri="{FF2B5EF4-FFF2-40B4-BE49-F238E27FC236}">
                <a16:creationId xmlns:a16="http://schemas.microsoft.com/office/drawing/2014/main" xmlns="" id="{92B5BF64-737F-4158-A67E-CD528437F29A}"/>
              </a:ext>
            </a:extLst>
          </p:cNvPr>
          <p:cNvGrpSpPr/>
          <p:nvPr/>
        </p:nvGrpSpPr>
        <p:grpSpPr>
          <a:xfrm>
            <a:off x="7650110" y="627984"/>
            <a:ext cx="496941" cy="343567"/>
            <a:chOff x="7650110" y="627984"/>
            <a:chExt cx="496941" cy="343567"/>
          </a:xfrm>
        </p:grpSpPr>
        <p:sp>
          <p:nvSpPr>
            <p:cNvPr id="61" name="SMARTInkShape-2472">
              <a:extLst>
                <a:ext uri="{FF2B5EF4-FFF2-40B4-BE49-F238E27FC236}">
                  <a16:creationId xmlns:a16="http://schemas.microsoft.com/office/drawing/2014/main" xmlns="" id="{E8D6B852-F0EA-48D5-9A79-272D1B3DB0B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50110" y="627984"/>
              <a:ext cx="158921" cy="332162"/>
            </a:xfrm>
            <a:custGeom>
              <a:avLst/>
              <a:gdLst/>
              <a:ahLst/>
              <a:cxnLst/>
              <a:rect l="0" t="0" r="0" b="0"/>
              <a:pathLst>
                <a:path w="158921" h="332162">
                  <a:moveTo>
                    <a:pt x="122290" y="45116"/>
                  </a:moveTo>
                  <a:lnTo>
                    <a:pt x="122290" y="45116"/>
                  </a:lnTo>
                  <a:lnTo>
                    <a:pt x="122290" y="24068"/>
                  </a:lnTo>
                  <a:lnTo>
                    <a:pt x="118527" y="14360"/>
                  </a:lnTo>
                  <a:lnTo>
                    <a:pt x="115548" y="9795"/>
                  </a:lnTo>
                  <a:lnTo>
                    <a:pt x="104712" y="2842"/>
                  </a:lnTo>
                  <a:lnTo>
                    <a:pt x="97871" y="0"/>
                  </a:lnTo>
                  <a:lnTo>
                    <a:pt x="80862" y="605"/>
                  </a:lnTo>
                  <a:lnTo>
                    <a:pt x="60838" y="7694"/>
                  </a:lnTo>
                  <a:lnTo>
                    <a:pt x="27882" y="31519"/>
                  </a:lnTo>
                  <a:lnTo>
                    <a:pt x="11187" y="50832"/>
                  </a:lnTo>
                  <a:lnTo>
                    <a:pt x="2355" y="73057"/>
                  </a:lnTo>
                  <a:lnTo>
                    <a:pt x="0" y="84910"/>
                  </a:lnTo>
                  <a:lnTo>
                    <a:pt x="3028" y="107487"/>
                  </a:lnTo>
                  <a:lnTo>
                    <a:pt x="6799" y="118447"/>
                  </a:lnTo>
                  <a:lnTo>
                    <a:pt x="32331" y="150726"/>
                  </a:lnTo>
                  <a:lnTo>
                    <a:pt x="76821" y="182633"/>
                  </a:lnTo>
                  <a:lnTo>
                    <a:pt x="123478" y="211059"/>
                  </a:lnTo>
                  <a:lnTo>
                    <a:pt x="144220" y="230581"/>
                  </a:lnTo>
                  <a:lnTo>
                    <a:pt x="156025" y="250312"/>
                  </a:lnTo>
                  <a:lnTo>
                    <a:pt x="158920" y="268488"/>
                  </a:lnTo>
                  <a:lnTo>
                    <a:pt x="152211" y="285974"/>
                  </a:lnTo>
                  <a:lnTo>
                    <a:pt x="146470" y="294588"/>
                  </a:lnTo>
                  <a:lnTo>
                    <a:pt x="111424" y="316824"/>
                  </a:lnTo>
                  <a:lnTo>
                    <a:pt x="72033" y="330076"/>
                  </a:lnTo>
                  <a:lnTo>
                    <a:pt x="53857" y="332161"/>
                  </a:lnTo>
                  <a:lnTo>
                    <a:pt x="47035" y="331730"/>
                  </a:lnTo>
                  <a:lnTo>
                    <a:pt x="43898" y="330030"/>
                  </a:lnTo>
                  <a:lnTo>
                    <a:pt x="43217" y="327487"/>
                  </a:lnTo>
                  <a:lnTo>
                    <a:pt x="46090" y="318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73">
              <a:extLst>
                <a:ext uri="{FF2B5EF4-FFF2-40B4-BE49-F238E27FC236}">
                  <a16:creationId xmlns:a16="http://schemas.microsoft.com/office/drawing/2014/main" xmlns="" id="{6067C527-02DF-4E0F-AF85-7A058E7B7E2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76956" y="814930"/>
              <a:ext cx="130395" cy="137571"/>
            </a:xfrm>
            <a:custGeom>
              <a:avLst/>
              <a:gdLst/>
              <a:ahLst/>
              <a:cxnLst/>
              <a:rect l="0" t="0" r="0" b="0"/>
              <a:pathLst>
                <a:path w="130395" h="137571">
                  <a:moveTo>
                    <a:pt x="117694" y="55020"/>
                  </a:moveTo>
                  <a:lnTo>
                    <a:pt x="117694" y="55020"/>
                  </a:lnTo>
                  <a:lnTo>
                    <a:pt x="114323" y="48278"/>
                  </a:lnTo>
                  <a:lnTo>
                    <a:pt x="72864" y="8652"/>
                  </a:lnTo>
                  <a:lnTo>
                    <a:pt x="59669" y="2662"/>
                  </a:lnTo>
                  <a:lnTo>
                    <a:pt x="44398" y="0"/>
                  </a:lnTo>
                  <a:lnTo>
                    <a:pt x="30085" y="4461"/>
                  </a:lnTo>
                  <a:lnTo>
                    <a:pt x="23304" y="8614"/>
                  </a:lnTo>
                  <a:lnTo>
                    <a:pt x="12007" y="22636"/>
                  </a:lnTo>
                  <a:lnTo>
                    <a:pt x="3694" y="40627"/>
                  </a:lnTo>
                  <a:lnTo>
                    <a:pt x="0" y="60382"/>
                  </a:lnTo>
                  <a:lnTo>
                    <a:pt x="4002" y="80922"/>
                  </a:lnTo>
                  <a:lnTo>
                    <a:pt x="12836" y="99693"/>
                  </a:lnTo>
                  <a:lnTo>
                    <a:pt x="23818" y="112739"/>
                  </a:lnTo>
                  <a:lnTo>
                    <a:pt x="31121" y="116077"/>
                  </a:lnTo>
                  <a:lnTo>
                    <a:pt x="48643" y="117905"/>
                  </a:lnTo>
                  <a:lnTo>
                    <a:pt x="56843" y="115288"/>
                  </a:lnTo>
                  <a:lnTo>
                    <a:pt x="71599" y="104854"/>
                  </a:lnTo>
                  <a:lnTo>
                    <a:pt x="88435" y="83113"/>
                  </a:lnTo>
                  <a:lnTo>
                    <a:pt x="95619" y="62168"/>
                  </a:lnTo>
                  <a:lnTo>
                    <a:pt x="95922" y="59080"/>
                  </a:lnTo>
                  <a:lnTo>
                    <a:pt x="95418" y="58432"/>
                  </a:lnTo>
                  <a:lnTo>
                    <a:pt x="94376" y="59411"/>
                  </a:lnTo>
                  <a:lnTo>
                    <a:pt x="96282" y="74274"/>
                  </a:lnTo>
                  <a:lnTo>
                    <a:pt x="109022" y="108238"/>
                  </a:lnTo>
                  <a:lnTo>
                    <a:pt x="130394" y="137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74">
              <a:extLst>
                <a:ext uri="{FF2B5EF4-FFF2-40B4-BE49-F238E27FC236}">
                  <a16:creationId xmlns:a16="http://schemas.microsoft.com/office/drawing/2014/main" xmlns="" id="{1DCC9F86-C523-46C7-A433-FA152963C9F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105579" y="847529"/>
              <a:ext cx="16072" cy="124022"/>
            </a:xfrm>
            <a:custGeom>
              <a:avLst/>
              <a:gdLst/>
              <a:ahLst/>
              <a:cxnLst/>
              <a:rect l="0" t="0" r="0" b="0"/>
              <a:pathLst>
                <a:path w="16072" h="124022">
                  <a:moveTo>
                    <a:pt x="3371" y="3371"/>
                  </a:moveTo>
                  <a:lnTo>
                    <a:pt x="3371" y="3371"/>
                  </a:lnTo>
                  <a:lnTo>
                    <a:pt x="3370" y="0"/>
                  </a:lnTo>
                  <a:lnTo>
                    <a:pt x="2666" y="418"/>
                  </a:lnTo>
                  <a:lnTo>
                    <a:pt x="0" y="4646"/>
                  </a:lnTo>
                  <a:lnTo>
                    <a:pt x="226" y="13110"/>
                  </a:lnTo>
                  <a:lnTo>
                    <a:pt x="8027" y="56420"/>
                  </a:lnTo>
                  <a:lnTo>
                    <a:pt x="14272" y="96766"/>
                  </a:lnTo>
                  <a:lnTo>
                    <a:pt x="16071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75">
              <a:extLst>
                <a:ext uri="{FF2B5EF4-FFF2-40B4-BE49-F238E27FC236}">
                  <a16:creationId xmlns:a16="http://schemas.microsoft.com/office/drawing/2014/main" xmlns="" id="{88A219D0-EAFF-4878-A698-1D4C8674596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131280" y="728355"/>
              <a:ext cx="15771" cy="39996"/>
            </a:xfrm>
            <a:custGeom>
              <a:avLst/>
              <a:gdLst/>
              <a:ahLst/>
              <a:cxnLst/>
              <a:rect l="0" t="0" r="0" b="0"/>
              <a:pathLst>
                <a:path w="15771" h="39996">
                  <a:moveTo>
                    <a:pt x="9420" y="39995"/>
                  </a:moveTo>
                  <a:lnTo>
                    <a:pt x="9420" y="39995"/>
                  </a:lnTo>
                  <a:lnTo>
                    <a:pt x="0" y="7515"/>
                  </a:lnTo>
                  <a:lnTo>
                    <a:pt x="1235" y="1336"/>
                  </a:lnTo>
                  <a:lnTo>
                    <a:pt x="3257" y="111"/>
                  </a:lnTo>
                  <a:lnTo>
                    <a:pt x="6016" y="0"/>
                  </a:lnTo>
                  <a:lnTo>
                    <a:pt x="15770" y="1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450">
            <a:extLst>
              <a:ext uri="{FF2B5EF4-FFF2-40B4-BE49-F238E27FC236}">
                <a16:creationId xmlns:a16="http://schemas.microsoft.com/office/drawing/2014/main" xmlns="" id="{C0970EAD-9073-44A6-9ECA-37267A5D064B}"/>
              </a:ext>
            </a:extLst>
          </p:cNvPr>
          <p:cNvGrpSpPr/>
          <p:nvPr/>
        </p:nvGrpSpPr>
        <p:grpSpPr>
          <a:xfrm>
            <a:off x="6816896" y="1606550"/>
            <a:ext cx="657055" cy="419101"/>
            <a:chOff x="6816896" y="1606550"/>
            <a:chExt cx="657055" cy="419101"/>
          </a:xfrm>
        </p:grpSpPr>
        <p:sp>
          <p:nvSpPr>
            <p:cNvPr id="66" name="SMARTInkShape-2476">
              <a:extLst>
                <a:ext uri="{FF2B5EF4-FFF2-40B4-BE49-F238E27FC236}">
                  <a16:creationId xmlns:a16="http://schemas.microsoft.com/office/drawing/2014/main" xmlns="" id="{2ADA456C-04B1-451B-A389-C5F57D95363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849977" y="1681015"/>
              <a:ext cx="71524" cy="344636"/>
            </a:xfrm>
            <a:custGeom>
              <a:avLst/>
              <a:gdLst/>
              <a:ahLst/>
              <a:cxnLst/>
              <a:rect l="0" t="0" r="0" b="0"/>
              <a:pathLst>
                <a:path w="71524" h="344636">
                  <a:moveTo>
                    <a:pt x="8023" y="33485"/>
                  </a:moveTo>
                  <a:lnTo>
                    <a:pt x="8023" y="33485"/>
                  </a:lnTo>
                  <a:lnTo>
                    <a:pt x="1281" y="26743"/>
                  </a:lnTo>
                  <a:lnTo>
                    <a:pt x="0" y="22640"/>
                  </a:lnTo>
                  <a:lnTo>
                    <a:pt x="1313" y="1535"/>
                  </a:lnTo>
                  <a:lnTo>
                    <a:pt x="2139" y="191"/>
                  </a:lnTo>
                  <a:lnTo>
                    <a:pt x="3395" y="0"/>
                  </a:lnTo>
                  <a:lnTo>
                    <a:pt x="4937" y="578"/>
                  </a:lnTo>
                  <a:lnTo>
                    <a:pt x="17553" y="34746"/>
                  </a:lnTo>
                  <a:lnTo>
                    <a:pt x="25429" y="68147"/>
                  </a:lnTo>
                  <a:lnTo>
                    <a:pt x="31752" y="112155"/>
                  </a:lnTo>
                  <a:lnTo>
                    <a:pt x="34425" y="136732"/>
                  </a:lnTo>
                  <a:lnTo>
                    <a:pt x="36913" y="161583"/>
                  </a:lnTo>
                  <a:lnTo>
                    <a:pt x="39278" y="186617"/>
                  </a:lnTo>
                  <a:lnTo>
                    <a:pt x="41560" y="211773"/>
                  </a:lnTo>
                  <a:lnTo>
                    <a:pt x="44094" y="256657"/>
                  </a:lnTo>
                  <a:lnTo>
                    <a:pt x="45927" y="294245"/>
                  </a:lnTo>
                  <a:lnTo>
                    <a:pt x="49093" y="320358"/>
                  </a:lnTo>
                  <a:lnTo>
                    <a:pt x="52337" y="328450"/>
                  </a:lnTo>
                  <a:lnTo>
                    <a:pt x="56615" y="333845"/>
                  </a:lnTo>
                  <a:lnTo>
                    <a:pt x="71523" y="34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77">
              <a:extLst>
                <a:ext uri="{FF2B5EF4-FFF2-40B4-BE49-F238E27FC236}">
                  <a16:creationId xmlns:a16="http://schemas.microsoft.com/office/drawing/2014/main" xmlns="" id="{BF590AA4-0FAA-4799-9714-212C3293740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816896" y="1606550"/>
              <a:ext cx="358605" cy="184151"/>
            </a:xfrm>
            <a:custGeom>
              <a:avLst/>
              <a:gdLst/>
              <a:ahLst/>
              <a:cxnLst/>
              <a:rect l="0" t="0" r="0" b="0"/>
              <a:pathLst>
                <a:path w="358605" h="184151">
                  <a:moveTo>
                    <a:pt x="41104" y="184150"/>
                  </a:moveTo>
                  <a:lnTo>
                    <a:pt x="41104" y="184150"/>
                  </a:lnTo>
                  <a:lnTo>
                    <a:pt x="3654" y="166473"/>
                  </a:lnTo>
                  <a:lnTo>
                    <a:pt x="615" y="161782"/>
                  </a:lnTo>
                  <a:lnTo>
                    <a:pt x="0" y="156538"/>
                  </a:lnTo>
                  <a:lnTo>
                    <a:pt x="1002" y="150925"/>
                  </a:lnTo>
                  <a:lnTo>
                    <a:pt x="26007" y="122800"/>
                  </a:lnTo>
                  <a:lnTo>
                    <a:pt x="64263" y="97852"/>
                  </a:lnTo>
                  <a:lnTo>
                    <a:pt x="88293" y="84285"/>
                  </a:lnTo>
                  <a:lnTo>
                    <a:pt x="116308" y="71006"/>
                  </a:lnTo>
                  <a:lnTo>
                    <a:pt x="146979" y="57921"/>
                  </a:lnTo>
                  <a:lnTo>
                    <a:pt x="179420" y="44964"/>
                  </a:lnTo>
                  <a:lnTo>
                    <a:pt x="210220" y="34209"/>
                  </a:lnTo>
                  <a:lnTo>
                    <a:pt x="239926" y="24923"/>
                  </a:lnTo>
                  <a:lnTo>
                    <a:pt x="268902" y="16615"/>
                  </a:lnTo>
                  <a:lnTo>
                    <a:pt x="310505" y="7385"/>
                  </a:lnTo>
                  <a:lnTo>
                    <a:pt x="3586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478">
              <a:extLst>
                <a:ext uri="{FF2B5EF4-FFF2-40B4-BE49-F238E27FC236}">
                  <a16:creationId xmlns:a16="http://schemas.microsoft.com/office/drawing/2014/main" xmlns="" id="{C1436156-D4B2-4C84-8D33-A326E34A591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889750" y="1797050"/>
              <a:ext cx="215901" cy="69851"/>
            </a:xfrm>
            <a:custGeom>
              <a:avLst/>
              <a:gdLst/>
              <a:ahLst/>
              <a:cxnLst/>
              <a:rect l="0" t="0" r="0" b="0"/>
              <a:pathLst>
                <a:path w="215901" h="69851">
                  <a:moveTo>
                    <a:pt x="0" y="69850"/>
                  </a:moveTo>
                  <a:lnTo>
                    <a:pt x="0" y="69850"/>
                  </a:lnTo>
                  <a:lnTo>
                    <a:pt x="3370" y="69850"/>
                  </a:lnTo>
                  <a:lnTo>
                    <a:pt x="42716" y="48802"/>
                  </a:lnTo>
                  <a:lnTo>
                    <a:pt x="80938" y="31158"/>
                  </a:lnTo>
                  <a:lnTo>
                    <a:pt x="112878" y="20668"/>
                  </a:lnTo>
                  <a:lnTo>
                    <a:pt x="147534" y="12008"/>
                  </a:lnTo>
                  <a:lnTo>
                    <a:pt x="193134" y="387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79">
              <a:extLst>
                <a:ext uri="{FF2B5EF4-FFF2-40B4-BE49-F238E27FC236}">
                  <a16:creationId xmlns:a16="http://schemas.microsoft.com/office/drawing/2014/main" xmlns="" id="{547B1298-7128-431D-84A9-C6D7275486E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12000" y="1841500"/>
              <a:ext cx="120651" cy="135442"/>
            </a:xfrm>
            <a:custGeom>
              <a:avLst/>
              <a:gdLst/>
              <a:ahLst/>
              <a:cxnLst/>
              <a:rect l="0" t="0" r="0" b="0"/>
              <a:pathLst>
                <a:path w="120651" h="135442">
                  <a:moveTo>
                    <a:pt x="0" y="12700"/>
                  </a:moveTo>
                  <a:lnTo>
                    <a:pt x="0" y="12700"/>
                  </a:lnTo>
                  <a:lnTo>
                    <a:pt x="17676" y="12700"/>
                  </a:lnTo>
                  <a:lnTo>
                    <a:pt x="39966" y="22813"/>
                  </a:lnTo>
                  <a:lnTo>
                    <a:pt x="65542" y="42586"/>
                  </a:lnTo>
                  <a:lnTo>
                    <a:pt x="87623" y="73060"/>
                  </a:lnTo>
                  <a:lnTo>
                    <a:pt x="97458" y="102159"/>
                  </a:lnTo>
                  <a:lnTo>
                    <a:pt x="96723" y="110440"/>
                  </a:lnTo>
                  <a:lnTo>
                    <a:pt x="90260" y="125284"/>
                  </a:lnTo>
                  <a:lnTo>
                    <a:pt x="82214" y="133293"/>
                  </a:lnTo>
                  <a:lnTo>
                    <a:pt x="78091" y="135429"/>
                  </a:lnTo>
                  <a:lnTo>
                    <a:pt x="73228" y="135441"/>
                  </a:lnTo>
                  <a:lnTo>
                    <a:pt x="62178" y="131692"/>
                  </a:lnTo>
                  <a:lnTo>
                    <a:pt x="59092" y="125895"/>
                  </a:lnTo>
                  <a:lnTo>
                    <a:pt x="57542" y="108164"/>
                  </a:lnTo>
                  <a:lnTo>
                    <a:pt x="64008" y="74382"/>
                  </a:lnTo>
                  <a:lnTo>
                    <a:pt x="81603" y="4093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80">
              <a:extLst>
                <a:ext uri="{FF2B5EF4-FFF2-40B4-BE49-F238E27FC236}">
                  <a16:creationId xmlns:a16="http://schemas.microsoft.com/office/drawing/2014/main" xmlns="" id="{4434C8BF-45D2-45E4-B907-76A46C78F11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78394" y="1873250"/>
              <a:ext cx="11407" cy="95251"/>
            </a:xfrm>
            <a:custGeom>
              <a:avLst/>
              <a:gdLst/>
              <a:ahLst/>
              <a:cxnLst/>
              <a:rect l="0" t="0" r="0" b="0"/>
              <a:pathLst>
                <a:path w="11407" h="95251">
                  <a:moveTo>
                    <a:pt x="5056" y="0"/>
                  </a:moveTo>
                  <a:lnTo>
                    <a:pt x="5056" y="0"/>
                  </a:lnTo>
                  <a:lnTo>
                    <a:pt x="29" y="20722"/>
                  </a:lnTo>
                  <a:lnTo>
                    <a:pt x="0" y="32493"/>
                  </a:lnTo>
                  <a:lnTo>
                    <a:pt x="6580" y="76243"/>
                  </a:lnTo>
                  <a:lnTo>
                    <a:pt x="1140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481">
              <a:extLst>
                <a:ext uri="{FF2B5EF4-FFF2-40B4-BE49-F238E27FC236}">
                  <a16:creationId xmlns:a16="http://schemas.microsoft.com/office/drawing/2014/main" xmlns="" id="{F6FA5070-885B-4904-B2F4-55658D0449A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83450" y="17653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482">
              <a:extLst>
                <a:ext uri="{FF2B5EF4-FFF2-40B4-BE49-F238E27FC236}">
                  <a16:creationId xmlns:a16="http://schemas.microsoft.com/office/drawing/2014/main" xmlns="" id="{95EA94B3-86DB-4ECF-B4C6-BF48CF8D570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42200" y="1841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6"/>
                  </a:lnTo>
                  <a:lnTo>
                    <a:pt x="7673" y="1881"/>
                  </a:lnTo>
                  <a:lnTo>
                    <a:pt x="7232" y="337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483">
              <a:extLst>
                <a:ext uri="{FF2B5EF4-FFF2-40B4-BE49-F238E27FC236}">
                  <a16:creationId xmlns:a16="http://schemas.microsoft.com/office/drawing/2014/main" xmlns="" id="{201E95F5-9C3F-40A0-8D0C-E4402C16951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62133" y="192405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6" y="6907"/>
                  </a:lnTo>
                  <a:lnTo>
                    <a:pt x="0" y="11556"/>
                  </a:lnTo>
                  <a:lnTo>
                    <a:pt x="3272" y="14073"/>
                  </a:lnTo>
                  <a:lnTo>
                    <a:pt x="118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51">
            <a:extLst>
              <a:ext uri="{FF2B5EF4-FFF2-40B4-BE49-F238E27FC236}">
                <a16:creationId xmlns:a16="http://schemas.microsoft.com/office/drawing/2014/main" xmlns="" id="{2C94BB12-CD1B-4B91-8150-BC54FE8C376C}"/>
              </a:ext>
            </a:extLst>
          </p:cNvPr>
          <p:cNvGrpSpPr/>
          <p:nvPr/>
        </p:nvGrpSpPr>
        <p:grpSpPr>
          <a:xfrm>
            <a:off x="7791450" y="1715462"/>
            <a:ext cx="1092201" cy="498537"/>
            <a:chOff x="7791450" y="1715462"/>
            <a:chExt cx="1092201" cy="498537"/>
          </a:xfrm>
        </p:grpSpPr>
        <p:sp>
          <p:nvSpPr>
            <p:cNvPr id="75" name="SMARTInkShape-2484">
              <a:extLst>
                <a:ext uri="{FF2B5EF4-FFF2-40B4-BE49-F238E27FC236}">
                  <a16:creationId xmlns:a16="http://schemas.microsoft.com/office/drawing/2014/main" xmlns="" id="{3B04AC44-D3FF-46F6-B000-D09D0F2F872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791450" y="1762180"/>
              <a:ext cx="203504" cy="247973"/>
            </a:xfrm>
            <a:custGeom>
              <a:avLst/>
              <a:gdLst/>
              <a:ahLst/>
              <a:cxnLst/>
              <a:rect l="0" t="0" r="0" b="0"/>
              <a:pathLst>
                <a:path w="203504" h="247973">
                  <a:moveTo>
                    <a:pt x="0" y="47570"/>
                  </a:moveTo>
                  <a:lnTo>
                    <a:pt x="0" y="47570"/>
                  </a:lnTo>
                  <a:lnTo>
                    <a:pt x="0" y="44199"/>
                  </a:lnTo>
                  <a:lnTo>
                    <a:pt x="6741" y="35360"/>
                  </a:lnTo>
                  <a:lnTo>
                    <a:pt x="38281" y="15368"/>
                  </a:lnTo>
                  <a:lnTo>
                    <a:pt x="75940" y="2908"/>
                  </a:lnTo>
                  <a:lnTo>
                    <a:pt x="112812" y="0"/>
                  </a:lnTo>
                  <a:lnTo>
                    <a:pt x="132924" y="4320"/>
                  </a:lnTo>
                  <a:lnTo>
                    <a:pt x="145626" y="12826"/>
                  </a:lnTo>
                  <a:lnTo>
                    <a:pt x="150000" y="18057"/>
                  </a:lnTo>
                  <a:lnTo>
                    <a:pt x="152979" y="33277"/>
                  </a:lnTo>
                  <a:lnTo>
                    <a:pt x="152786" y="42275"/>
                  </a:lnTo>
                  <a:lnTo>
                    <a:pt x="143163" y="59798"/>
                  </a:lnTo>
                  <a:lnTo>
                    <a:pt x="117914" y="83649"/>
                  </a:lnTo>
                  <a:lnTo>
                    <a:pt x="83993" y="111379"/>
                  </a:lnTo>
                  <a:lnTo>
                    <a:pt x="79663" y="117792"/>
                  </a:lnTo>
                  <a:lnTo>
                    <a:pt x="80625" y="120491"/>
                  </a:lnTo>
                  <a:lnTo>
                    <a:pt x="87339" y="125370"/>
                  </a:lnTo>
                  <a:lnTo>
                    <a:pt x="134389" y="143309"/>
                  </a:lnTo>
                  <a:lnTo>
                    <a:pt x="174345" y="157546"/>
                  </a:lnTo>
                  <a:lnTo>
                    <a:pt x="193902" y="169121"/>
                  </a:lnTo>
                  <a:lnTo>
                    <a:pt x="202595" y="181320"/>
                  </a:lnTo>
                  <a:lnTo>
                    <a:pt x="203503" y="187537"/>
                  </a:lnTo>
                  <a:lnTo>
                    <a:pt x="200747" y="200088"/>
                  </a:lnTo>
                  <a:lnTo>
                    <a:pt x="177778" y="222426"/>
                  </a:lnTo>
                  <a:lnTo>
                    <a:pt x="130549" y="243708"/>
                  </a:lnTo>
                  <a:lnTo>
                    <a:pt x="109393" y="247972"/>
                  </a:lnTo>
                  <a:lnTo>
                    <a:pt x="88900" y="244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485">
              <a:extLst>
                <a:ext uri="{FF2B5EF4-FFF2-40B4-BE49-F238E27FC236}">
                  <a16:creationId xmlns:a16="http://schemas.microsoft.com/office/drawing/2014/main" xmlns="" id="{CB8FB483-7021-4DF4-B45A-47DCB175DB3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077200" y="18923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5774" y="20330"/>
                  </a:lnTo>
                  <a:lnTo>
                    <a:pt x="27136" y="10473"/>
                  </a:lnTo>
                  <a:lnTo>
                    <a:pt x="67056" y="645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86">
              <a:extLst>
                <a:ext uri="{FF2B5EF4-FFF2-40B4-BE49-F238E27FC236}">
                  <a16:creationId xmlns:a16="http://schemas.microsoft.com/office/drawing/2014/main" xmlns="" id="{89A65210-F8E2-4FE5-A8F4-A956386F41F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280400" y="1715462"/>
              <a:ext cx="151518" cy="298049"/>
            </a:xfrm>
            <a:custGeom>
              <a:avLst/>
              <a:gdLst/>
              <a:ahLst/>
              <a:cxnLst/>
              <a:rect l="0" t="0" r="0" b="0"/>
              <a:pathLst>
                <a:path w="151518" h="298049">
                  <a:moveTo>
                    <a:pt x="146050" y="24438"/>
                  </a:moveTo>
                  <a:lnTo>
                    <a:pt x="146050" y="24438"/>
                  </a:lnTo>
                  <a:lnTo>
                    <a:pt x="151076" y="12504"/>
                  </a:lnTo>
                  <a:lnTo>
                    <a:pt x="151517" y="10132"/>
                  </a:lnTo>
                  <a:lnTo>
                    <a:pt x="151106" y="7845"/>
                  </a:lnTo>
                  <a:lnTo>
                    <a:pt x="148767" y="3423"/>
                  </a:lnTo>
                  <a:lnTo>
                    <a:pt x="139732" y="987"/>
                  </a:lnTo>
                  <a:lnTo>
                    <a:pt x="94862" y="0"/>
                  </a:lnTo>
                  <a:lnTo>
                    <a:pt x="62795" y="7878"/>
                  </a:lnTo>
                  <a:lnTo>
                    <a:pt x="41655" y="18826"/>
                  </a:lnTo>
                  <a:lnTo>
                    <a:pt x="36237" y="22813"/>
                  </a:lnTo>
                  <a:lnTo>
                    <a:pt x="28335" y="34770"/>
                  </a:lnTo>
                  <a:lnTo>
                    <a:pt x="23177" y="49491"/>
                  </a:lnTo>
                  <a:lnTo>
                    <a:pt x="19593" y="90288"/>
                  </a:lnTo>
                  <a:lnTo>
                    <a:pt x="17240" y="126774"/>
                  </a:lnTo>
                  <a:lnTo>
                    <a:pt x="15726" y="130762"/>
                  </a:lnTo>
                  <a:lnTo>
                    <a:pt x="15423" y="133421"/>
                  </a:lnTo>
                  <a:lnTo>
                    <a:pt x="15926" y="135193"/>
                  </a:lnTo>
                  <a:lnTo>
                    <a:pt x="16968" y="136375"/>
                  </a:lnTo>
                  <a:lnTo>
                    <a:pt x="20006" y="137688"/>
                  </a:lnTo>
                  <a:lnTo>
                    <a:pt x="21804" y="138038"/>
                  </a:lnTo>
                  <a:lnTo>
                    <a:pt x="64150" y="129277"/>
                  </a:lnTo>
                  <a:lnTo>
                    <a:pt x="79546" y="130535"/>
                  </a:lnTo>
                  <a:lnTo>
                    <a:pt x="86192" y="133975"/>
                  </a:lnTo>
                  <a:lnTo>
                    <a:pt x="118290" y="170950"/>
                  </a:lnTo>
                  <a:lnTo>
                    <a:pt x="135630" y="200885"/>
                  </a:lnTo>
                  <a:lnTo>
                    <a:pt x="142963" y="232098"/>
                  </a:lnTo>
                  <a:lnTo>
                    <a:pt x="141170" y="241900"/>
                  </a:lnTo>
                  <a:lnTo>
                    <a:pt x="131652" y="260317"/>
                  </a:lnTo>
                  <a:lnTo>
                    <a:pt x="100312" y="283182"/>
                  </a:lnTo>
                  <a:lnTo>
                    <a:pt x="59747" y="296620"/>
                  </a:lnTo>
                  <a:lnTo>
                    <a:pt x="15460" y="298048"/>
                  </a:lnTo>
                  <a:lnTo>
                    <a:pt x="0" y="297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487">
              <a:extLst>
                <a:ext uri="{FF2B5EF4-FFF2-40B4-BE49-F238E27FC236}">
                  <a16:creationId xmlns:a16="http://schemas.microsoft.com/office/drawing/2014/main" xmlns="" id="{E9B5DFC7-EF5B-441E-9697-44ED5FA6889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12256" y="1874495"/>
              <a:ext cx="125169" cy="339504"/>
            </a:xfrm>
            <a:custGeom>
              <a:avLst/>
              <a:gdLst/>
              <a:ahLst/>
              <a:cxnLst/>
              <a:rect l="0" t="0" r="0" b="0"/>
              <a:pathLst>
                <a:path w="125169" h="339504">
                  <a:moveTo>
                    <a:pt x="9444" y="106705"/>
                  </a:moveTo>
                  <a:lnTo>
                    <a:pt x="9444" y="106705"/>
                  </a:lnTo>
                  <a:lnTo>
                    <a:pt x="9444" y="152844"/>
                  </a:lnTo>
                  <a:lnTo>
                    <a:pt x="11325" y="199868"/>
                  </a:lnTo>
                  <a:lnTo>
                    <a:pt x="13102" y="235600"/>
                  </a:lnTo>
                  <a:lnTo>
                    <a:pt x="11540" y="272647"/>
                  </a:lnTo>
                  <a:lnTo>
                    <a:pt x="10066" y="315720"/>
                  </a:lnTo>
                  <a:lnTo>
                    <a:pt x="6257" y="337342"/>
                  </a:lnTo>
                  <a:lnTo>
                    <a:pt x="5203" y="339485"/>
                  </a:lnTo>
                  <a:lnTo>
                    <a:pt x="4500" y="339503"/>
                  </a:lnTo>
                  <a:lnTo>
                    <a:pt x="0" y="302424"/>
                  </a:lnTo>
                  <a:lnTo>
                    <a:pt x="72" y="260954"/>
                  </a:lnTo>
                  <a:lnTo>
                    <a:pt x="1079" y="237055"/>
                  </a:lnTo>
                  <a:lnTo>
                    <a:pt x="3161" y="210538"/>
                  </a:lnTo>
                  <a:lnTo>
                    <a:pt x="5961" y="182277"/>
                  </a:lnTo>
                  <a:lnTo>
                    <a:pt x="9238" y="152853"/>
                  </a:lnTo>
                  <a:lnTo>
                    <a:pt x="13540" y="126887"/>
                  </a:lnTo>
                  <a:lnTo>
                    <a:pt x="23964" y="81102"/>
                  </a:lnTo>
                  <a:lnTo>
                    <a:pt x="37535" y="47113"/>
                  </a:lnTo>
                  <a:lnTo>
                    <a:pt x="59160" y="13789"/>
                  </a:lnTo>
                  <a:lnTo>
                    <a:pt x="65871" y="6661"/>
                  </a:lnTo>
                  <a:lnTo>
                    <a:pt x="73168" y="2614"/>
                  </a:lnTo>
                  <a:lnTo>
                    <a:pt x="88800" y="0"/>
                  </a:lnTo>
                  <a:lnTo>
                    <a:pt x="96921" y="3113"/>
                  </a:lnTo>
                  <a:lnTo>
                    <a:pt x="113469" y="15979"/>
                  </a:lnTo>
                  <a:lnTo>
                    <a:pt x="122705" y="37219"/>
                  </a:lnTo>
                  <a:lnTo>
                    <a:pt x="125168" y="49798"/>
                  </a:lnTo>
                  <a:lnTo>
                    <a:pt x="120379" y="76944"/>
                  </a:lnTo>
                  <a:lnTo>
                    <a:pt x="107432" y="104061"/>
                  </a:lnTo>
                  <a:lnTo>
                    <a:pt x="77048" y="137044"/>
                  </a:lnTo>
                  <a:lnTo>
                    <a:pt x="47505" y="154578"/>
                  </a:lnTo>
                  <a:lnTo>
                    <a:pt x="34356" y="156675"/>
                  </a:lnTo>
                  <a:lnTo>
                    <a:pt x="30285" y="153424"/>
                  </a:lnTo>
                  <a:lnTo>
                    <a:pt x="22144" y="125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488">
              <a:extLst>
                <a:ext uri="{FF2B5EF4-FFF2-40B4-BE49-F238E27FC236}">
                  <a16:creationId xmlns:a16="http://schemas.microsoft.com/office/drawing/2014/main" xmlns="" id="{E9AEB502-2186-428E-A168-D6940B629E4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686800" y="1860550"/>
              <a:ext cx="196851" cy="196851"/>
            </a:xfrm>
            <a:custGeom>
              <a:avLst/>
              <a:gdLst/>
              <a:ahLst/>
              <a:cxnLst/>
              <a:rect l="0" t="0" r="0" b="0"/>
              <a:pathLst>
                <a:path w="196851" h="1968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091" y="2822"/>
                  </a:lnTo>
                  <a:lnTo>
                    <a:pt x="21636" y="35353"/>
                  </a:lnTo>
                  <a:lnTo>
                    <a:pt x="20292" y="77460"/>
                  </a:lnTo>
                  <a:lnTo>
                    <a:pt x="19294" y="118600"/>
                  </a:lnTo>
                  <a:lnTo>
                    <a:pt x="19071" y="146785"/>
                  </a:lnTo>
                  <a:lnTo>
                    <a:pt x="22424" y="129340"/>
                  </a:lnTo>
                  <a:lnTo>
                    <a:pt x="34631" y="91788"/>
                  </a:lnTo>
                  <a:lnTo>
                    <a:pt x="48283" y="51656"/>
                  </a:lnTo>
                  <a:lnTo>
                    <a:pt x="56972" y="35188"/>
                  </a:lnTo>
                  <a:lnTo>
                    <a:pt x="61264" y="29808"/>
                  </a:lnTo>
                  <a:lnTo>
                    <a:pt x="65538" y="26928"/>
                  </a:lnTo>
                  <a:lnTo>
                    <a:pt x="69797" y="25713"/>
                  </a:lnTo>
                  <a:lnTo>
                    <a:pt x="74048" y="25609"/>
                  </a:lnTo>
                  <a:lnTo>
                    <a:pt x="77587" y="27656"/>
                  </a:lnTo>
                  <a:lnTo>
                    <a:pt x="83402" y="35575"/>
                  </a:lnTo>
                  <a:lnTo>
                    <a:pt x="93648" y="75705"/>
                  </a:lnTo>
                  <a:lnTo>
                    <a:pt x="97595" y="79508"/>
                  </a:lnTo>
                  <a:lnTo>
                    <a:pt x="100341" y="79816"/>
                  </a:lnTo>
                  <a:lnTo>
                    <a:pt x="107155" y="78278"/>
                  </a:lnTo>
                  <a:lnTo>
                    <a:pt x="150735" y="48356"/>
                  </a:lnTo>
                  <a:lnTo>
                    <a:pt x="155523" y="47054"/>
                  </a:lnTo>
                  <a:lnTo>
                    <a:pt x="160126" y="48303"/>
                  </a:lnTo>
                  <a:lnTo>
                    <a:pt x="169004" y="55334"/>
                  </a:lnTo>
                  <a:lnTo>
                    <a:pt x="185307" y="74564"/>
                  </a:lnTo>
                  <a:lnTo>
                    <a:pt x="191719" y="93818"/>
                  </a:lnTo>
                  <a:lnTo>
                    <a:pt x="195836" y="137300"/>
                  </a:lnTo>
                  <a:lnTo>
                    <a:pt x="196649" y="180697"/>
                  </a:lnTo>
                  <a:lnTo>
                    <a:pt x="1968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2399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452">
            <a:extLst>
              <a:ext uri="{FF2B5EF4-FFF2-40B4-BE49-F238E27FC236}">
                <a16:creationId xmlns:a16="http://schemas.microsoft.com/office/drawing/2014/main" xmlns="" id="{1F7A410A-F670-4624-A743-2EBD8521B4FE}"/>
              </a:ext>
            </a:extLst>
          </p:cNvPr>
          <p:cNvGrpSpPr/>
          <p:nvPr/>
        </p:nvGrpSpPr>
        <p:grpSpPr>
          <a:xfrm>
            <a:off x="1069779" y="356776"/>
            <a:ext cx="1225468" cy="1243425"/>
            <a:chOff x="1069779" y="356776"/>
            <a:chExt cx="1225468" cy="1243425"/>
          </a:xfrm>
        </p:grpSpPr>
        <p:sp>
          <p:nvSpPr>
            <p:cNvPr id="2" name="SMARTInkShape-2489">
              <a:extLst>
                <a:ext uri="{FF2B5EF4-FFF2-40B4-BE49-F238E27FC236}">
                  <a16:creationId xmlns:a16="http://schemas.microsoft.com/office/drawing/2014/main" xmlns="" id="{77FD0D37-2032-42DD-83F2-DAB372F19B8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385970" y="356776"/>
              <a:ext cx="233281" cy="389256"/>
            </a:xfrm>
            <a:custGeom>
              <a:avLst/>
              <a:gdLst/>
              <a:ahLst/>
              <a:cxnLst/>
              <a:rect l="0" t="0" r="0" b="0"/>
              <a:pathLst>
                <a:path w="233281" h="389256">
                  <a:moveTo>
                    <a:pt x="55480" y="227424"/>
                  </a:moveTo>
                  <a:lnTo>
                    <a:pt x="55480" y="227424"/>
                  </a:lnTo>
                  <a:lnTo>
                    <a:pt x="52109" y="227424"/>
                  </a:lnTo>
                  <a:lnTo>
                    <a:pt x="48572" y="234950"/>
                  </a:lnTo>
                  <a:lnTo>
                    <a:pt x="40553" y="276261"/>
                  </a:lnTo>
                  <a:lnTo>
                    <a:pt x="27539" y="322484"/>
                  </a:lnTo>
                  <a:lnTo>
                    <a:pt x="13648" y="361815"/>
                  </a:lnTo>
                  <a:lnTo>
                    <a:pt x="2087" y="388679"/>
                  </a:lnTo>
                  <a:lnTo>
                    <a:pt x="835" y="389255"/>
                  </a:lnTo>
                  <a:lnTo>
                    <a:pt x="0" y="388228"/>
                  </a:lnTo>
                  <a:lnTo>
                    <a:pt x="71" y="341790"/>
                  </a:lnTo>
                  <a:lnTo>
                    <a:pt x="5218" y="295422"/>
                  </a:lnTo>
                  <a:lnTo>
                    <a:pt x="10683" y="264995"/>
                  </a:lnTo>
                  <a:lnTo>
                    <a:pt x="17854" y="230599"/>
                  </a:lnTo>
                  <a:lnTo>
                    <a:pt x="26163" y="193557"/>
                  </a:lnTo>
                  <a:lnTo>
                    <a:pt x="35230" y="159691"/>
                  </a:lnTo>
                  <a:lnTo>
                    <a:pt x="44802" y="127941"/>
                  </a:lnTo>
                  <a:lnTo>
                    <a:pt x="54711" y="97602"/>
                  </a:lnTo>
                  <a:lnTo>
                    <a:pt x="71366" y="52603"/>
                  </a:lnTo>
                  <a:lnTo>
                    <a:pt x="86529" y="21315"/>
                  </a:lnTo>
                  <a:lnTo>
                    <a:pt x="102676" y="2705"/>
                  </a:lnTo>
                  <a:lnTo>
                    <a:pt x="110933" y="0"/>
                  </a:lnTo>
                  <a:lnTo>
                    <a:pt x="119260" y="1019"/>
                  </a:lnTo>
                  <a:lnTo>
                    <a:pt x="127633" y="4521"/>
                  </a:lnTo>
                  <a:lnTo>
                    <a:pt x="163015" y="46530"/>
                  </a:lnTo>
                  <a:lnTo>
                    <a:pt x="184882" y="92228"/>
                  </a:lnTo>
                  <a:lnTo>
                    <a:pt x="194665" y="118244"/>
                  </a:lnTo>
                  <a:lnTo>
                    <a:pt x="202598" y="143348"/>
                  </a:lnTo>
                  <a:lnTo>
                    <a:pt x="209297" y="167846"/>
                  </a:lnTo>
                  <a:lnTo>
                    <a:pt x="219093" y="215056"/>
                  </a:lnTo>
                  <a:lnTo>
                    <a:pt x="223447" y="259557"/>
                  </a:lnTo>
                  <a:lnTo>
                    <a:pt x="227264" y="297209"/>
                  </a:lnTo>
                  <a:lnTo>
                    <a:pt x="233280" y="348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90">
              <a:extLst>
                <a:ext uri="{FF2B5EF4-FFF2-40B4-BE49-F238E27FC236}">
                  <a16:creationId xmlns:a16="http://schemas.microsoft.com/office/drawing/2014/main" xmlns="" id="{ADF6A9D3-3F4F-4D05-BE56-FA83357FC8B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178050" y="955479"/>
              <a:ext cx="117197" cy="371672"/>
            </a:xfrm>
            <a:custGeom>
              <a:avLst/>
              <a:gdLst/>
              <a:ahLst/>
              <a:cxnLst/>
              <a:rect l="0" t="0" r="0" b="0"/>
              <a:pathLst>
                <a:path w="117197" h="371672">
                  <a:moveTo>
                    <a:pt x="50800" y="3371"/>
                  </a:moveTo>
                  <a:lnTo>
                    <a:pt x="50800" y="3371"/>
                  </a:lnTo>
                  <a:lnTo>
                    <a:pt x="54171" y="0"/>
                  </a:lnTo>
                  <a:lnTo>
                    <a:pt x="63352" y="2108"/>
                  </a:lnTo>
                  <a:lnTo>
                    <a:pt x="69751" y="4646"/>
                  </a:lnTo>
                  <a:lnTo>
                    <a:pt x="92242" y="35185"/>
                  </a:lnTo>
                  <a:lnTo>
                    <a:pt x="106613" y="75601"/>
                  </a:lnTo>
                  <a:lnTo>
                    <a:pt x="113408" y="100208"/>
                  </a:lnTo>
                  <a:lnTo>
                    <a:pt x="116528" y="126490"/>
                  </a:lnTo>
                  <a:lnTo>
                    <a:pt x="117196" y="153889"/>
                  </a:lnTo>
                  <a:lnTo>
                    <a:pt x="116231" y="182033"/>
                  </a:lnTo>
                  <a:lnTo>
                    <a:pt x="110648" y="209262"/>
                  </a:lnTo>
                  <a:lnTo>
                    <a:pt x="101988" y="235882"/>
                  </a:lnTo>
                  <a:lnTo>
                    <a:pt x="91275" y="262095"/>
                  </a:lnTo>
                  <a:lnTo>
                    <a:pt x="58676" y="308154"/>
                  </a:lnTo>
                  <a:lnTo>
                    <a:pt x="0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91">
              <a:extLst>
                <a:ext uri="{FF2B5EF4-FFF2-40B4-BE49-F238E27FC236}">
                  <a16:creationId xmlns:a16="http://schemas.microsoft.com/office/drawing/2014/main" xmlns="" id="{08B20CCD-1DED-441F-BDD5-331116DC0A5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832188" y="1088321"/>
              <a:ext cx="250613" cy="194380"/>
            </a:xfrm>
            <a:custGeom>
              <a:avLst/>
              <a:gdLst/>
              <a:ahLst/>
              <a:cxnLst/>
              <a:rect l="0" t="0" r="0" b="0"/>
              <a:pathLst>
                <a:path w="250613" h="194380">
                  <a:moveTo>
                    <a:pt x="218862" y="16579"/>
                  </a:moveTo>
                  <a:lnTo>
                    <a:pt x="218862" y="16579"/>
                  </a:lnTo>
                  <a:lnTo>
                    <a:pt x="213395" y="177"/>
                  </a:lnTo>
                  <a:lnTo>
                    <a:pt x="212395" y="0"/>
                  </a:lnTo>
                  <a:lnTo>
                    <a:pt x="209402" y="1685"/>
                  </a:lnTo>
                  <a:lnTo>
                    <a:pt x="189011" y="48798"/>
                  </a:lnTo>
                  <a:lnTo>
                    <a:pt x="166743" y="94799"/>
                  </a:lnTo>
                  <a:lnTo>
                    <a:pt x="138508" y="138533"/>
                  </a:lnTo>
                  <a:lnTo>
                    <a:pt x="115416" y="159681"/>
                  </a:lnTo>
                  <a:lnTo>
                    <a:pt x="91041" y="171432"/>
                  </a:lnTo>
                  <a:lnTo>
                    <a:pt x="67979" y="175243"/>
                  </a:lnTo>
                  <a:lnTo>
                    <a:pt x="56890" y="175272"/>
                  </a:lnTo>
                  <a:lnTo>
                    <a:pt x="37043" y="165896"/>
                  </a:lnTo>
                  <a:lnTo>
                    <a:pt x="27799" y="158457"/>
                  </a:lnTo>
                  <a:lnTo>
                    <a:pt x="13765" y="137021"/>
                  </a:lnTo>
                  <a:lnTo>
                    <a:pt x="1694" y="102830"/>
                  </a:lnTo>
                  <a:lnTo>
                    <a:pt x="0" y="93130"/>
                  </a:lnTo>
                  <a:lnTo>
                    <a:pt x="1693" y="85957"/>
                  </a:lnTo>
                  <a:lnTo>
                    <a:pt x="5644" y="80470"/>
                  </a:lnTo>
                  <a:lnTo>
                    <a:pt x="11100" y="76106"/>
                  </a:lnTo>
                  <a:lnTo>
                    <a:pt x="28451" y="71258"/>
                  </a:lnTo>
                  <a:lnTo>
                    <a:pt x="51685" y="71220"/>
                  </a:lnTo>
                  <a:lnTo>
                    <a:pt x="97205" y="84510"/>
                  </a:lnTo>
                  <a:lnTo>
                    <a:pt x="132336" y="100863"/>
                  </a:lnTo>
                  <a:lnTo>
                    <a:pt x="174331" y="129903"/>
                  </a:lnTo>
                  <a:lnTo>
                    <a:pt x="215057" y="169204"/>
                  </a:lnTo>
                  <a:lnTo>
                    <a:pt x="250612" y="194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92">
              <a:extLst>
                <a:ext uri="{FF2B5EF4-FFF2-40B4-BE49-F238E27FC236}">
                  <a16:creationId xmlns:a16="http://schemas.microsoft.com/office/drawing/2014/main" xmlns="" id="{C5BD56B0-2D43-40AE-8EC1-15D25C00B36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604476" y="927983"/>
              <a:ext cx="205275" cy="443618"/>
            </a:xfrm>
            <a:custGeom>
              <a:avLst/>
              <a:gdLst/>
              <a:ahLst/>
              <a:cxnLst/>
              <a:rect l="0" t="0" r="0" b="0"/>
              <a:pathLst>
                <a:path w="205275" h="443618">
                  <a:moveTo>
                    <a:pt x="205274" y="5467"/>
                  </a:moveTo>
                  <a:lnTo>
                    <a:pt x="205274" y="5467"/>
                  </a:lnTo>
                  <a:lnTo>
                    <a:pt x="201903" y="2096"/>
                  </a:lnTo>
                  <a:lnTo>
                    <a:pt x="186323" y="0"/>
                  </a:lnTo>
                  <a:lnTo>
                    <a:pt x="157090" y="6120"/>
                  </a:lnTo>
                  <a:lnTo>
                    <a:pt x="121618" y="26984"/>
                  </a:lnTo>
                  <a:lnTo>
                    <a:pt x="80925" y="72363"/>
                  </a:lnTo>
                  <a:lnTo>
                    <a:pt x="54052" y="116102"/>
                  </a:lnTo>
                  <a:lnTo>
                    <a:pt x="40959" y="140607"/>
                  </a:lnTo>
                  <a:lnTo>
                    <a:pt x="29409" y="165410"/>
                  </a:lnTo>
                  <a:lnTo>
                    <a:pt x="18886" y="190413"/>
                  </a:lnTo>
                  <a:lnTo>
                    <a:pt x="9049" y="215547"/>
                  </a:lnTo>
                  <a:lnTo>
                    <a:pt x="0" y="262290"/>
                  </a:lnTo>
                  <a:lnTo>
                    <a:pt x="447" y="305171"/>
                  </a:lnTo>
                  <a:lnTo>
                    <a:pt x="10052" y="343045"/>
                  </a:lnTo>
                  <a:lnTo>
                    <a:pt x="41440" y="389359"/>
                  </a:lnTo>
                  <a:lnTo>
                    <a:pt x="88762" y="423150"/>
                  </a:lnTo>
                  <a:lnTo>
                    <a:pt x="128326" y="434521"/>
                  </a:lnTo>
                  <a:lnTo>
                    <a:pt x="192574" y="443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93">
              <a:extLst>
                <a:ext uri="{FF2B5EF4-FFF2-40B4-BE49-F238E27FC236}">
                  <a16:creationId xmlns:a16="http://schemas.microsoft.com/office/drawing/2014/main" xmlns="" id="{7136BBC8-463C-4C9B-9D9A-B61F89B286E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212850" y="1366133"/>
              <a:ext cx="165101" cy="234068"/>
            </a:xfrm>
            <a:custGeom>
              <a:avLst/>
              <a:gdLst/>
              <a:ahLst/>
              <a:cxnLst/>
              <a:rect l="0" t="0" r="0" b="0"/>
              <a:pathLst>
                <a:path w="165101" h="234068">
                  <a:moveTo>
                    <a:pt x="165100" y="5467"/>
                  </a:moveTo>
                  <a:lnTo>
                    <a:pt x="165100" y="5467"/>
                  </a:lnTo>
                  <a:lnTo>
                    <a:pt x="154961" y="1103"/>
                  </a:lnTo>
                  <a:lnTo>
                    <a:pt x="147423" y="0"/>
                  </a:lnTo>
                  <a:lnTo>
                    <a:pt x="135607" y="7035"/>
                  </a:lnTo>
                  <a:lnTo>
                    <a:pt x="120242" y="22392"/>
                  </a:lnTo>
                  <a:lnTo>
                    <a:pt x="91052" y="62771"/>
                  </a:lnTo>
                  <a:lnTo>
                    <a:pt x="67984" y="94200"/>
                  </a:lnTo>
                  <a:lnTo>
                    <a:pt x="47384" y="128865"/>
                  </a:lnTo>
                  <a:lnTo>
                    <a:pt x="29526" y="163322"/>
                  </a:lnTo>
                  <a:lnTo>
                    <a:pt x="9689" y="203698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94">
              <a:extLst>
                <a:ext uri="{FF2B5EF4-FFF2-40B4-BE49-F238E27FC236}">
                  <a16:creationId xmlns:a16="http://schemas.microsoft.com/office/drawing/2014/main" xmlns="" id="{CF6731F6-0B75-453B-93C2-4884403B02D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225550" y="1377950"/>
              <a:ext cx="165101" cy="184151"/>
            </a:xfrm>
            <a:custGeom>
              <a:avLst/>
              <a:gdLst/>
              <a:ahLst/>
              <a:cxnLst/>
              <a:rect l="0" t="0" r="0" b="0"/>
              <a:pathLst>
                <a:path w="165101" h="184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443" y="17578"/>
                  </a:lnTo>
                  <a:lnTo>
                    <a:pt x="68729" y="50901"/>
                  </a:lnTo>
                  <a:lnTo>
                    <a:pt x="96407" y="87832"/>
                  </a:lnTo>
                  <a:lnTo>
                    <a:pt x="129633" y="133714"/>
                  </a:lnTo>
                  <a:lnTo>
                    <a:pt x="1651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95">
              <a:extLst>
                <a:ext uri="{FF2B5EF4-FFF2-40B4-BE49-F238E27FC236}">
                  <a16:creationId xmlns:a16="http://schemas.microsoft.com/office/drawing/2014/main" xmlns="" id="{C79E58CD-28F8-4A59-8A0D-3AD072BD805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69779" y="1079500"/>
              <a:ext cx="314522" cy="87136"/>
            </a:xfrm>
            <a:custGeom>
              <a:avLst/>
              <a:gdLst/>
              <a:ahLst/>
              <a:cxnLst/>
              <a:rect l="0" t="0" r="0" b="0"/>
              <a:pathLst>
                <a:path w="314522" h="87136">
                  <a:moveTo>
                    <a:pt x="3371" y="76200"/>
                  </a:moveTo>
                  <a:lnTo>
                    <a:pt x="3371" y="76200"/>
                  </a:lnTo>
                  <a:lnTo>
                    <a:pt x="0" y="82942"/>
                  </a:lnTo>
                  <a:lnTo>
                    <a:pt x="1829" y="84928"/>
                  </a:lnTo>
                  <a:lnTo>
                    <a:pt x="11388" y="87135"/>
                  </a:lnTo>
                  <a:lnTo>
                    <a:pt x="49491" y="74893"/>
                  </a:lnTo>
                  <a:lnTo>
                    <a:pt x="92543" y="59156"/>
                  </a:lnTo>
                  <a:lnTo>
                    <a:pt x="117852" y="50021"/>
                  </a:lnTo>
                  <a:lnTo>
                    <a:pt x="143897" y="41108"/>
                  </a:lnTo>
                  <a:lnTo>
                    <a:pt x="170433" y="32344"/>
                  </a:lnTo>
                  <a:lnTo>
                    <a:pt x="197296" y="23680"/>
                  </a:lnTo>
                  <a:lnTo>
                    <a:pt x="222260" y="17197"/>
                  </a:lnTo>
                  <a:lnTo>
                    <a:pt x="268812" y="8114"/>
                  </a:lnTo>
                  <a:lnTo>
                    <a:pt x="31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96">
              <a:extLst>
                <a:ext uri="{FF2B5EF4-FFF2-40B4-BE49-F238E27FC236}">
                  <a16:creationId xmlns:a16="http://schemas.microsoft.com/office/drawing/2014/main" xmlns="" id="{6F7DFAF3-880D-4D16-BBAD-F9DB5B7D811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85850" y="889000"/>
              <a:ext cx="285751" cy="82551"/>
            </a:xfrm>
            <a:custGeom>
              <a:avLst/>
              <a:gdLst/>
              <a:ahLst/>
              <a:cxnLst/>
              <a:rect l="0" t="0" r="0" b="0"/>
              <a:pathLst>
                <a:path w="285751" h="82551">
                  <a:moveTo>
                    <a:pt x="0" y="82550"/>
                  </a:moveTo>
                  <a:lnTo>
                    <a:pt x="0" y="82550"/>
                  </a:lnTo>
                  <a:lnTo>
                    <a:pt x="6742" y="75808"/>
                  </a:lnTo>
                  <a:lnTo>
                    <a:pt x="50538" y="55818"/>
                  </a:lnTo>
                  <a:lnTo>
                    <a:pt x="90900" y="43858"/>
                  </a:lnTo>
                  <a:lnTo>
                    <a:pt x="114222" y="37000"/>
                  </a:lnTo>
                  <a:lnTo>
                    <a:pt x="138943" y="29605"/>
                  </a:lnTo>
                  <a:lnTo>
                    <a:pt x="164595" y="21854"/>
                  </a:lnTo>
                  <a:lnTo>
                    <a:pt x="189458" y="15980"/>
                  </a:lnTo>
                  <a:lnTo>
                    <a:pt x="213794" y="11359"/>
                  </a:lnTo>
                  <a:lnTo>
                    <a:pt x="253770" y="5048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97">
              <a:extLst>
                <a:ext uri="{FF2B5EF4-FFF2-40B4-BE49-F238E27FC236}">
                  <a16:creationId xmlns:a16="http://schemas.microsoft.com/office/drawing/2014/main" xmlns="" id="{25EDB1D7-D3F6-42D4-8515-3091BC2B0F8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77002" y="910742"/>
              <a:ext cx="65999" cy="532848"/>
            </a:xfrm>
            <a:custGeom>
              <a:avLst/>
              <a:gdLst/>
              <a:ahLst/>
              <a:cxnLst/>
              <a:rect l="0" t="0" r="0" b="0"/>
              <a:pathLst>
                <a:path w="65999" h="532848">
                  <a:moveTo>
                    <a:pt x="65998" y="3658"/>
                  </a:moveTo>
                  <a:lnTo>
                    <a:pt x="65998" y="3658"/>
                  </a:lnTo>
                  <a:lnTo>
                    <a:pt x="65998" y="0"/>
                  </a:lnTo>
                  <a:lnTo>
                    <a:pt x="62627" y="43473"/>
                  </a:lnTo>
                  <a:lnTo>
                    <a:pt x="59091" y="79209"/>
                  </a:lnTo>
                  <a:lnTo>
                    <a:pt x="57160" y="100592"/>
                  </a:lnTo>
                  <a:lnTo>
                    <a:pt x="53756" y="126842"/>
                  </a:lnTo>
                  <a:lnTo>
                    <a:pt x="49370" y="156336"/>
                  </a:lnTo>
                  <a:lnTo>
                    <a:pt x="44329" y="187993"/>
                  </a:lnTo>
                  <a:lnTo>
                    <a:pt x="38852" y="221093"/>
                  </a:lnTo>
                  <a:lnTo>
                    <a:pt x="33084" y="255153"/>
                  </a:lnTo>
                  <a:lnTo>
                    <a:pt x="27122" y="289855"/>
                  </a:lnTo>
                  <a:lnTo>
                    <a:pt x="22442" y="323572"/>
                  </a:lnTo>
                  <a:lnTo>
                    <a:pt x="18616" y="356634"/>
                  </a:lnTo>
                  <a:lnTo>
                    <a:pt x="15360" y="389259"/>
                  </a:lnTo>
                  <a:lnTo>
                    <a:pt x="12484" y="417359"/>
                  </a:lnTo>
                  <a:lnTo>
                    <a:pt x="9861" y="442442"/>
                  </a:lnTo>
                  <a:lnTo>
                    <a:pt x="5065" y="483717"/>
                  </a:lnTo>
                  <a:lnTo>
                    <a:pt x="0" y="527567"/>
                  </a:lnTo>
                  <a:lnTo>
                    <a:pt x="833" y="532847"/>
                  </a:lnTo>
                  <a:lnTo>
                    <a:pt x="1388" y="532134"/>
                  </a:lnTo>
                  <a:lnTo>
                    <a:pt x="2498" y="505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453">
            <a:extLst>
              <a:ext uri="{FF2B5EF4-FFF2-40B4-BE49-F238E27FC236}">
                <a16:creationId xmlns:a16="http://schemas.microsoft.com/office/drawing/2014/main" xmlns="" id="{950F161B-71D9-4F2C-981B-AA9BA40021D5}"/>
              </a:ext>
            </a:extLst>
          </p:cNvPr>
          <p:cNvGrpSpPr/>
          <p:nvPr/>
        </p:nvGrpSpPr>
        <p:grpSpPr>
          <a:xfrm>
            <a:off x="2781300" y="1117600"/>
            <a:ext cx="330201" cy="156986"/>
            <a:chOff x="2781300" y="1117600"/>
            <a:chExt cx="330201" cy="156986"/>
          </a:xfrm>
        </p:grpSpPr>
        <p:sp>
          <p:nvSpPr>
            <p:cNvPr id="12" name="SMARTInkShape-2498">
              <a:extLst>
                <a:ext uri="{FF2B5EF4-FFF2-40B4-BE49-F238E27FC236}">
                  <a16:creationId xmlns:a16="http://schemas.microsoft.com/office/drawing/2014/main" xmlns="" id="{917D6254-55E5-4411-8190-35DBECF49AA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799383" y="1231900"/>
              <a:ext cx="312118" cy="42686"/>
            </a:xfrm>
            <a:custGeom>
              <a:avLst/>
              <a:gdLst/>
              <a:ahLst/>
              <a:cxnLst/>
              <a:rect l="0" t="0" r="0" b="0"/>
              <a:pathLst>
                <a:path w="312118" h="42686">
                  <a:moveTo>
                    <a:pt x="7317" y="31750"/>
                  </a:moveTo>
                  <a:lnTo>
                    <a:pt x="7317" y="31750"/>
                  </a:lnTo>
                  <a:lnTo>
                    <a:pt x="575" y="38492"/>
                  </a:lnTo>
                  <a:lnTo>
                    <a:pt x="0" y="40478"/>
                  </a:lnTo>
                  <a:lnTo>
                    <a:pt x="1028" y="41802"/>
                  </a:lnTo>
                  <a:lnTo>
                    <a:pt x="3124" y="42685"/>
                  </a:lnTo>
                  <a:lnTo>
                    <a:pt x="46526" y="37185"/>
                  </a:lnTo>
                  <a:lnTo>
                    <a:pt x="70851" y="33257"/>
                  </a:lnTo>
                  <a:lnTo>
                    <a:pt x="99062" y="28521"/>
                  </a:lnTo>
                  <a:lnTo>
                    <a:pt x="129864" y="23247"/>
                  </a:lnTo>
                  <a:lnTo>
                    <a:pt x="163804" y="18320"/>
                  </a:lnTo>
                  <a:lnTo>
                    <a:pt x="199836" y="13625"/>
                  </a:lnTo>
                  <a:lnTo>
                    <a:pt x="237263" y="9083"/>
                  </a:lnTo>
                  <a:lnTo>
                    <a:pt x="312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99">
              <a:extLst>
                <a:ext uri="{FF2B5EF4-FFF2-40B4-BE49-F238E27FC236}">
                  <a16:creationId xmlns:a16="http://schemas.microsoft.com/office/drawing/2014/main" xmlns="" id="{13AEE67E-4AD8-4D52-9246-FEAE9C9056F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781300" y="111760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0"/>
                  </a:moveTo>
                  <a:lnTo>
                    <a:pt x="0" y="0"/>
                  </a:lnTo>
                  <a:lnTo>
                    <a:pt x="35343" y="0"/>
                  </a:lnTo>
                  <a:lnTo>
                    <a:pt x="70506" y="0"/>
                  </a:lnTo>
                  <a:lnTo>
                    <a:pt x="110123" y="1881"/>
                  </a:lnTo>
                  <a:lnTo>
                    <a:pt x="171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2500">
            <a:extLst>
              <a:ext uri="{FF2B5EF4-FFF2-40B4-BE49-F238E27FC236}">
                <a16:creationId xmlns:a16="http://schemas.microsoft.com/office/drawing/2014/main" xmlns="" id="{78028DE9-0A4F-40FD-81F2-3C838E977D0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36904" y="750522"/>
            <a:ext cx="560497" cy="445298"/>
          </a:xfrm>
          <a:custGeom>
            <a:avLst/>
            <a:gdLst/>
            <a:ahLst/>
            <a:cxnLst/>
            <a:rect l="0" t="0" r="0" b="0"/>
            <a:pathLst>
              <a:path w="560497" h="445298">
                <a:moveTo>
                  <a:pt x="408096" y="17828"/>
                </a:moveTo>
                <a:lnTo>
                  <a:pt x="408096" y="17828"/>
                </a:lnTo>
                <a:lnTo>
                  <a:pt x="411467" y="14457"/>
                </a:lnTo>
                <a:lnTo>
                  <a:pt x="413122" y="10920"/>
                </a:lnTo>
                <a:lnTo>
                  <a:pt x="413563" y="8990"/>
                </a:lnTo>
                <a:lnTo>
                  <a:pt x="413152" y="6997"/>
                </a:lnTo>
                <a:lnTo>
                  <a:pt x="410813" y="2901"/>
                </a:lnTo>
                <a:lnTo>
                  <a:pt x="403659" y="611"/>
                </a:lnTo>
                <a:lnTo>
                  <a:pt x="398788" y="0"/>
                </a:lnTo>
                <a:lnTo>
                  <a:pt x="358223" y="12624"/>
                </a:lnTo>
                <a:lnTo>
                  <a:pt x="311846" y="30332"/>
                </a:lnTo>
                <a:lnTo>
                  <a:pt x="284663" y="40980"/>
                </a:lnTo>
                <a:lnTo>
                  <a:pt x="255957" y="53724"/>
                </a:lnTo>
                <a:lnTo>
                  <a:pt x="226237" y="67864"/>
                </a:lnTo>
                <a:lnTo>
                  <a:pt x="195840" y="82935"/>
                </a:lnTo>
                <a:lnTo>
                  <a:pt x="167814" y="97216"/>
                </a:lnTo>
                <a:lnTo>
                  <a:pt x="141369" y="110970"/>
                </a:lnTo>
                <a:lnTo>
                  <a:pt x="95523" y="136130"/>
                </a:lnTo>
                <a:lnTo>
                  <a:pt x="63388" y="156720"/>
                </a:lnTo>
                <a:lnTo>
                  <a:pt x="54113" y="166161"/>
                </a:lnTo>
                <a:lnTo>
                  <a:pt x="45688" y="184178"/>
                </a:lnTo>
                <a:lnTo>
                  <a:pt x="47958" y="191522"/>
                </a:lnTo>
                <a:lnTo>
                  <a:pt x="61768" y="203446"/>
                </a:lnTo>
                <a:lnTo>
                  <a:pt x="106827" y="214721"/>
                </a:lnTo>
                <a:lnTo>
                  <a:pt x="144847" y="221988"/>
                </a:lnTo>
                <a:lnTo>
                  <a:pt x="181735" y="229921"/>
                </a:lnTo>
                <a:lnTo>
                  <a:pt x="209889" y="238151"/>
                </a:lnTo>
                <a:lnTo>
                  <a:pt x="218103" y="244438"/>
                </a:lnTo>
                <a:lnTo>
                  <a:pt x="222872" y="252157"/>
                </a:lnTo>
                <a:lnTo>
                  <a:pt x="225347" y="260831"/>
                </a:lnTo>
                <a:lnTo>
                  <a:pt x="219941" y="271552"/>
                </a:lnTo>
                <a:lnTo>
                  <a:pt x="176506" y="310238"/>
                </a:lnTo>
                <a:lnTo>
                  <a:pt x="131365" y="338523"/>
                </a:lnTo>
                <a:lnTo>
                  <a:pt x="84492" y="365676"/>
                </a:lnTo>
                <a:lnTo>
                  <a:pt x="42727" y="390444"/>
                </a:lnTo>
                <a:lnTo>
                  <a:pt x="6876" y="419549"/>
                </a:lnTo>
                <a:lnTo>
                  <a:pt x="0" y="434848"/>
                </a:lnTo>
                <a:lnTo>
                  <a:pt x="4799" y="439775"/>
                </a:lnTo>
                <a:lnTo>
                  <a:pt x="27064" y="445249"/>
                </a:lnTo>
                <a:lnTo>
                  <a:pt x="48241" y="445297"/>
                </a:lnTo>
                <a:lnTo>
                  <a:pt x="75060" y="443919"/>
                </a:lnTo>
                <a:lnTo>
                  <a:pt x="105638" y="441588"/>
                </a:lnTo>
                <a:lnTo>
                  <a:pt x="142958" y="437918"/>
                </a:lnTo>
                <a:lnTo>
                  <a:pt x="184770" y="433355"/>
                </a:lnTo>
                <a:lnTo>
                  <a:pt x="229579" y="428196"/>
                </a:lnTo>
                <a:lnTo>
                  <a:pt x="273563" y="424051"/>
                </a:lnTo>
                <a:lnTo>
                  <a:pt x="316996" y="420582"/>
                </a:lnTo>
                <a:lnTo>
                  <a:pt x="360062" y="417564"/>
                </a:lnTo>
                <a:lnTo>
                  <a:pt x="401474" y="414846"/>
                </a:lnTo>
                <a:lnTo>
                  <a:pt x="441781" y="412329"/>
                </a:lnTo>
                <a:lnTo>
                  <a:pt x="481353" y="409945"/>
                </a:lnTo>
                <a:lnTo>
                  <a:pt x="560496" y="4051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455">
            <a:extLst>
              <a:ext uri="{FF2B5EF4-FFF2-40B4-BE49-F238E27FC236}">
                <a16:creationId xmlns:a16="http://schemas.microsoft.com/office/drawing/2014/main" xmlns="" id="{743DE768-1DBB-43BB-95BA-8CBA417E7FAE}"/>
              </a:ext>
            </a:extLst>
          </p:cNvPr>
          <p:cNvGrpSpPr/>
          <p:nvPr/>
        </p:nvGrpSpPr>
        <p:grpSpPr>
          <a:xfrm>
            <a:off x="4835329" y="709496"/>
            <a:ext cx="1163507" cy="446205"/>
            <a:chOff x="4835329" y="709496"/>
            <a:chExt cx="1163507" cy="446205"/>
          </a:xfrm>
        </p:grpSpPr>
        <p:sp>
          <p:nvSpPr>
            <p:cNvPr id="16" name="SMARTInkShape-2501">
              <a:extLst>
                <a:ext uri="{FF2B5EF4-FFF2-40B4-BE49-F238E27FC236}">
                  <a16:creationId xmlns:a16="http://schemas.microsoft.com/office/drawing/2014/main" xmlns="" id="{661EEFA9-A045-49F2-A8BD-0D20F84EA69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929398" y="947915"/>
              <a:ext cx="69438" cy="37111"/>
            </a:xfrm>
            <a:custGeom>
              <a:avLst/>
              <a:gdLst/>
              <a:ahLst/>
              <a:cxnLst/>
              <a:rect l="0" t="0" r="0" b="0"/>
              <a:pathLst>
                <a:path w="69438" h="37111">
                  <a:moveTo>
                    <a:pt x="45952" y="10935"/>
                  </a:moveTo>
                  <a:lnTo>
                    <a:pt x="45952" y="10935"/>
                  </a:lnTo>
                  <a:lnTo>
                    <a:pt x="26379" y="2207"/>
                  </a:lnTo>
                  <a:lnTo>
                    <a:pt x="13970" y="0"/>
                  </a:lnTo>
                  <a:lnTo>
                    <a:pt x="5162" y="901"/>
                  </a:lnTo>
                  <a:lnTo>
                    <a:pt x="1826" y="2129"/>
                  </a:lnTo>
                  <a:lnTo>
                    <a:pt x="307" y="4359"/>
                  </a:lnTo>
                  <a:lnTo>
                    <a:pt x="0" y="7256"/>
                  </a:lnTo>
                  <a:lnTo>
                    <a:pt x="499" y="10599"/>
                  </a:lnTo>
                  <a:lnTo>
                    <a:pt x="7947" y="22046"/>
                  </a:lnTo>
                  <a:lnTo>
                    <a:pt x="22462" y="34375"/>
                  </a:lnTo>
                  <a:lnTo>
                    <a:pt x="39745" y="37110"/>
                  </a:lnTo>
                  <a:lnTo>
                    <a:pt x="63868" y="34683"/>
                  </a:lnTo>
                  <a:lnTo>
                    <a:pt x="68479" y="33117"/>
                  </a:lnTo>
                  <a:lnTo>
                    <a:pt x="69437" y="30662"/>
                  </a:lnTo>
                  <a:lnTo>
                    <a:pt x="67959" y="27614"/>
                  </a:lnTo>
                  <a:lnTo>
                    <a:pt x="60672" y="21170"/>
                  </a:lnTo>
                  <a:lnTo>
                    <a:pt x="42510" y="13166"/>
                  </a:lnTo>
                  <a:lnTo>
                    <a:pt x="33252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502">
              <a:extLst>
                <a:ext uri="{FF2B5EF4-FFF2-40B4-BE49-F238E27FC236}">
                  <a16:creationId xmlns:a16="http://schemas.microsoft.com/office/drawing/2014/main" xmlns="" id="{8D66FC24-7E8C-4A41-90D7-420677F1129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937405" y="1085850"/>
              <a:ext cx="12546" cy="69851"/>
            </a:xfrm>
            <a:custGeom>
              <a:avLst/>
              <a:gdLst/>
              <a:ahLst/>
              <a:cxnLst/>
              <a:rect l="0" t="0" r="0" b="0"/>
              <a:pathLst>
                <a:path w="12546" h="69851">
                  <a:moveTo>
                    <a:pt x="12545" y="0"/>
                  </a:moveTo>
                  <a:lnTo>
                    <a:pt x="12545" y="0"/>
                  </a:lnTo>
                  <a:lnTo>
                    <a:pt x="5803" y="3371"/>
                  </a:lnTo>
                  <a:lnTo>
                    <a:pt x="3817" y="5775"/>
                  </a:lnTo>
                  <a:lnTo>
                    <a:pt x="1610" y="12209"/>
                  </a:lnTo>
                  <a:lnTo>
                    <a:pt x="0" y="44964"/>
                  </a:lnTo>
                  <a:lnTo>
                    <a:pt x="619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503">
              <a:extLst>
                <a:ext uri="{FF2B5EF4-FFF2-40B4-BE49-F238E27FC236}">
                  <a16:creationId xmlns:a16="http://schemas.microsoft.com/office/drawing/2014/main" xmlns="" id="{F33101F8-EFE9-43D7-A183-85B9360B2CE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715000" y="793750"/>
              <a:ext cx="203201" cy="349251"/>
            </a:xfrm>
            <a:custGeom>
              <a:avLst/>
              <a:gdLst/>
              <a:ahLst/>
              <a:cxnLst/>
              <a:rect l="0" t="0" r="0" b="0"/>
              <a:pathLst>
                <a:path w="203201" h="349251">
                  <a:moveTo>
                    <a:pt x="203200" y="0"/>
                  </a:moveTo>
                  <a:lnTo>
                    <a:pt x="203200" y="0"/>
                  </a:lnTo>
                  <a:lnTo>
                    <a:pt x="178781" y="15580"/>
                  </a:lnTo>
                  <a:lnTo>
                    <a:pt x="141748" y="60358"/>
                  </a:lnTo>
                  <a:lnTo>
                    <a:pt x="118738" y="93148"/>
                  </a:lnTo>
                  <a:lnTo>
                    <a:pt x="92519" y="130769"/>
                  </a:lnTo>
                  <a:lnTo>
                    <a:pt x="65814" y="170303"/>
                  </a:lnTo>
                  <a:lnTo>
                    <a:pt x="42186" y="209040"/>
                  </a:lnTo>
                  <a:lnTo>
                    <a:pt x="23688" y="247423"/>
                  </a:lnTo>
                  <a:lnTo>
                    <a:pt x="10528" y="284238"/>
                  </a:lnTo>
                  <a:lnTo>
                    <a:pt x="3120" y="327792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04">
              <a:extLst>
                <a:ext uri="{FF2B5EF4-FFF2-40B4-BE49-F238E27FC236}">
                  <a16:creationId xmlns:a16="http://schemas.microsoft.com/office/drawing/2014/main" xmlns="" id="{D7F14C8E-6ED9-4D5C-8E0E-1652CCDCB10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692291" y="821798"/>
              <a:ext cx="225910" cy="302153"/>
            </a:xfrm>
            <a:custGeom>
              <a:avLst/>
              <a:gdLst/>
              <a:ahLst/>
              <a:cxnLst/>
              <a:rect l="0" t="0" r="0" b="0"/>
              <a:pathLst>
                <a:path w="225910" h="302153">
                  <a:moveTo>
                    <a:pt x="3659" y="16402"/>
                  </a:moveTo>
                  <a:lnTo>
                    <a:pt x="3659" y="16402"/>
                  </a:lnTo>
                  <a:lnTo>
                    <a:pt x="288" y="6289"/>
                  </a:lnTo>
                  <a:lnTo>
                    <a:pt x="0" y="3310"/>
                  </a:lnTo>
                  <a:lnTo>
                    <a:pt x="514" y="1324"/>
                  </a:lnTo>
                  <a:lnTo>
                    <a:pt x="1563" y="0"/>
                  </a:lnTo>
                  <a:lnTo>
                    <a:pt x="3673" y="1234"/>
                  </a:lnTo>
                  <a:lnTo>
                    <a:pt x="27894" y="34212"/>
                  </a:lnTo>
                  <a:lnTo>
                    <a:pt x="51134" y="78829"/>
                  </a:lnTo>
                  <a:lnTo>
                    <a:pt x="71326" y="113997"/>
                  </a:lnTo>
                  <a:lnTo>
                    <a:pt x="97233" y="150794"/>
                  </a:lnTo>
                  <a:lnTo>
                    <a:pt x="132266" y="188315"/>
                  </a:lnTo>
                  <a:lnTo>
                    <a:pt x="163828" y="224276"/>
                  </a:lnTo>
                  <a:lnTo>
                    <a:pt x="197873" y="268730"/>
                  </a:lnTo>
                  <a:lnTo>
                    <a:pt x="215015" y="292249"/>
                  </a:lnTo>
                  <a:lnTo>
                    <a:pt x="225909" y="30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05">
              <a:extLst>
                <a:ext uri="{FF2B5EF4-FFF2-40B4-BE49-F238E27FC236}">
                  <a16:creationId xmlns:a16="http://schemas.microsoft.com/office/drawing/2014/main" xmlns="" id="{1D75E591-69DB-406C-B42D-AE7DEBCD4DB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411002" y="709496"/>
              <a:ext cx="183349" cy="427155"/>
            </a:xfrm>
            <a:custGeom>
              <a:avLst/>
              <a:gdLst/>
              <a:ahLst/>
              <a:cxnLst/>
              <a:rect l="0" t="0" r="0" b="0"/>
              <a:pathLst>
                <a:path w="183349" h="427155">
                  <a:moveTo>
                    <a:pt x="183348" y="27104"/>
                  </a:moveTo>
                  <a:lnTo>
                    <a:pt x="183348" y="27104"/>
                  </a:lnTo>
                  <a:lnTo>
                    <a:pt x="183348" y="16991"/>
                  </a:lnTo>
                  <a:lnTo>
                    <a:pt x="181937" y="13307"/>
                  </a:lnTo>
                  <a:lnTo>
                    <a:pt x="176606" y="7331"/>
                  </a:lnTo>
                  <a:lnTo>
                    <a:pt x="158929" y="0"/>
                  </a:lnTo>
                  <a:lnTo>
                    <a:pt x="141921" y="1182"/>
                  </a:lnTo>
                  <a:lnTo>
                    <a:pt x="132447" y="3473"/>
                  </a:lnTo>
                  <a:lnTo>
                    <a:pt x="95515" y="26922"/>
                  </a:lnTo>
                  <a:lnTo>
                    <a:pt x="56663" y="74166"/>
                  </a:lnTo>
                  <a:lnTo>
                    <a:pt x="31088" y="120222"/>
                  </a:lnTo>
                  <a:lnTo>
                    <a:pt x="18341" y="146333"/>
                  </a:lnTo>
                  <a:lnTo>
                    <a:pt x="9844" y="172206"/>
                  </a:lnTo>
                  <a:lnTo>
                    <a:pt x="4178" y="197922"/>
                  </a:lnTo>
                  <a:lnTo>
                    <a:pt x="402" y="223533"/>
                  </a:lnTo>
                  <a:lnTo>
                    <a:pt x="0" y="248368"/>
                  </a:lnTo>
                  <a:lnTo>
                    <a:pt x="1850" y="272685"/>
                  </a:lnTo>
                  <a:lnTo>
                    <a:pt x="11666" y="318285"/>
                  </a:lnTo>
                  <a:lnTo>
                    <a:pt x="30139" y="357366"/>
                  </a:lnTo>
                  <a:lnTo>
                    <a:pt x="58105" y="386024"/>
                  </a:lnTo>
                  <a:lnTo>
                    <a:pt x="90995" y="406052"/>
                  </a:lnTo>
                  <a:lnTo>
                    <a:pt x="135602" y="420588"/>
                  </a:lnTo>
                  <a:lnTo>
                    <a:pt x="157948" y="427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06">
              <a:extLst>
                <a:ext uri="{FF2B5EF4-FFF2-40B4-BE49-F238E27FC236}">
                  <a16:creationId xmlns:a16="http://schemas.microsoft.com/office/drawing/2014/main" xmlns="" id="{C4626805-9991-420C-A4A8-6CD7D7284A1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835329" y="1092200"/>
              <a:ext cx="403422" cy="56268"/>
            </a:xfrm>
            <a:custGeom>
              <a:avLst/>
              <a:gdLst/>
              <a:ahLst/>
              <a:cxnLst/>
              <a:rect l="0" t="0" r="0" b="0"/>
              <a:pathLst>
                <a:path w="403422" h="56268">
                  <a:moveTo>
                    <a:pt x="3371" y="50800"/>
                  </a:moveTo>
                  <a:lnTo>
                    <a:pt x="3371" y="50800"/>
                  </a:lnTo>
                  <a:lnTo>
                    <a:pt x="0" y="54171"/>
                  </a:lnTo>
                  <a:lnTo>
                    <a:pt x="418" y="55164"/>
                  </a:lnTo>
                  <a:lnTo>
                    <a:pt x="4645" y="56267"/>
                  </a:lnTo>
                  <a:lnTo>
                    <a:pt x="48438" y="50495"/>
                  </a:lnTo>
                  <a:lnTo>
                    <a:pt x="91370" y="41492"/>
                  </a:lnTo>
                  <a:lnTo>
                    <a:pt x="117070" y="36128"/>
                  </a:lnTo>
                  <a:lnTo>
                    <a:pt x="144787" y="30435"/>
                  </a:lnTo>
                  <a:lnTo>
                    <a:pt x="173848" y="24524"/>
                  </a:lnTo>
                  <a:lnTo>
                    <a:pt x="203806" y="19171"/>
                  </a:lnTo>
                  <a:lnTo>
                    <a:pt x="234361" y="14192"/>
                  </a:lnTo>
                  <a:lnTo>
                    <a:pt x="265314" y="9461"/>
                  </a:lnTo>
                  <a:lnTo>
                    <a:pt x="294416" y="6307"/>
                  </a:lnTo>
                  <a:lnTo>
                    <a:pt x="322284" y="4205"/>
                  </a:lnTo>
                  <a:lnTo>
                    <a:pt x="367360" y="1869"/>
                  </a:lnTo>
                  <a:lnTo>
                    <a:pt x="403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07">
              <a:extLst>
                <a:ext uri="{FF2B5EF4-FFF2-40B4-BE49-F238E27FC236}">
                  <a16:creationId xmlns:a16="http://schemas.microsoft.com/office/drawing/2014/main" xmlns="" id="{26C899A5-947D-4E0E-A9C9-E9B6D5AD137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884169" y="749060"/>
              <a:ext cx="335532" cy="63741"/>
            </a:xfrm>
            <a:custGeom>
              <a:avLst/>
              <a:gdLst/>
              <a:ahLst/>
              <a:cxnLst/>
              <a:rect l="0" t="0" r="0" b="0"/>
              <a:pathLst>
                <a:path w="335532" h="63741">
                  <a:moveTo>
                    <a:pt x="11681" y="63740"/>
                  </a:moveTo>
                  <a:lnTo>
                    <a:pt x="11681" y="63740"/>
                  </a:lnTo>
                  <a:lnTo>
                    <a:pt x="1568" y="56998"/>
                  </a:lnTo>
                  <a:lnTo>
                    <a:pt x="0" y="54306"/>
                  </a:lnTo>
                  <a:lnTo>
                    <a:pt x="366" y="51807"/>
                  </a:lnTo>
                  <a:lnTo>
                    <a:pt x="2021" y="49434"/>
                  </a:lnTo>
                  <a:lnTo>
                    <a:pt x="44398" y="30418"/>
                  </a:lnTo>
                  <a:lnTo>
                    <a:pt x="87135" y="18591"/>
                  </a:lnTo>
                  <a:lnTo>
                    <a:pt x="112078" y="13180"/>
                  </a:lnTo>
                  <a:lnTo>
                    <a:pt x="138584" y="8161"/>
                  </a:lnTo>
                  <a:lnTo>
                    <a:pt x="166133" y="3404"/>
                  </a:lnTo>
                  <a:lnTo>
                    <a:pt x="192966" y="938"/>
                  </a:lnTo>
                  <a:lnTo>
                    <a:pt x="219321" y="0"/>
                  </a:lnTo>
                  <a:lnTo>
                    <a:pt x="245357" y="80"/>
                  </a:lnTo>
                  <a:lnTo>
                    <a:pt x="285576" y="7695"/>
                  </a:lnTo>
                  <a:lnTo>
                    <a:pt x="335531" y="25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508">
              <a:extLst>
                <a:ext uri="{FF2B5EF4-FFF2-40B4-BE49-F238E27FC236}">
                  <a16:creationId xmlns:a16="http://schemas.microsoft.com/office/drawing/2014/main" xmlns="" id="{9FB6280A-113F-474B-A2B1-F05AB513FBA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010150" y="801767"/>
              <a:ext cx="38101" cy="290434"/>
            </a:xfrm>
            <a:custGeom>
              <a:avLst/>
              <a:gdLst/>
              <a:ahLst/>
              <a:cxnLst/>
              <a:rect l="0" t="0" r="0" b="0"/>
              <a:pathLst>
                <a:path w="38101" h="290434">
                  <a:moveTo>
                    <a:pt x="0" y="23733"/>
                  </a:moveTo>
                  <a:lnTo>
                    <a:pt x="0" y="23733"/>
                  </a:lnTo>
                  <a:lnTo>
                    <a:pt x="6088" y="0"/>
                  </a:lnTo>
                  <a:lnTo>
                    <a:pt x="6316" y="42497"/>
                  </a:lnTo>
                  <a:lnTo>
                    <a:pt x="7040" y="77934"/>
                  </a:lnTo>
                  <a:lnTo>
                    <a:pt x="9714" y="117202"/>
                  </a:lnTo>
                  <a:lnTo>
                    <a:pt x="11373" y="160054"/>
                  </a:lnTo>
                  <a:lnTo>
                    <a:pt x="12815" y="202148"/>
                  </a:lnTo>
                  <a:lnTo>
                    <a:pt x="15809" y="237319"/>
                  </a:lnTo>
                  <a:lnTo>
                    <a:pt x="21460" y="274774"/>
                  </a:lnTo>
                  <a:lnTo>
                    <a:pt x="24185" y="281405"/>
                  </a:lnTo>
                  <a:lnTo>
                    <a:pt x="27412" y="285120"/>
                  </a:lnTo>
                  <a:lnTo>
                    <a:pt x="38100" y="29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56">
            <a:extLst>
              <a:ext uri="{FF2B5EF4-FFF2-40B4-BE49-F238E27FC236}">
                <a16:creationId xmlns:a16="http://schemas.microsoft.com/office/drawing/2014/main" xmlns="" id="{818A6A22-F9EE-49BF-9005-660487E5C5CA}"/>
              </a:ext>
            </a:extLst>
          </p:cNvPr>
          <p:cNvGrpSpPr/>
          <p:nvPr/>
        </p:nvGrpSpPr>
        <p:grpSpPr>
          <a:xfrm>
            <a:off x="6292644" y="768350"/>
            <a:ext cx="907910" cy="381001"/>
            <a:chOff x="6292644" y="768350"/>
            <a:chExt cx="907910" cy="381001"/>
          </a:xfrm>
        </p:grpSpPr>
        <p:sp>
          <p:nvSpPr>
            <p:cNvPr id="25" name="SMARTInkShape-2509">
              <a:extLst>
                <a:ext uri="{FF2B5EF4-FFF2-40B4-BE49-F238E27FC236}">
                  <a16:creationId xmlns:a16="http://schemas.microsoft.com/office/drawing/2014/main" xmlns="" id="{282DEF32-AE9E-4FB2-8723-3FC84764644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023100" y="768350"/>
              <a:ext cx="177454" cy="381001"/>
            </a:xfrm>
            <a:custGeom>
              <a:avLst/>
              <a:gdLst/>
              <a:ahLst/>
              <a:cxnLst/>
              <a:rect l="0" t="0" r="0" b="0"/>
              <a:pathLst>
                <a:path w="177454" h="381001">
                  <a:moveTo>
                    <a:pt x="139700" y="0"/>
                  </a:moveTo>
                  <a:lnTo>
                    <a:pt x="139700" y="0"/>
                  </a:lnTo>
                  <a:lnTo>
                    <a:pt x="146441" y="3371"/>
                  </a:lnTo>
                  <a:lnTo>
                    <a:pt x="157376" y="25693"/>
                  </a:lnTo>
                  <a:lnTo>
                    <a:pt x="167311" y="56810"/>
                  </a:lnTo>
                  <a:lnTo>
                    <a:pt x="175961" y="97921"/>
                  </a:lnTo>
                  <a:lnTo>
                    <a:pt x="177279" y="121725"/>
                  </a:lnTo>
                  <a:lnTo>
                    <a:pt x="177453" y="146767"/>
                  </a:lnTo>
                  <a:lnTo>
                    <a:pt x="174746" y="172633"/>
                  </a:lnTo>
                  <a:lnTo>
                    <a:pt x="170119" y="199050"/>
                  </a:lnTo>
                  <a:lnTo>
                    <a:pt x="164212" y="225833"/>
                  </a:lnTo>
                  <a:lnTo>
                    <a:pt x="146361" y="270644"/>
                  </a:lnTo>
                  <a:lnTo>
                    <a:pt x="122905" y="307964"/>
                  </a:lnTo>
                  <a:lnTo>
                    <a:pt x="79377" y="350658"/>
                  </a:lnTo>
                  <a:lnTo>
                    <a:pt x="40453" y="37483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10">
              <a:extLst>
                <a:ext uri="{FF2B5EF4-FFF2-40B4-BE49-F238E27FC236}">
                  <a16:creationId xmlns:a16="http://schemas.microsoft.com/office/drawing/2014/main" xmlns="" id="{443C3570-BF8A-4A81-ADFC-11887B8EA4A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796148" y="853592"/>
              <a:ext cx="252353" cy="225909"/>
            </a:xfrm>
            <a:custGeom>
              <a:avLst/>
              <a:gdLst/>
              <a:ahLst/>
              <a:cxnLst/>
              <a:rect l="0" t="0" r="0" b="0"/>
              <a:pathLst>
                <a:path w="252353" h="225909">
                  <a:moveTo>
                    <a:pt x="220602" y="3658"/>
                  </a:moveTo>
                  <a:lnTo>
                    <a:pt x="220602" y="3658"/>
                  </a:lnTo>
                  <a:lnTo>
                    <a:pt x="220602" y="287"/>
                  </a:lnTo>
                  <a:lnTo>
                    <a:pt x="221307" y="0"/>
                  </a:lnTo>
                  <a:lnTo>
                    <a:pt x="223972" y="1562"/>
                  </a:lnTo>
                  <a:lnTo>
                    <a:pt x="224260" y="3671"/>
                  </a:lnTo>
                  <a:lnTo>
                    <a:pt x="214480" y="34635"/>
                  </a:lnTo>
                  <a:lnTo>
                    <a:pt x="192996" y="72181"/>
                  </a:lnTo>
                  <a:lnTo>
                    <a:pt x="154174" y="117957"/>
                  </a:lnTo>
                  <a:lnTo>
                    <a:pt x="121228" y="146885"/>
                  </a:lnTo>
                  <a:lnTo>
                    <a:pt x="87536" y="171031"/>
                  </a:lnTo>
                  <a:lnTo>
                    <a:pt x="45473" y="190441"/>
                  </a:lnTo>
                  <a:lnTo>
                    <a:pt x="21646" y="192976"/>
                  </a:lnTo>
                  <a:lnTo>
                    <a:pt x="13176" y="191254"/>
                  </a:lnTo>
                  <a:lnTo>
                    <a:pt x="6823" y="187988"/>
                  </a:lnTo>
                  <a:lnTo>
                    <a:pt x="1882" y="183695"/>
                  </a:lnTo>
                  <a:lnTo>
                    <a:pt x="0" y="176599"/>
                  </a:lnTo>
                  <a:lnTo>
                    <a:pt x="1672" y="157426"/>
                  </a:lnTo>
                  <a:lnTo>
                    <a:pt x="10881" y="140438"/>
                  </a:lnTo>
                  <a:lnTo>
                    <a:pt x="26498" y="125833"/>
                  </a:lnTo>
                  <a:lnTo>
                    <a:pt x="49902" y="112286"/>
                  </a:lnTo>
                  <a:lnTo>
                    <a:pt x="76767" y="106735"/>
                  </a:lnTo>
                  <a:lnTo>
                    <a:pt x="105170" y="108031"/>
                  </a:lnTo>
                  <a:lnTo>
                    <a:pt x="134257" y="115663"/>
                  </a:lnTo>
                  <a:lnTo>
                    <a:pt x="175027" y="141972"/>
                  </a:lnTo>
                  <a:lnTo>
                    <a:pt x="220249" y="183719"/>
                  </a:lnTo>
                  <a:lnTo>
                    <a:pt x="252352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11">
              <a:extLst>
                <a:ext uri="{FF2B5EF4-FFF2-40B4-BE49-F238E27FC236}">
                  <a16:creationId xmlns:a16="http://schemas.microsoft.com/office/drawing/2014/main" xmlns="" id="{0AAE0E30-997E-4DAF-821B-B53C32401F7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338734" y="1104900"/>
              <a:ext cx="271617" cy="21016"/>
            </a:xfrm>
            <a:custGeom>
              <a:avLst/>
              <a:gdLst/>
              <a:ahLst/>
              <a:cxnLst/>
              <a:rect l="0" t="0" r="0" b="0"/>
              <a:pathLst>
                <a:path w="271617" h="21016">
                  <a:moveTo>
                    <a:pt x="23966" y="0"/>
                  </a:moveTo>
                  <a:lnTo>
                    <a:pt x="23966" y="0"/>
                  </a:lnTo>
                  <a:lnTo>
                    <a:pt x="2852" y="9434"/>
                  </a:lnTo>
                  <a:lnTo>
                    <a:pt x="718" y="11933"/>
                  </a:lnTo>
                  <a:lnTo>
                    <a:pt x="0" y="14306"/>
                  </a:lnTo>
                  <a:lnTo>
                    <a:pt x="3050" y="16593"/>
                  </a:lnTo>
                  <a:lnTo>
                    <a:pt x="15846" y="21015"/>
                  </a:lnTo>
                  <a:lnTo>
                    <a:pt x="59739" y="20730"/>
                  </a:lnTo>
                  <a:lnTo>
                    <a:pt x="105011" y="16034"/>
                  </a:lnTo>
                  <a:lnTo>
                    <a:pt x="130913" y="12806"/>
                  </a:lnTo>
                  <a:lnTo>
                    <a:pt x="158058" y="9948"/>
                  </a:lnTo>
                  <a:lnTo>
                    <a:pt x="186033" y="7338"/>
                  </a:lnTo>
                  <a:lnTo>
                    <a:pt x="233579" y="3261"/>
                  </a:lnTo>
                  <a:lnTo>
                    <a:pt x="2716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12">
              <a:extLst>
                <a:ext uri="{FF2B5EF4-FFF2-40B4-BE49-F238E27FC236}">
                  <a16:creationId xmlns:a16="http://schemas.microsoft.com/office/drawing/2014/main" xmlns="" id="{BD70733C-F321-4AD6-97D0-625631CEFA3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292644" y="853592"/>
              <a:ext cx="257865" cy="181459"/>
            </a:xfrm>
            <a:custGeom>
              <a:avLst/>
              <a:gdLst/>
              <a:ahLst/>
              <a:cxnLst/>
              <a:rect l="0" t="0" r="0" b="0"/>
              <a:pathLst>
                <a:path w="257865" h="181459">
                  <a:moveTo>
                    <a:pt x="254206" y="3658"/>
                  </a:moveTo>
                  <a:lnTo>
                    <a:pt x="254206" y="3658"/>
                  </a:lnTo>
                  <a:lnTo>
                    <a:pt x="257864" y="0"/>
                  </a:lnTo>
                  <a:lnTo>
                    <a:pt x="241343" y="13150"/>
                  </a:lnTo>
                  <a:lnTo>
                    <a:pt x="205553" y="33360"/>
                  </a:lnTo>
                  <a:lnTo>
                    <a:pt x="173316" y="49079"/>
                  </a:lnTo>
                  <a:lnTo>
                    <a:pt x="137116" y="65473"/>
                  </a:lnTo>
                  <a:lnTo>
                    <a:pt x="97508" y="82167"/>
                  </a:lnTo>
                  <a:lnTo>
                    <a:pt x="63913" y="98993"/>
                  </a:lnTo>
                  <a:lnTo>
                    <a:pt x="24962" y="122452"/>
                  </a:lnTo>
                  <a:lnTo>
                    <a:pt x="7680" y="135477"/>
                  </a:lnTo>
                  <a:lnTo>
                    <a:pt x="0" y="145970"/>
                  </a:lnTo>
                  <a:lnTo>
                    <a:pt x="2186" y="150039"/>
                  </a:lnTo>
                  <a:lnTo>
                    <a:pt x="15903" y="156440"/>
                  </a:lnTo>
                  <a:lnTo>
                    <a:pt x="45516" y="161637"/>
                  </a:lnTo>
                  <a:lnTo>
                    <a:pt x="85960" y="166299"/>
                  </a:lnTo>
                  <a:lnTo>
                    <a:pt x="109587" y="168530"/>
                  </a:lnTo>
                  <a:lnTo>
                    <a:pt x="134509" y="170722"/>
                  </a:lnTo>
                  <a:lnTo>
                    <a:pt x="179135" y="175040"/>
                  </a:lnTo>
                  <a:lnTo>
                    <a:pt x="241506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2513">
            <a:extLst>
              <a:ext uri="{FF2B5EF4-FFF2-40B4-BE49-F238E27FC236}">
                <a16:creationId xmlns:a16="http://schemas.microsoft.com/office/drawing/2014/main" xmlns="" id="{D7E1EEF9-F3B2-4225-B894-4B6EEC16F8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9333" y="1517650"/>
            <a:ext cx="2742318" cy="142771"/>
          </a:xfrm>
          <a:custGeom>
            <a:avLst/>
            <a:gdLst/>
            <a:ahLst/>
            <a:cxnLst/>
            <a:rect l="0" t="0" r="0" b="0"/>
            <a:pathLst>
              <a:path w="2742318" h="142771">
                <a:moveTo>
                  <a:pt x="5467" y="133350"/>
                </a:moveTo>
                <a:lnTo>
                  <a:pt x="5467" y="133350"/>
                </a:lnTo>
                <a:lnTo>
                  <a:pt x="0" y="133350"/>
                </a:lnTo>
                <a:lnTo>
                  <a:pt x="33942" y="138419"/>
                </a:lnTo>
                <a:lnTo>
                  <a:pt x="72450" y="142188"/>
                </a:lnTo>
                <a:lnTo>
                  <a:pt x="98806" y="142770"/>
                </a:lnTo>
                <a:lnTo>
                  <a:pt x="129077" y="142452"/>
                </a:lnTo>
                <a:lnTo>
                  <a:pt x="161956" y="141535"/>
                </a:lnTo>
                <a:lnTo>
                  <a:pt x="206455" y="139512"/>
                </a:lnTo>
                <a:lnTo>
                  <a:pt x="258697" y="136753"/>
                </a:lnTo>
                <a:lnTo>
                  <a:pt x="316104" y="133502"/>
                </a:lnTo>
                <a:lnTo>
                  <a:pt x="381892" y="129923"/>
                </a:lnTo>
                <a:lnTo>
                  <a:pt x="453267" y="126127"/>
                </a:lnTo>
                <a:lnTo>
                  <a:pt x="528367" y="122184"/>
                </a:lnTo>
                <a:lnTo>
                  <a:pt x="611595" y="118851"/>
                </a:lnTo>
                <a:lnTo>
                  <a:pt x="700241" y="115923"/>
                </a:lnTo>
                <a:lnTo>
                  <a:pt x="792500" y="113265"/>
                </a:lnTo>
                <a:lnTo>
                  <a:pt x="892105" y="108671"/>
                </a:lnTo>
                <a:lnTo>
                  <a:pt x="996609" y="102786"/>
                </a:lnTo>
                <a:lnTo>
                  <a:pt x="1104378" y="96041"/>
                </a:lnTo>
                <a:lnTo>
                  <a:pt x="1214325" y="89427"/>
                </a:lnTo>
                <a:lnTo>
                  <a:pt x="1325722" y="82902"/>
                </a:lnTo>
                <a:lnTo>
                  <a:pt x="1438087" y="76434"/>
                </a:lnTo>
                <a:lnTo>
                  <a:pt x="1549686" y="70712"/>
                </a:lnTo>
                <a:lnTo>
                  <a:pt x="1660773" y="65485"/>
                </a:lnTo>
                <a:lnTo>
                  <a:pt x="1771522" y="60590"/>
                </a:lnTo>
                <a:lnTo>
                  <a:pt x="1878514" y="55916"/>
                </a:lnTo>
                <a:lnTo>
                  <a:pt x="1983004" y="51388"/>
                </a:lnTo>
                <a:lnTo>
                  <a:pt x="2085825" y="46959"/>
                </a:lnTo>
                <a:lnTo>
                  <a:pt x="2181183" y="41889"/>
                </a:lnTo>
                <a:lnTo>
                  <a:pt x="2271567" y="36393"/>
                </a:lnTo>
                <a:lnTo>
                  <a:pt x="2358634" y="30612"/>
                </a:lnTo>
                <a:lnTo>
                  <a:pt x="2432200" y="25347"/>
                </a:lnTo>
                <a:lnTo>
                  <a:pt x="2496767" y="20426"/>
                </a:lnTo>
                <a:lnTo>
                  <a:pt x="2555334" y="15734"/>
                </a:lnTo>
                <a:lnTo>
                  <a:pt x="2602139" y="11900"/>
                </a:lnTo>
                <a:lnTo>
                  <a:pt x="2641104" y="8639"/>
                </a:lnTo>
                <a:lnTo>
                  <a:pt x="2674841" y="5760"/>
                </a:lnTo>
                <a:lnTo>
                  <a:pt x="27423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Shape-2514">
            <a:extLst>
              <a:ext uri="{FF2B5EF4-FFF2-40B4-BE49-F238E27FC236}">
                <a16:creationId xmlns:a16="http://schemas.microsoft.com/office/drawing/2014/main" xmlns="" id="{9F384DFB-7444-4937-8632-375FF1DDD2D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57800" y="1891982"/>
            <a:ext cx="234951" cy="247969"/>
          </a:xfrm>
          <a:custGeom>
            <a:avLst/>
            <a:gdLst/>
            <a:ahLst/>
            <a:cxnLst/>
            <a:rect l="0" t="0" r="0" b="0"/>
            <a:pathLst>
              <a:path w="234951" h="247969">
                <a:moveTo>
                  <a:pt x="0" y="76518"/>
                </a:moveTo>
                <a:lnTo>
                  <a:pt x="0" y="76518"/>
                </a:lnTo>
                <a:lnTo>
                  <a:pt x="0" y="73147"/>
                </a:lnTo>
                <a:lnTo>
                  <a:pt x="706" y="72154"/>
                </a:lnTo>
                <a:lnTo>
                  <a:pt x="1881" y="71492"/>
                </a:lnTo>
                <a:lnTo>
                  <a:pt x="3371" y="71051"/>
                </a:lnTo>
                <a:lnTo>
                  <a:pt x="5069" y="72873"/>
                </a:lnTo>
                <a:lnTo>
                  <a:pt x="18298" y="110244"/>
                </a:lnTo>
                <a:lnTo>
                  <a:pt x="23295" y="153696"/>
                </a:lnTo>
                <a:lnTo>
                  <a:pt x="24776" y="192205"/>
                </a:lnTo>
                <a:lnTo>
                  <a:pt x="25345" y="221674"/>
                </a:lnTo>
                <a:lnTo>
                  <a:pt x="32300" y="177242"/>
                </a:lnTo>
                <a:lnTo>
                  <a:pt x="38344" y="145979"/>
                </a:lnTo>
                <a:lnTo>
                  <a:pt x="50438" y="108565"/>
                </a:lnTo>
                <a:lnTo>
                  <a:pt x="61458" y="74063"/>
                </a:lnTo>
                <a:lnTo>
                  <a:pt x="72470" y="44383"/>
                </a:lnTo>
                <a:lnTo>
                  <a:pt x="86772" y="21784"/>
                </a:lnTo>
                <a:lnTo>
                  <a:pt x="102536" y="7977"/>
                </a:lnTo>
                <a:lnTo>
                  <a:pt x="110690" y="3307"/>
                </a:lnTo>
                <a:lnTo>
                  <a:pt x="129159" y="0"/>
                </a:lnTo>
                <a:lnTo>
                  <a:pt x="139023" y="106"/>
                </a:lnTo>
                <a:lnTo>
                  <a:pt x="157508" y="7750"/>
                </a:lnTo>
                <a:lnTo>
                  <a:pt x="166389" y="13739"/>
                </a:lnTo>
                <a:lnTo>
                  <a:pt x="189000" y="49137"/>
                </a:lnTo>
                <a:lnTo>
                  <a:pt x="205735" y="95373"/>
                </a:lnTo>
                <a:lnTo>
                  <a:pt x="212888" y="141450"/>
                </a:lnTo>
                <a:lnTo>
                  <a:pt x="218379" y="186382"/>
                </a:lnTo>
                <a:lnTo>
                  <a:pt x="230213" y="232144"/>
                </a:lnTo>
                <a:lnTo>
                  <a:pt x="234950" y="2479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459">
            <a:extLst>
              <a:ext uri="{FF2B5EF4-FFF2-40B4-BE49-F238E27FC236}">
                <a16:creationId xmlns:a16="http://schemas.microsoft.com/office/drawing/2014/main" xmlns="" id="{9C86F729-96DA-4A7B-8F29-CBE41EFA8540}"/>
              </a:ext>
            </a:extLst>
          </p:cNvPr>
          <p:cNvGrpSpPr/>
          <p:nvPr/>
        </p:nvGrpSpPr>
        <p:grpSpPr>
          <a:xfrm>
            <a:off x="8929664" y="624973"/>
            <a:ext cx="2400245" cy="803778"/>
            <a:chOff x="8929664" y="624973"/>
            <a:chExt cx="2400245" cy="803778"/>
          </a:xfrm>
        </p:grpSpPr>
        <p:sp>
          <p:nvSpPr>
            <p:cNvPr id="32" name="SMARTInkShape-2515">
              <a:extLst>
                <a:ext uri="{FF2B5EF4-FFF2-40B4-BE49-F238E27FC236}">
                  <a16:creationId xmlns:a16="http://schemas.microsoft.com/office/drawing/2014/main" xmlns="" id="{11424077-B879-4C5D-8278-64383C4DD56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163300" y="828192"/>
              <a:ext cx="166609" cy="600559"/>
            </a:xfrm>
            <a:custGeom>
              <a:avLst/>
              <a:gdLst/>
              <a:ahLst/>
              <a:cxnLst/>
              <a:rect l="0" t="0" r="0" b="0"/>
              <a:pathLst>
                <a:path w="166609" h="600559">
                  <a:moveTo>
                    <a:pt x="114300" y="3658"/>
                  </a:moveTo>
                  <a:lnTo>
                    <a:pt x="114300" y="3658"/>
                  </a:lnTo>
                  <a:lnTo>
                    <a:pt x="114300" y="287"/>
                  </a:lnTo>
                  <a:lnTo>
                    <a:pt x="115712" y="0"/>
                  </a:lnTo>
                  <a:lnTo>
                    <a:pt x="121042" y="1562"/>
                  </a:lnTo>
                  <a:lnTo>
                    <a:pt x="142089" y="23263"/>
                  </a:lnTo>
                  <a:lnTo>
                    <a:pt x="160555" y="66617"/>
                  </a:lnTo>
                  <a:lnTo>
                    <a:pt x="166608" y="103371"/>
                  </a:lnTo>
                  <a:lnTo>
                    <a:pt x="166476" y="141814"/>
                  </a:lnTo>
                  <a:lnTo>
                    <a:pt x="157009" y="177714"/>
                  </a:lnTo>
                  <a:lnTo>
                    <a:pt x="132442" y="219546"/>
                  </a:lnTo>
                  <a:lnTo>
                    <a:pt x="88877" y="260217"/>
                  </a:lnTo>
                  <a:lnTo>
                    <a:pt x="69605" y="278080"/>
                  </a:lnTo>
                  <a:lnTo>
                    <a:pt x="64043" y="286795"/>
                  </a:lnTo>
                  <a:lnTo>
                    <a:pt x="59743" y="304004"/>
                  </a:lnTo>
                  <a:lnTo>
                    <a:pt x="61289" y="326188"/>
                  </a:lnTo>
                  <a:lnTo>
                    <a:pt x="74893" y="371881"/>
                  </a:lnTo>
                  <a:lnTo>
                    <a:pt x="81154" y="415826"/>
                  </a:lnTo>
                  <a:lnTo>
                    <a:pt x="89041" y="457111"/>
                  </a:lnTo>
                  <a:lnTo>
                    <a:pt x="97394" y="502451"/>
                  </a:lnTo>
                  <a:lnTo>
                    <a:pt x="93611" y="534722"/>
                  </a:lnTo>
                  <a:lnTo>
                    <a:pt x="83469" y="552248"/>
                  </a:lnTo>
                  <a:lnTo>
                    <a:pt x="68141" y="567092"/>
                  </a:lnTo>
                  <a:lnTo>
                    <a:pt x="27570" y="590106"/>
                  </a:lnTo>
                  <a:lnTo>
                    <a:pt x="0" y="600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16">
              <a:extLst>
                <a:ext uri="{FF2B5EF4-FFF2-40B4-BE49-F238E27FC236}">
                  <a16:creationId xmlns:a16="http://schemas.microsoft.com/office/drawing/2014/main" xmlns="" id="{29725C5C-8E4F-4395-872F-6968681C329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980400" y="1206214"/>
              <a:ext cx="122463" cy="152687"/>
            </a:xfrm>
            <a:custGeom>
              <a:avLst/>
              <a:gdLst/>
              <a:ahLst/>
              <a:cxnLst/>
              <a:rect l="0" t="0" r="0" b="0"/>
              <a:pathLst>
                <a:path w="122463" h="152687">
                  <a:moveTo>
                    <a:pt x="30500" y="44736"/>
                  </a:moveTo>
                  <a:lnTo>
                    <a:pt x="30500" y="44736"/>
                  </a:lnTo>
                  <a:lnTo>
                    <a:pt x="25431" y="50511"/>
                  </a:lnTo>
                  <a:lnTo>
                    <a:pt x="19668" y="62048"/>
                  </a:lnTo>
                  <a:lnTo>
                    <a:pt x="5085" y="106191"/>
                  </a:lnTo>
                  <a:lnTo>
                    <a:pt x="0" y="118023"/>
                  </a:lnTo>
                  <a:lnTo>
                    <a:pt x="16136" y="77428"/>
                  </a:lnTo>
                  <a:lnTo>
                    <a:pt x="44543" y="32849"/>
                  </a:lnTo>
                  <a:lnTo>
                    <a:pt x="60025" y="14053"/>
                  </a:lnTo>
                  <a:lnTo>
                    <a:pt x="73961" y="3347"/>
                  </a:lnTo>
                  <a:lnTo>
                    <a:pt x="89092" y="0"/>
                  </a:lnTo>
                  <a:lnTo>
                    <a:pt x="97077" y="96"/>
                  </a:lnTo>
                  <a:lnTo>
                    <a:pt x="103813" y="2981"/>
                  </a:lnTo>
                  <a:lnTo>
                    <a:pt x="115060" y="13714"/>
                  </a:lnTo>
                  <a:lnTo>
                    <a:pt x="120999" y="31654"/>
                  </a:lnTo>
                  <a:lnTo>
                    <a:pt x="122462" y="65554"/>
                  </a:lnTo>
                  <a:lnTo>
                    <a:pt x="116633" y="111564"/>
                  </a:lnTo>
                  <a:lnTo>
                    <a:pt x="106700" y="152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17">
              <a:extLst>
                <a:ext uri="{FF2B5EF4-FFF2-40B4-BE49-F238E27FC236}">
                  <a16:creationId xmlns:a16="http://schemas.microsoft.com/office/drawing/2014/main" xmlns="" id="{FF9AA2B7-D76B-4EE3-8C2E-7C9FAAD77A6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795000" y="920750"/>
              <a:ext cx="241301" cy="349251"/>
            </a:xfrm>
            <a:custGeom>
              <a:avLst/>
              <a:gdLst/>
              <a:ahLst/>
              <a:cxnLst/>
              <a:rect l="0" t="0" r="0" b="0"/>
              <a:pathLst>
                <a:path w="241301" h="349251">
                  <a:moveTo>
                    <a:pt x="241300" y="0"/>
                  </a:moveTo>
                  <a:lnTo>
                    <a:pt x="241300" y="0"/>
                  </a:lnTo>
                  <a:lnTo>
                    <a:pt x="197108" y="21048"/>
                  </a:lnTo>
                  <a:lnTo>
                    <a:pt x="163295" y="55547"/>
                  </a:lnTo>
                  <a:lnTo>
                    <a:pt x="135135" y="91245"/>
                  </a:lnTo>
                  <a:lnTo>
                    <a:pt x="104510" y="132981"/>
                  </a:lnTo>
                  <a:lnTo>
                    <a:pt x="74437" y="177401"/>
                  </a:lnTo>
                  <a:lnTo>
                    <a:pt x="48371" y="221132"/>
                  </a:lnTo>
                  <a:lnTo>
                    <a:pt x="27142" y="261264"/>
                  </a:lnTo>
                  <a:lnTo>
                    <a:pt x="8668" y="306247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18">
              <a:extLst>
                <a:ext uri="{FF2B5EF4-FFF2-40B4-BE49-F238E27FC236}">
                  <a16:creationId xmlns:a16="http://schemas.microsoft.com/office/drawing/2014/main" xmlns="" id="{5415CB88-CCC5-49E0-90D7-98427A149DE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734480" y="905298"/>
              <a:ext cx="251021" cy="313903"/>
            </a:xfrm>
            <a:custGeom>
              <a:avLst/>
              <a:gdLst/>
              <a:ahLst/>
              <a:cxnLst/>
              <a:rect l="0" t="0" r="0" b="0"/>
              <a:pathLst>
                <a:path w="251021" h="313903">
                  <a:moveTo>
                    <a:pt x="3370" y="9102"/>
                  </a:moveTo>
                  <a:lnTo>
                    <a:pt x="3370" y="9102"/>
                  </a:lnTo>
                  <a:lnTo>
                    <a:pt x="0" y="5731"/>
                  </a:lnTo>
                  <a:lnTo>
                    <a:pt x="417" y="4032"/>
                  </a:lnTo>
                  <a:lnTo>
                    <a:pt x="4644" y="264"/>
                  </a:lnTo>
                  <a:lnTo>
                    <a:pt x="14989" y="0"/>
                  </a:lnTo>
                  <a:lnTo>
                    <a:pt x="21699" y="917"/>
                  </a:lnTo>
                  <a:lnTo>
                    <a:pt x="51369" y="22434"/>
                  </a:lnTo>
                  <a:lnTo>
                    <a:pt x="93713" y="69105"/>
                  </a:lnTo>
                  <a:lnTo>
                    <a:pt x="123721" y="109383"/>
                  </a:lnTo>
                  <a:lnTo>
                    <a:pt x="154226" y="153155"/>
                  </a:lnTo>
                  <a:lnTo>
                    <a:pt x="186598" y="198479"/>
                  </a:lnTo>
                  <a:lnTo>
                    <a:pt x="212276" y="238849"/>
                  </a:lnTo>
                  <a:lnTo>
                    <a:pt x="236953" y="283903"/>
                  </a:lnTo>
                  <a:lnTo>
                    <a:pt x="251020" y="313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19">
              <a:extLst>
                <a:ext uri="{FF2B5EF4-FFF2-40B4-BE49-F238E27FC236}">
                  <a16:creationId xmlns:a16="http://schemas.microsoft.com/office/drawing/2014/main" xmlns="" id="{E565807A-4850-45DC-81D1-425C415198D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502900" y="115570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88900" y="0"/>
                  </a:moveTo>
                  <a:lnTo>
                    <a:pt x="88900" y="0"/>
                  </a:lnTo>
                  <a:lnTo>
                    <a:pt x="45982" y="2651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20">
              <a:extLst>
                <a:ext uri="{FF2B5EF4-FFF2-40B4-BE49-F238E27FC236}">
                  <a16:creationId xmlns:a16="http://schemas.microsoft.com/office/drawing/2014/main" xmlns="" id="{EF356685-16B6-408F-A709-864E1133F9A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458450" y="1117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21">
              <a:extLst>
                <a:ext uri="{FF2B5EF4-FFF2-40B4-BE49-F238E27FC236}">
                  <a16:creationId xmlns:a16="http://schemas.microsoft.com/office/drawing/2014/main" xmlns="" id="{AEEE145D-A9A4-4B52-B3C8-ECBA22A3C5B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248900" y="11493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19573" y="3972"/>
                  </a:lnTo>
                  <a:lnTo>
                    <a:pt x="63806" y="34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22">
              <a:extLst>
                <a:ext uri="{FF2B5EF4-FFF2-40B4-BE49-F238E27FC236}">
                  <a16:creationId xmlns:a16="http://schemas.microsoft.com/office/drawing/2014/main" xmlns="" id="{45B61D57-6433-4C30-A9D5-A15396CECFB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058400" y="11557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12109" y="23765"/>
                  </a:lnTo>
                  <a:lnTo>
                    <a:pt x="8072" y="2854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523">
              <a:extLst>
                <a:ext uri="{FF2B5EF4-FFF2-40B4-BE49-F238E27FC236}">
                  <a16:creationId xmlns:a16="http://schemas.microsoft.com/office/drawing/2014/main" xmlns="" id="{206EDAF8-6199-4D75-B832-037EF3E5F09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931400" y="1053017"/>
              <a:ext cx="83139" cy="115384"/>
            </a:xfrm>
            <a:custGeom>
              <a:avLst/>
              <a:gdLst/>
              <a:ahLst/>
              <a:cxnLst/>
              <a:rect l="0" t="0" r="0" b="0"/>
              <a:pathLst>
                <a:path w="83139" h="115384">
                  <a:moveTo>
                    <a:pt x="0" y="26483"/>
                  </a:moveTo>
                  <a:lnTo>
                    <a:pt x="0" y="26483"/>
                  </a:lnTo>
                  <a:lnTo>
                    <a:pt x="3370" y="19741"/>
                  </a:lnTo>
                  <a:lnTo>
                    <a:pt x="15580" y="8806"/>
                  </a:lnTo>
                  <a:lnTo>
                    <a:pt x="39345" y="0"/>
                  </a:lnTo>
                  <a:lnTo>
                    <a:pt x="56762" y="837"/>
                  </a:lnTo>
                  <a:lnTo>
                    <a:pt x="71794" y="5913"/>
                  </a:lnTo>
                  <a:lnTo>
                    <a:pt x="80827" y="12872"/>
                  </a:lnTo>
                  <a:lnTo>
                    <a:pt x="82813" y="18115"/>
                  </a:lnTo>
                  <a:lnTo>
                    <a:pt x="83138" y="31466"/>
                  </a:lnTo>
                  <a:lnTo>
                    <a:pt x="72611" y="54849"/>
                  </a:lnTo>
                  <a:lnTo>
                    <a:pt x="33925" y="87656"/>
                  </a:lnTo>
                  <a:lnTo>
                    <a:pt x="7472" y="105774"/>
                  </a:lnTo>
                  <a:lnTo>
                    <a:pt x="6392" y="108271"/>
                  </a:lnTo>
                  <a:lnTo>
                    <a:pt x="6378" y="110642"/>
                  </a:lnTo>
                  <a:lnTo>
                    <a:pt x="8485" y="112222"/>
                  </a:lnTo>
                  <a:lnTo>
                    <a:pt x="22975" y="114446"/>
                  </a:lnTo>
                  <a:lnTo>
                    <a:pt x="57150" y="11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24">
              <a:extLst>
                <a:ext uri="{FF2B5EF4-FFF2-40B4-BE49-F238E27FC236}">
                  <a16:creationId xmlns:a16="http://schemas.microsoft.com/office/drawing/2014/main" xmlns="" id="{D20641A3-9FDA-489E-B775-EB6E7FFD9FE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759950" y="853879"/>
              <a:ext cx="184151" cy="276422"/>
            </a:xfrm>
            <a:custGeom>
              <a:avLst/>
              <a:gdLst/>
              <a:ahLst/>
              <a:cxnLst/>
              <a:rect l="0" t="0" r="0" b="0"/>
              <a:pathLst>
                <a:path w="184151" h="276422">
                  <a:moveTo>
                    <a:pt x="184150" y="3371"/>
                  </a:moveTo>
                  <a:lnTo>
                    <a:pt x="184150" y="3371"/>
                  </a:lnTo>
                  <a:lnTo>
                    <a:pt x="177407" y="0"/>
                  </a:lnTo>
                  <a:lnTo>
                    <a:pt x="166573" y="2108"/>
                  </a:lnTo>
                  <a:lnTo>
                    <a:pt x="159731" y="4646"/>
                  </a:lnTo>
                  <a:lnTo>
                    <a:pt x="116924" y="41252"/>
                  </a:lnTo>
                  <a:lnTo>
                    <a:pt x="87479" y="72418"/>
                  </a:lnTo>
                  <a:lnTo>
                    <a:pt x="59341" y="107436"/>
                  </a:lnTo>
                  <a:lnTo>
                    <a:pt x="34841" y="144872"/>
                  </a:lnTo>
                  <a:lnTo>
                    <a:pt x="16895" y="185029"/>
                  </a:lnTo>
                  <a:lnTo>
                    <a:pt x="7508" y="222632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525">
              <a:extLst>
                <a:ext uri="{FF2B5EF4-FFF2-40B4-BE49-F238E27FC236}">
                  <a16:creationId xmlns:a16="http://schemas.microsoft.com/office/drawing/2014/main" xmlns="" id="{4D53C621-CC91-4BAE-9993-18BBDA2AD18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728199" y="845433"/>
              <a:ext cx="190502" cy="265818"/>
            </a:xfrm>
            <a:custGeom>
              <a:avLst/>
              <a:gdLst/>
              <a:ahLst/>
              <a:cxnLst/>
              <a:rect l="0" t="0" r="0" b="0"/>
              <a:pathLst>
                <a:path w="190502" h="2658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39233" y="32508"/>
                  </a:lnTo>
                  <a:lnTo>
                    <a:pt x="80300" y="76979"/>
                  </a:lnTo>
                  <a:lnTo>
                    <a:pt x="111890" y="114156"/>
                  </a:lnTo>
                  <a:lnTo>
                    <a:pt x="144743" y="151845"/>
                  </a:lnTo>
                  <a:lnTo>
                    <a:pt x="166872" y="187881"/>
                  </a:lnTo>
                  <a:lnTo>
                    <a:pt x="183499" y="232377"/>
                  </a:lnTo>
                  <a:lnTo>
                    <a:pt x="190501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26">
              <a:extLst>
                <a:ext uri="{FF2B5EF4-FFF2-40B4-BE49-F238E27FC236}">
                  <a16:creationId xmlns:a16="http://schemas.microsoft.com/office/drawing/2014/main" xmlns="" id="{5A188A7C-1EAC-4314-890D-F874F6F473A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493250" y="1098550"/>
              <a:ext cx="95251" cy="50801"/>
            </a:xfrm>
            <a:custGeom>
              <a:avLst/>
              <a:gdLst/>
              <a:ahLst/>
              <a:cxnLst/>
              <a:rect l="0" t="0" r="0" b="0"/>
              <a:pathLst>
                <a:path w="95251" h="50801">
                  <a:moveTo>
                    <a:pt x="95250" y="0"/>
                  </a:moveTo>
                  <a:lnTo>
                    <a:pt x="95250" y="0"/>
                  </a:lnTo>
                  <a:lnTo>
                    <a:pt x="57673" y="17312"/>
                  </a:lnTo>
                  <a:lnTo>
                    <a:pt x="12716" y="4369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27">
              <a:extLst>
                <a:ext uri="{FF2B5EF4-FFF2-40B4-BE49-F238E27FC236}">
                  <a16:creationId xmlns:a16="http://schemas.microsoft.com/office/drawing/2014/main" xmlns="" id="{C3629FA5-F5CB-4D63-B8C9-DBB58B37F01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448800" y="984250"/>
              <a:ext cx="50801" cy="146051"/>
            </a:xfrm>
            <a:custGeom>
              <a:avLst/>
              <a:gdLst/>
              <a:ahLst/>
              <a:cxnLst/>
              <a:rect l="0" t="0" r="0" b="0"/>
              <a:pathLst>
                <a:path w="50801" h="146051">
                  <a:moveTo>
                    <a:pt x="50800" y="0"/>
                  </a:moveTo>
                  <a:lnTo>
                    <a:pt x="50800" y="0"/>
                  </a:lnTo>
                  <a:lnTo>
                    <a:pt x="24773" y="42632"/>
                  </a:lnTo>
                  <a:lnTo>
                    <a:pt x="8525" y="83027"/>
                  </a:lnTo>
                  <a:lnTo>
                    <a:pt x="1684" y="124978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528">
              <a:extLst>
                <a:ext uri="{FF2B5EF4-FFF2-40B4-BE49-F238E27FC236}">
                  <a16:creationId xmlns:a16="http://schemas.microsoft.com/office/drawing/2014/main" xmlns="" id="{5AA6F0BD-DDAF-46A6-B85A-1884B54A948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258300" y="812800"/>
              <a:ext cx="247651" cy="260351"/>
            </a:xfrm>
            <a:custGeom>
              <a:avLst/>
              <a:gdLst/>
              <a:ahLst/>
              <a:cxnLst/>
              <a:rect l="0" t="0" r="0" b="0"/>
              <a:pathLst>
                <a:path w="247651" h="260351">
                  <a:moveTo>
                    <a:pt x="247650" y="0"/>
                  </a:moveTo>
                  <a:lnTo>
                    <a:pt x="247650" y="0"/>
                  </a:lnTo>
                  <a:lnTo>
                    <a:pt x="231030" y="7186"/>
                  </a:lnTo>
                  <a:lnTo>
                    <a:pt x="189595" y="41113"/>
                  </a:lnTo>
                  <a:lnTo>
                    <a:pt x="143901" y="83443"/>
                  </a:lnTo>
                  <a:lnTo>
                    <a:pt x="110522" y="112580"/>
                  </a:lnTo>
                  <a:lnTo>
                    <a:pt x="74521" y="141993"/>
                  </a:lnTo>
                  <a:lnTo>
                    <a:pt x="32036" y="186319"/>
                  </a:lnTo>
                  <a:lnTo>
                    <a:pt x="7218" y="223990"/>
                  </a:lnTo>
                  <a:lnTo>
                    <a:pt x="1561" y="24089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529">
              <a:extLst>
                <a:ext uri="{FF2B5EF4-FFF2-40B4-BE49-F238E27FC236}">
                  <a16:creationId xmlns:a16="http://schemas.microsoft.com/office/drawing/2014/main" xmlns="" id="{6818E041-1C82-4E7D-9111-DF290D24B14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283700" y="831850"/>
              <a:ext cx="146051" cy="190501"/>
            </a:xfrm>
            <a:custGeom>
              <a:avLst/>
              <a:gdLst/>
              <a:ahLst/>
              <a:cxnLst/>
              <a:rect l="0" t="0" r="0" b="0"/>
              <a:pathLst>
                <a:path w="146051" h="190501">
                  <a:moveTo>
                    <a:pt x="0" y="0"/>
                  </a:moveTo>
                  <a:lnTo>
                    <a:pt x="0" y="0"/>
                  </a:lnTo>
                  <a:lnTo>
                    <a:pt x="12255" y="20984"/>
                  </a:lnTo>
                  <a:lnTo>
                    <a:pt x="44570" y="62131"/>
                  </a:lnTo>
                  <a:lnTo>
                    <a:pt x="71767" y="99313"/>
                  </a:lnTo>
                  <a:lnTo>
                    <a:pt x="109191" y="146852"/>
                  </a:lnTo>
                  <a:lnTo>
                    <a:pt x="146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530">
              <a:extLst>
                <a:ext uri="{FF2B5EF4-FFF2-40B4-BE49-F238E27FC236}">
                  <a16:creationId xmlns:a16="http://schemas.microsoft.com/office/drawing/2014/main" xmlns="" id="{CA87DFDA-AFBE-49D6-BDA8-490C7FEDD0B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929664" y="624973"/>
              <a:ext cx="220687" cy="514768"/>
            </a:xfrm>
            <a:custGeom>
              <a:avLst/>
              <a:gdLst/>
              <a:ahLst/>
              <a:cxnLst/>
              <a:rect l="0" t="0" r="0" b="0"/>
              <a:pathLst>
                <a:path w="220687" h="514768">
                  <a:moveTo>
                    <a:pt x="182586" y="79877"/>
                  </a:moveTo>
                  <a:lnTo>
                    <a:pt x="182586" y="79877"/>
                  </a:lnTo>
                  <a:lnTo>
                    <a:pt x="138394" y="44524"/>
                  </a:lnTo>
                  <a:lnTo>
                    <a:pt x="101210" y="23541"/>
                  </a:lnTo>
                  <a:lnTo>
                    <a:pt x="57196" y="279"/>
                  </a:lnTo>
                  <a:lnTo>
                    <a:pt x="54542" y="0"/>
                  </a:lnTo>
                  <a:lnTo>
                    <a:pt x="52774" y="520"/>
                  </a:lnTo>
                  <a:lnTo>
                    <a:pt x="51595" y="1573"/>
                  </a:lnTo>
                  <a:lnTo>
                    <a:pt x="52925" y="3685"/>
                  </a:lnTo>
                  <a:lnTo>
                    <a:pt x="92813" y="31282"/>
                  </a:lnTo>
                  <a:lnTo>
                    <a:pt x="131527" y="66733"/>
                  </a:lnTo>
                  <a:lnTo>
                    <a:pt x="166438" y="111887"/>
                  </a:lnTo>
                  <a:lnTo>
                    <a:pt x="182699" y="146315"/>
                  </a:lnTo>
                  <a:lnTo>
                    <a:pt x="189012" y="164386"/>
                  </a:lnTo>
                  <a:lnTo>
                    <a:pt x="188498" y="203279"/>
                  </a:lnTo>
                  <a:lnTo>
                    <a:pt x="177452" y="241261"/>
                  </a:lnTo>
                  <a:lnTo>
                    <a:pt x="158432" y="272253"/>
                  </a:lnTo>
                  <a:lnTo>
                    <a:pt x="117181" y="310130"/>
                  </a:lnTo>
                  <a:lnTo>
                    <a:pt x="85549" y="327086"/>
                  </a:lnTo>
                  <a:lnTo>
                    <a:pt x="55498" y="337209"/>
                  </a:lnTo>
                  <a:lnTo>
                    <a:pt x="32733" y="339356"/>
                  </a:lnTo>
                  <a:lnTo>
                    <a:pt x="15090" y="334195"/>
                  </a:lnTo>
                  <a:lnTo>
                    <a:pt x="7422" y="329856"/>
                  </a:lnTo>
                  <a:lnTo>
                    <a:pt x="3016" y="325552"/>
                  </a:lnTo>
                  <a:lnTo>
                    <a:pt x="783" y="321271"/>
                  </a:lnTo>
                  <a:lnTo>
                    <a:pt x="0" y="317007"/>
                  </a:lnTo>
                  <a:lnTo>
                    <a:pt x="2302" y="312752"/>
                  </a:lnTo>
                  <a:lnTo>
                    <a:pt x="12383" y="304262"/>
                  </a:lnTo>
                  <a:lnTo>
                    <a:pt x="26272" y="301430"/>
                  </a:lnTo>
                  <a:lnTo>
                    <a:pt x="33926" y="301662"/>
                  </a:lnTo>
                  <a:lnTo>
                    <a:pt x="49958" y="307565"/>
                  </a:lnTo>
                  <a:lnTo>
                    <a:pt x="58183" y="312102"/>
                  </a:lnTo>
                  <a:lnTo>
                    <a:pt x="71087" y="326551"/>
                  </a:lnTo>
                  <a:lnTo>
                    <a:pt x="76503" y="335343"/>
                  </a:lnTo>
                  <a:lnTo>
                    <a:pt x="80640" y="356401"/>
                  </a:lnTo>
                  <a:lnTo>
                    <a:pt x="77547" y="401042"/>
                  </a:lnTo>
                  <a:lnTo>
                    <a:pt x="70142" y="443831"/>
                  </a:lnTo>
                  <a:lnTo>
                    <a:pt x="65647" y="482492"/>
                  </a:lnTo>
                  <a:lnTo>
                    <a:pt x="66526" y="490104"/>
                  </a:lnTo>
                  <a:lnTo>
                    <a:pt x="69936" y="496589"/>
                  </a:lnTo>
                  <a:lnTo>
                    <a:pt x="81249" y="507558"/>
                  </a:lnTo>
                  <a:lnTo>
                    <a:pt x="97566" y="513374"/>
                  </a:lnTo>
                  <a:lnTo>
                    <a:pt x="130348" y="514767"/>
                  </a:lnTo>
                  <a:lnTo>
                    <a:pt x="173222" y="510711"/>
                  </a:lnTo>
                  <a:lnTo>
                    <a:pt x="220686" y="505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60">
            <a:extLst>
              <a:ext uri="{FF2B5EF4-FFF2-40B4-BE49-F238E27FC236}">
                <a16:creationId xmlns:a16="http://schemas.microsoft.com/office/drawing/2014/main" xmlns="" id="{E983BB67-1BEE-435D-90D8-D46F0E845A84}"/>
              </a:ext>
            </a:extLst>
          </p:cNvPr>
          <p:cNvGrpSpPr/>
          <p:nvPr/>
        </p:nvGrpSpPr>
        <p:grpSpPr>
          <a:xfrm>
            <a:off x="4023932" y="1304239"/>
            <a:ext cx="281369" cy="245162"/>
            <a:chOff x="4023932" y="1304239"/>
            <a:chExt cx="281369" cy="245162"/>
          </a:xfrm>
        </p:grpSpPr>
        <p:sp>
          <p:nvSpPr>
            <p:cNvPr id="49" name="SMARTInkShape-2531">
              <a:extLst>
                <a:ext uri="{FF2B5EF4-FFF2-40B4-BE49-F238E27FC236}">
                  <a16:creationId xmlns:a16="http://schemas.microsoft.com/office/drawing/2014/main" xmlns="" id="{07633172-C6AE-4195-B9D2-C1AB2879789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288277" y="1447800"/>
              <a:ext cx="17024" cy="95251"/>
            </a:xfrm>
            <a:custGeom>
              <a:avLst/>
              <a:gdLst/>
              <a:ahLst/>
              <a:cxnLst/>
              <a:rect l="0" t="0" r="0" b="0"/>
              <a:pathLst>
                <a:path w="17024" h="95251">
                  <a:moveTo>
                    <a:pt x="17023" y="0"/>
                  </a:moveTo>
                  <a:lnTo>
                    <a:pt x="17023" y="0"/>
                  </a:lnTo>
                  <a:lnTo>
                    <a:pt x="11248" y="7186"/>
                  </a:lnTo>
                  <a:lnTo>
                    <a:pt x="4813" y="18951"/>
                  </a:lnTo>
                  <a:lnTo>
                    <a:pt x="0" y="44813"/>
                  </a:lnTo>
                  <a:lnTo>
                    <a:pt x="432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532">
              <a:extLst>
                <a:ext uri="{FF2B5EF4-FFF2-40B4-BE49-F238E27FC236}">
                  <a16:creationId xmlns:a16="http://schemas.microsoft.com/office/drawing/2014/main" xmlns="" id="{E55AC030-57F2-4DB5-8D4A-0FFB5F5D1D4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140200" y="149860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0" y="50800"/>
                  </a:lnTo>
                  <a:lnTo>
                    <a:pt x="39999" y="35220"/>
                  </a:lnTo>
                  <a:lnTo>
                    <a:pt x="83505" y="1482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533">
              <a:extLst>
                <a:ext uri="{FF2B5EF4-FFF2-40B4-BE49-F238E27FC236}">
                  <a16:creationId xmlns:a16="http://schemas.microsoft.com/office/drawing/2014/main" xmlns="" id="{7FF3DE24-98E5-4895-879D-60647332619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114800" y="14795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10113" y="595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534">
              <a:extLst>
                <a:ext uri="{FF2B5EF4-FFF2-40B4-BE49-F238E27FC236}">
                  <a16:creationId xmlns:a16="http://schemas.microsoft.com/office/drawing/2014/main" xmlns="" id="{51000AD0-152F-4DC9-A48F-E4B05B60D0F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023932" y="1304239"/>
              <a:ext cx="47455" cy="37761"/>
            </a:xfrm>
            <a:custGeom>
              <a:avLst/>
              <a:gdLst/>
              <a:ahLst/>
              <a:cxnLst/>
              <a:rect l="0" t="0" r="0" b="0"/>
              <a:pathLst>
                <a:path w="47455" h="37761">
                  <a:moveTo>
                    <a:pt x="21018" y="16561"/>
                  </a:moveTo>
                  <a:lnTo>
                    <a:pt x="21018" y="16561"/>
                  </a:lnTo>
                  <a:lnTo>
                    <a:pt x="4058" y="23468"/>
                  </a:lnTo>
                  <a:lnTo>
                    <a:pt x="1245" y="25399"/>
                  </a:lnTo>
                  <a:lnTo>
                    <a:pt x="75" y="27392"/>
                  </a:lnTo>
                  <a:lnTo>
                    <a:pt x="0" y="29426"/>
                  </a:lnTo>
                  <a:lnTo>
                    <a:pt x="656" y="31488"/>
                  </a:lnTo>
                  <a:lnTo>
                    <a:pt x="5148" y="35660"/>
                  </a:lnTo>
                  <a:lnTo>
                    <a:pt x="8321" y="37760"/>
                  </a:lnTo>
                  <a:lnTo>
                    <a:pt x="23136" y="34450"/>
                  </a:lnTo>
                  <a:lnTo>
                    <a:pt x="39598" y="26628"/>
                  </a:lnTo>
                  <a:lnTo>
                    <a:pt x="46915" y="18448"/>
                  </a:lnTo>
                  <a:lnTo>
                    <a:pt x="47454" y="14291"/>
                  </a:lnTo>
                  <a:lnTo>
                    <a:pt x="44292" y="5910"/>
                  </a:lnTo>
                  <a:lnTo>
                    <a:pt x="41473" y="3110"/>
                  </a:lnTo>
                  <a:lnTo>
                    <a:pt x="34577" y="0"/>
                  </a:lnTo>
                  <a:lnTo>
                    <a:pt x="26809" y="499"/>
                  </a:lnTo>
                  <a:lnTo>
                    <a:pt x="14668" y="3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535">
              <a:extLst>
                <a:ext uri="{FF2B5EF4-FFF2-40B4-BE49-F238E27FC236}">
                  <a16:creationId xmlns:a16="http://schemas.microsoft.com/office/drawing/2014/main" xmlns="" id="{5C523BAC-CF47-4C9F-A09C-997887BE647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038600" y="142875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5069" y="12961"/>
                  </a:lnTo>
                  <a:lnTo>
                    <a:pt x="12865" y="53360"/>
                  </a:lnTo>
                  <a:lnTo>
                    <a:pt x="21199" y="98735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2536">
            <a:extLst>
              <a:ext uri="{FF2B5EF4-FFF2-40B4-BE49-F238E27FC236}">
                <a16:creationId xmlns:a16="http://schemas.microsoft.com/office/drawing/2014/main" xmlns="" id="{2D3CDF61-E442-4ECB-8DC8-36DE22DBF21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40200" y="596900"/>
            <a:ext cx="127001" cy="127001"/>
          </a:xfrm>
          <a:custGeom>
            <a:avLst/>
            <a:gdLst/>
            <a:ahLst/>
            <a:cxnLst/>
            <a:rect l="0" t="0" r="0" b="0"/>
            <a:pathLst>
              <a:path w="127001" h="127001">
                <a:moveTo>
                  <a:pt x="0" y="0"/>
                </a:moveTo>
                <a:lnTo>
                  <a:pt x="0" y="0"/>
                </a:lnTo>
                <a:lnTo>
                  <a:pt x="0" y="38724"/>
                </a:lnTo>
                <a:lnTo>
                  <a:pt x="6907" y="78590"/>
                </a:lnTo>
                <a:lnTo>
                  <a:pt x="11555" y="91959"/>
                </a:lnTo>
                <a:lnTo>
                  <a:pt x="11937" y="91645"/>
                </a:lnTo>
                <a:lnTo>
                  <a:pt x="13885" y="83050"/>
                </a:lnTo>
                <a:lnTo>
                  <a:pt x="30347" y="40892"/>
                </a:lnTo>
                <a:lnTo>
                  <a:pt x="46708" y="9567"/>
                </a:lnTo>
                <a:lnTo>
                  <a:pt x="55096" y="1195"/>
                </a:lnTo>
                <a:lnTo>
                  <a:pt x="59308" y="91"/>
                </a:lnTo>
                <a:lnTo>
                  <a:pt x="63528" y="766"/>
                </a:lnTo>
                <a:lnTo>
                  <a:pt x="67752" y="2627"/>
                </a:lnTo>
                <a:lnTo>
                  <a:pt x="76208" y="12221"/>
                </a:lnTo>
                <a:lnTo>
                  <a:pt x="83965" y="26598"/>
                </a:lnTo>
                <a:lnTo>
                  <a:pt x="96575" y="66454"/>
                </a:lnTo>
                <a:lnTo>
                  <a:pt x="115816" y="108142"/>
                </a:lnTo>
                <a:lnTo>
                  <a:pt x="127000" y="12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Shape-2537">
            <a:extLst>
              <a:ext uri="{FF2B5EF4-FFF2-40B4-BE49-F238E27FC236}">
                <a16:creationId xmlns:a16="http://schemas.microsoft.com/office/drawing/2014/main" xmlns="" id="{64868666-754B-47EC-A741-7F9F4177849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93303" y="2741322"/>
            <a:ext cx="10344648" cy="300329"/>
          </a:xfrm>
          <a:custGeom>
            <a:avLst/>
            <a:gdLst/>
            <a:ahLst/>
            <a:cxnLst/>
            <a:rect l="0" t="0" r="0" b="0"/>
            <a:pathLst>
              <a:path w="10344648" h="300329">
                <a:moveTo>
                  <a:pt x="13197" y="300328"/>
                </a:moveTo>
                <a:lnTo>
                  <a:pt x="13197" y="300328"/>
                </a:lnTo>
                <a:lnTo>
                  <a:pt x="810" y="295964"/>
                </a:lnTo>
                <a:lnTo>
                  <a:pt x="0" y="295302"/>
                </a:lnTo>
                <a:lnTo>
                  <a:pt x="166" y="294861"/>
                </a:lnTo>
                <a:lnTo>
                  <a:pt x="35788" y="294152"/>
                </a:lnTo>
                <a:lnTo>
                  <a:pt x="77095" y="294056"/>
                </a:lnTo>
                <a:lnTo>
                  <a:pt x="104479" y="294030"/>
                </a:lnTo>
                <a:lnTo>
                  <a:pt x="135435" y="294012"/>
                </a:lnTo>
                <a:lnTo>
                  <a:pt x="168772" y="294001"/>
                </a:lnTo>
                <a:lnTo>
                  <a:pt x="207930" y="293993"/>
                </a:lnTo>
                <a:lnTo>
                  <a:pt x="250969" y="293988"/>
                </a:lnTo>
                <a:lnTo>
                  <a:pt x="296595" y="293985"/>
                </a:lnTo>
                <a:lnTo>
                  <a:pt x="350296" y="291866"/>
                </a:lnTo>
                <a:lnTo>
                  <a:pt x="409379" y="288337"/>
                </a:lnTo>
                <a:lnTo>
                  <a:pt x="472052" y="283867"/>
                </a:lnTo>
                <a:lnTo>
                  <a:pt x="544878" y="278065"/>
                </a:lnTo>
                <a:lnTo>
                  <a:pt x="624473" y="271375"/>
                </a:lnTo>
                <a:lnTo>
                  <a:pt x="708581" y="264092"/>
                </a:lnTo>
                <a:lnTo>
                  <a:pt x="802047" y="255004"/>
                </a:lnTo>
                <a:lnTo>
                  <a:pt x="901753" y="244712"/>
                </a:lnTo>
                <a:lnTo>
                  <a:pt x="1005618" y="233618"/>
                </a:lnTo>
                <a:lnTo>
                  <a:pt x="1115077" y="221282"/>
                </a:lnTo>
                <a:lnTo>
                  <a:pt x="1228267" y="208119"/>
                </a:lnTo>
                <a:lnTo>
                  <a:pt x="1343944" y="194406"/>
                </a:lnTo>
                <a:lnTo>
                  <a:pt x="1471861" y="181030"/>
                </a:lnTo>
                <a:lnTo>
                  <a:pt x="1607940" y="167879"/>
                </a:lnTo>
                <a:lnTo>
                  <a:pt x="1749459" y="154879"/>
                </a:lnTo>
                <a:lnTo>
                  <a:pt x="1898133" y="141978"/>
                </a:lnTo>
                <a:lnTo>
                  <a:pt x="2051577" y="129145"/>
                </a:lnTo>
                <a:lnTo>
                  <a:pt x="2208200" y="116356"/>
                </a:lnTo>
                <a:lnTo>
                  <a:pt x="2370471" y="104302"/>
                </a:lnTo>
                <a:lnTo>
                  <a:pt x="2536507" y="92739"/>
                </a:lnTo>
                <a:lnTo>
                  <a:pt x="2705054" y="81502"/>
                </a:lnTo>
                <a:lnTo>
                  <a:pt x="2885857" y="70483"/>
                </a:lnTo>
                <a:lnTo>
                  <a:pt x="3074831" y="59609"/>
                </a:lnTo>
                <a:lnTo>
                  <a:pt x="3269253" y="48832"/>
                </a:lnTo>
                <a:lnTo>
                  <a:pt x="3468012" y="40236"/>
                </a:lnTo>
                <a:lnTo>
                  <a:pt x="3669663" y="33094"/>
                </a:lnTo>
                <a:lnTo>
                  <a:pt x="3873240" y="26922"/>
                </a:lnTo>
                <a:lnTo>
                  <a:pt x="4079515" y="21397"/>
                </a:lnTo>
                <a:lnTo>
                  <a:pt x="4287587" y="16302"/>
                </a:lnTo>
                <a:lnTo>
                  <a:pt x="4496857" y="11494"/>
                </a:lnTo>
                <a:lnTo>
                  <a:pt x="4707631" y="7583"/>
                </a:lnTo>
                <a:lnTo>
                  <a:pt x="4919408" y="4270"/>
                </a:lnTo>
                <a:lnTo>
                  <a:pt x="5131855" y="1356"/>
                </a:lnTo>
                <a:lnTo>
                  <a:pt x="5350391" y="119"/>
                </a:lnTo>
                <a:lnTo>
                  <a:pt x="5572988" y="0"/>
                </a:lnTo>
                <a:lnTo>
                  <a:pt x="5798291" y="626"/>
                </a:lnTo>
                <a:lnTo>
                  <a:pt x="6021871" y="2454"/>
                </a:lnTo>
                <a:lnTo>
                  <a:pt x="6244301" y="5084"/>
                </a:lnTo>
                <a:lnTo>
                  <a:pt x="6465967" y="8249"/>
                </a:lnTo>
                <a:lnTo>
                  <a:pt x="6686416" y="13181"/>
                </a:lnTo>
                <a:lnTo>
                  <a:pt x="6906054" y="19291"/>
                </a:lnTo>
                <a:lnTo>
                  <a:pt x="7125151" y="26187"/>
                </a:lnTo>
                <a:lnTo>
                  <a:pt x="7346005" y="34311"/>
                </a:lnTo>
                <a:lnTo>
                  <a:pt x="7568030" y="43256"/>
                </a:lnTo>
                <a:lnTo>
                  <a:pt x="7790836" y="52747"/>
                </a:lnTo>
                <a:lnTo>
                  <a:pt x="8007106" y="62602"/>
                </a:lnTo>
                <a:lnTo>
                  <a:pt x="8219019" y="72699"/>
                </a:lnTo>
                <a:lnTo>
                  <a:pt x="8428028" y="82959"/>
                </a:lnTo>
                <a:lnTo>
                  <a:pt x="8624519" y="91915"/>
                </a:lnTo>
                <a:lnTo>
                  <a:pt x="8812661" y="100003"/>
                </a:lnTo>
                <a:lnTo>
                  <a:pt x="8995239" y="107511"/>
                </a:lnTo>
                <a:lnTo>
                  <a:pt x="9167053" y="112517"/>
                </a:lnTo>
                <a:lnTo>
                  <a:pt x="9331689" y="115854"/>
                </a:lnTo>
                <a:lnTo>
                  <a:pt x="9491542" y="118079"/>
                </a:lnTo>
                <a:lnTo>
                  <a:pt x="9633388" y="118856"/>
                </a:lnTo>
                <a:lnTo>
                  <a:pt x="9763231" y="118669"/>
                </a:lnTo>
                <a:lnTo>
                  <a:pt x="9885070" y="117839"/>
                </a:lnTo>
                <a:lnTo>
                  <a:pt x="9990284" y="116579"/>
                </a:lnTo>
                <a:lnTo>
                  <a:pt x="10084416" y="115035"/>
                </a:lnTo>
                <a:lnTo>
                  <a:pt x="10171159" y="113299"/>
                </a:lnTo>
                <a:lnTo>
                  <a:pt x="10228989" y="112142"/>
                </a:lnTo>
                <a:lnTo>
                  <a:pt x="10344647" y="1098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463">
            <a:extLst>
              <a:ext uri="{FF2B5EF4-FFF2-40B4-BE49-F238E27FC236}">
                <a16:creationId xmlns:a16="http://schemas.microsoft.com/office/drawing/2014/main" xmlns="" id="{EC846DB6-558F-4C6D-9F34-80C0FE961DD2}"/>
              </a:ext>
            </a:extLst>
          </p:cNvPr>
          <p:cNvGrpSpPr/>
          <p:nvPr/>
        </p:nvGrpSpPr>
        <p:grpSpPr>
          <a:xfrm>
            <a:off x="923395" y="3214344"/>
            <a:ext cx="1007006" cy="514279"/>
            <a:chOff x="923395" y="3214344"/>
            <a:chExt cx="1007006" cy="514279"/>
          </a:xfrm>
        </p:grpSpPr>
        <p:sp>
          <p:nvSpPr>
            <p:cNvPr id="57" name="SMARTInkShape-2538">
              <a:extLst>
                <a:ext uri="{FF2B5EF4-FFF2-40B4-BE49-F238E27FC236}">
                  <a16:creationId xmlns:a16="http://schemas.microsoft.com/office/drawing/2014/main" xmlns="" id="{89D65707-9216-48FA-85C4-21E58DE2C8A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892300" y="36322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39">
              <a:extLst>
                <a:ext uri="{FF2B5EF4-FFF2-40B4-BE49-F238E27FC236}">
                  <a16:creationId xmlns:a16="http://schemas.microsoft.com/office/drawing/2014/main" xmlns="" id="{37829CF1-6937-4880-9C8C-265A8422ABC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691792" y="3524250"/>
              <a:ext cx="124309" cy="19051"/>
            </a:xfrm>
            <a:custGeom>
              <a:avLst/>
              <a:gdLst/>
              <a:ahLst/>
              <a:cxnLst/>
              <a:rect l="0" t="0" r="0" b="0"/>
              <a:pathLst>
                <a:path w="12430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18344"/>
                  </a:lnTo>
                  <a:lnTo>
                    <a:pt x="1562" y="15679"/>
                  </a:lnTo>
                  <a:lnTo>
                    <a:pt x="38538" y="11211"/>
                  </a:lnTo>
                  <a:lnTo>
                    <a:pt x="80785" y="5909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40">
              <a:extLst>
                <a:ext uri="{FF2B5EF4-FFF2-40B4-BE49-F238E27FC236}">
                  <a16:creationId xmlns:a16="http://schemas.microsoft.com/office/drawing/2014/main" xmlns="" id="{E5967057-6A06-4C02-9ABB-D6E64DCD390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653648" y="3311022"/>
              <a:ext cx="141711" cy="346579"/>
            </a:xfrm>
            <a:custGeom>
              <a:avLst/>
              <a:gdLst/>
              <a:ahLst/>
              <a:cxnLst/>
              <a:rect l="0" t="0" r="0" b="0"/>
              <a:pathLst>
                <a:path w="141711" h="346579">
                  <a:moveTo>
                    <a:pt x="16402" y="54478"/>
                  </a:moveTo>
                  <a:lnTo>
                    <a:pt x="16402" y="54478"/>
                  </a:lnTo>
                  <a:lnTo>
                    <a:pt x="3310" y="39975"/>
                  </a:lnTo>
                  <a:lnTo>
                    <a:pt x="0" y="31334"/>
                  </a:lnTo>
                  <a:lnTo>
                    <a:pt x="2292" y="20908"/>
                  </a:lnTo>
                  <a:lnTo>
                    <a:pt x="4878" y="15165"/>
                  </a:lnTo>
                  <a:lnTo>
                    <a:pt x="20923" y="6902"/>
                  </a:lnTo>
                  <a:lnTo>
                    <a:pt x="57723" y="165"/>
                  </a:lnTo>
                  <a:lnTo>
                    <a:pt x="84156" y="0"/>
                  </a:lnTo>
                  <a:lnTo>
                    <a:pt x="117459" y="8546"/>
                  </a:lnTo>
                  <a:lnTo>
                    <a:pt x="133989" y="18541"/>
                  </a:lnTo>
                  <a:lnTo>
                    <a:pt x="138537" y="26992"/>
                  </a:lnTo>
                  <a:lnTo>
                    <a:pt x="141710" y="49553"/>
                  </a:lnTo>
                  <a:lnTo>
                    <a:pt x="136159" y="96763"/>
                  </a:lnTo>
                  <a:lnTo>
                    <a:pt x="127483" y="138183"/>
                  </a:lnTo>
                  <a:lnTo>
                    <a:pt x="117982" y="184108"/>
                  </a:lnTo>
                  <a:lnTo>
                    <a:pt x="111408" y="230389"/>
                  </a:lnTo>
                  <a:lnTo>
                    <a:pt x="108016" y="271185"/>
                  </a:lnTo>
                  <a:lnTo>
                    <a:pt x="106106" y="316478"/>
                  </a:lnTo>
                  <a:lnTo>
                    <a:pt x="106365" y="333200"/>
                  </a:lnTo>
                  <a:lnTo>
                    <a:pt x="111652" y="3465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41">
              <a:extLst>
                <a:ext uri="{FF2B5EF4-FFF2-40B4-BE49-F238E27FC236}">
                  <a16:creationId xmlns:a16="http://schemas.microsoft.com/office/drawing/2014/main" xmlns="" id="{503A9C88-C641-4F0C-9300-2C846D11741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536962" y="3543300"/>
              <a:ext cx="6089" cy="11556"/>
            </a:xfrm>
            <a:custGeom>
              <a:avLst/>
              <a:gdLst/>
              <a:ahLst/>
              <a:cxnLst/>
              <a:rect l="0" t="0" r="0" b="0"/>
              <a:pathLst>
                <a:path w="6089" h="11556">
                  <a:moveTo>
                    <a:pt x="6088" y="0"/>
                  </a:moveTo>
                  <a:lnTo>
                    <a:pt x="6088" y="0"/>
                  </a:lnTo>
                  <a:lnTo>
                    <a:pt x="2717" y="3371"/>
                  </a:lnTo>
                  <a:lnTo>
                    <a:pt x="1062" y="6907"/>
                  </a:lnTo>
                  <a:lnTo>
                    <a:pt x="0" y="11555"/>
                  </a:lnTo>
                  <a:lnTo>
                    <a:pt x="1736" y="10310"/>
                  </a:lnTo>
                  <a:lnTo>
                    <a:pt x="6088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542">
              <a:extLst>
                <a:ext uri="{FF2B5EF4-FFF2-40B4-BE49-F238E27FC236}">
                  <a16:creationId xmlns:a16="http://schemas.microsoft.com/office/drawing/2014/main" xmlns="" id="{1C28A00A-978F-484C-9366-EFF45930EC8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277067" y="3356398"/>
              <a:ext cx="142387" cy="264416"/>
            </a:xfrm>
            <a:custGeom>
              <a:avLst/>
              <a:gdLst/>
              <a:ahLst/>
              <a:cxnLst/>
              <a:rect l="0" t="0" r="0" b="0"/>
              <a:pathLst>
                <a:path w="142387" h="264416">
                  <a:moveTo>
                    <a:pt x="107233" y="9102"/>
                  </a:moveTo>
                  <a:lnTo>
                    <a:pt x="107233" y="9102"/>
                  </a:lnTo>
                  <a:lnTo>
                    <a:pt x="101458" y="4032"/>
                  </a:lnTo>
                  <a:lnTo>
                    <a:pt x="95024" y="264"/>
                  </a:lnTo>
                  <a:lnTo>
                    <a:pt x="85579" y="0"/>
                  </a:lnTo>
                  <a:lnTo>
                    <a:pt x="80097" y="917"/>
                  </a:lnTo>
                  <a:lnTo>
                    <a:pt x="58897" y="15692"/>
                  </a:lnTo>
                  <a:lnTo>
                    <a:pt x="34742" y="58170"/>
                  </a:lnTo>
                  <a:lnTo>
                    <a:pt x="19982" y="95585"/>
                  </a:lnTo>
                  <a:lnTo>
                    <a:pt x="7777" y="135733"/>
                  </a:lnTo>
                  <a:lnTo>
                    <a:pt x="0" y="177096"/>
                  </a:lnTo>
                  <a:lnTo>
                    <a:pt x="1769" y="223194"/>
                  </a:lnTo>
                  <a:lnTo>
                    <a:pt x="13323" y="243954"/>
                  </a:lnTo>
                  <a:lnTo>
                    <a:pt x="21343" y="252453"/>
                  </a:lnTo>
                  <a:lnTo>
                    <a:pt x="39661" y="261897"/>
                  </a:lnTo>
                  <a:lnTo>
                    <a:pt x="49485" y="264415"/>
                  </a:lnTo>
                  <a:lnTo>
                    <a:pt x="71690" y="259687"/>
                  </a:lnTo>
                  <a:lnTo>
                    <a:pt x="94964" y="246062"/>
                  </a:lnTo>
                  <a:lnTo>
                    <a:pt x="117067" y="223543"/>
                  </a:lnTo>
                  <a:lnTo>
                    <a:pt x="139231" y="179728"/>
                  </a:lnTo>
                  <a:lnTo>
                    <a:pt x="142386" y="145613"/>
                  </a:lnTo>
                  <a:lnTo>
                    <a:pt x="138379" y="109990"/>
                  </a:lnTo>
                  <a:lnTo>
                    <a:pt x="124222" y="62435"/>
                  </a:lnTo>
                  <a:lnTo>
                    <a:pt x="112667" y="44329"/>
                  </a:lnTo>
                  <a:lnTo>
                    <a:pt x="104239" y="37224"/>
                  </a:lnTo>
                  <a:lnTo>
                    <a:pt x="94533" y="345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543">
              <a:extLst>
                <a:ext uri="{FF2B5EF4-FFF2-40B4-BE49-F238E27FC236}">
                  <a16:creationId xmlns:a16="http://schemas.microsoft.com/office/drawing/2014/main" xmlns="" id="{DEDC8D5B-A3B3-4786-864A-6699D1D6DD7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23395" y="3214344"/>
              <a:ext cx="168806" cy="514279"/>
            </a:xfrm>
            <a:custGeom>
              <a:avLst/>
              <a:gdLst/>
              <a:ahLst/>
              <a:cxnLst/>
              <a:rect l="0" t="0" r="0" b="0"/>
              <a:pathLst>
                <a:path w="168806" h="514279">
                  <a:moveTo>
                    <a:pt x="168805" y="24156"/>
                  </a:moveTo>
                  <a:lnTo>
                    <a:pt x="168805" y="24156"/>
                  </a:lnTo>
                  <a:lnTo>
                    <a:pt x="168805" y="15318"/>
                  </a:lnTo>
                  <a:lnTo>
                    <a:pt x="166923" y="11291"/>
                  </a:lnTo>
                  <a:lnTo>
                    <a:pt x="165434" y="9229"/>
                  </a:lnTo>
                  <a:lnTo>
                    <a:pt x="149854" y="2957"/>
                  </a:lnTo>
                  <a:lnTo>
                    <a:pt x="127363" y="0"/>
                  </a:lnTo>
                  <a:lnTo>
                    <a:pt x="83635" y="5482"/>
                  </a:lnTo>
                  <a:lnTo>
                    <a:pt x="44635" y="20504"/>
                  </a:lnTo>
                  <a:lnTo>
                    <a:pt x="16381" y="41810"/>
                  </a:lnTo>
                  <a:lnTo>
                    <a:pt x="6281" y="55285"/>
                  </a:lnTo>
                  <a:lnTo>
                    <a:pt x="0" y="74772"/>
                  </a:lnTo>
                  <a:lnTo>
                    <a:pt x="1940" y="81183"/>
                  </a:lnTo>
                  <a:lnTo>
                    <a:pt x="11623" y="93951"/>
                  </a:lnTo>
                  <a:lnTo>
                    <a:pt x="57708" y="134538"/>
                  </a:lnTo>
                  <a:lnTo>
                    <a:pt x="95825" y="174919"/>
                  </a:lnTo>
                  <a:lnTo>
                    <a:pt x="110336" y="206331"/>
                  </a:lnTo>
                  <a:lnTo>
                    <a:pt x="110775" y="216162"/>
                  </a:lnTo>
                  <a:lnTo>
                    <a:pt x="105620" y="234610"/>
                  </a:lnTo>
                  <a:lnTo>
                    <a:pt x="87446" y="257492"/>
                  </a:lnTo>
                  <a:lnTo>
                    <a:pt x="60816" y="274307"/>
                  </a:lnTo>
                  <a:lnTo>
                    <a:pt x="46491" y="278092"/>
                  </a:lnTo>
                  <a:lnTo>
                    <a:pt x="25797" y="278144"/>
                  </a:lnTo>
                  <a:lnTo>
                    <a:pt x="23372" y="277442"/>
                  </a:lnTo>
                  <a:lnTo>
                    <a:pt x="22461" y="276269"/>
                  </a:lnTo>
                  <a:lnTo>
                    <a:pt x="22559" y="274781"/>
                  </a:lnTo>
                  <a:lnTo>
                    <a:pt x="26431" y="271247"/>
                  </a:lnTo>
                  <a:lnTo>
                    <a:pt x="29439" y="269317"/>
                  </a:lnTo>
                  <a:lnTo>
                    <a:pt x="40307" y="270935"/>
                  </a:lnTo>
                  <a:lnTo>
                    <a:pt x="53134" y="276358"/>
                  </a:lnTo>
                  <a:lnTo>
                    <a:pt x="63538" y="283472"/>
                  </a:lnTo>
                  <a:lnTo>
                    <a:pt x="66171" y="290167"/>
                  </a:lnTo>
                  <a:lnTo>
                    <a:pt x="67216" y="308894"/>
                  </a:lnTo>
                  <a:lnTo>
                    <a:pt x="57095" y="349979"/>
                  </a:lnTo>
                  <a:lnTo>
                    <a:pt x="44062" y="391159"/>
                  </a:lnTo>
                  <a:lnTo>
                    <a:pt x="27892" y="433543"/>
                  </a:lnTo>
                  <a:lnTo>
                    <a:pt x="18674" y="476197"/>
                  </a:lnTo>
                  <a:lnTo>
                    <a:pt x="17414" y="491763"/>
                  </a:lnTo>
                  <a:lnTo>
                    <a:pt x="19194" y="497466"/>
                  </a:lnTo>
                  <a:lnTo>
                    <a:pt x="22498" y="501974"/>
                  </a:lnTo>
                  <a:lnTo>
                    <a:pt x="26817" y="505684"/>
                  </a:lnTo>
                  <a:lnTo>
                    <a:pt x="49750" y="514278"/>
                  </a:lnTo>
                  <a:lnTo>
                    <a:pt x="94880" y="514069"/>
                  </a:lnTo>
                  <a:lnTo>
                    <a:pt x="149755" y="5131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464">
            <a:extLst>
              <a:ext uri="{FF2B5EF4-FFF2-40B4-BE49-F238E27FC236}">
                <a16:creationId xmlns:a16="http://schemas.microsoft.com/office/drawing/2014/main" xmlns="" id="{C80EDA0F-44B7-4A88-B2A9-23A80BC25812}"/>
              </a:ext>
            </a:extLst>
          </p:cNvPr>
          <p:cNvGrpSpPr/>
          <p:nvPr/>
        </p:nvGrpSpPr>
        <p:grpSpPr>
          <a:xfrm>
            <a:off x="2317438" y="3344824"/>
            <a:ext cx="1035363" cy="388977"/>
            <a:chOff x="2317438" y="3344824"/>
            <a:chExt cx="1035363" cy="388977"/>
          </a:xfrm>
        </p:grpSpPr>
        <p:sp>
          <p:nvSpPr>
            <p:cNvPr id="64" name="SMARTInkShape-2544">
              <a:extLst>
                <a:ext uri="{FF2B5EF4-FFF2-40B4-BE49-F238E27FC236}">
                  <a16:creationId xmlns:a16="http://schemas.microsoft.com/office/drawing/2014/main" xmlns="" id="{C8BCCFED-403E-4202-9341-659D7F94B68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232150" y="3644900"/>
              <a:ext cx="120651" cy="88901"/>
            </a:xfrm>
            <a:custGeom>
              <a:avLst/>
              <a:gdLst/>
              <a:ahLst/>
              <a:cxnLst/>
              <a:rect l="0" t="0" r="0" b="0"/>
              <a:pathLst>
                <a:path w="120651" h="88901">
                  <a:moveTo>
                    <a:pt x="120650" y="0"/>
                  </a:moveTo>
                  <a:lnTo>
                    <a:pt x="120650" y="0"/>
                  </a:lnTo>
                  <a:lnTo>
                    <a:pt x="79205" y="34537"/>
                  </a:lnTo>
                  <a:lnTo>
                    <a:pt x="41577" y="6244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545">
              <a:extLst>
                <a:ext uri="{FF2B5EF4-FFF2-40B4-BE49-F238E27FC236}">
                  <a16:creationId xmlns:a16="http://schemas.microsoft.com/office/drawing/2014/main" xmlns="" id="{905BDB0F-31FA-4FCD-9953-AEC125A68FD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035300" y="3346450"/>
              <a:ext cx="234951" cy="63501"/>
            </a:xfrm>
            <a:custGeom>
              <a:avLst/>
              <a:gdLst/>
              <a:ahLst/>
              <a:cxnLst/>
              <a:rect l="0" t="0" r="0" b="0"/>
              <a:pathLst>
                <a:path w="234951" h="63501">
                  <a:moveTo>
                    <a:pt x="0" y="63500"/>
                  </a:moveTo>
                  <a:lnTo>
                    <a:pt x="0" y="63500"/>
                  </a:lnTo>
                  <a:lnTo>
                    <a:pt x="27790" y="42452"/>
                  </a:lnTo>
                  <a:lnTo>
                    <a:pt x="73223" y="24808"/>
                  </a:lnTo>
                  <a:lnTo>
                    <a:pt x="111331" y="14318"/>
                  </a:lnTo>
                  <a:lnTo>
                    <a:pt x="151786" y="6364"/>
                  </a:lnTo>
                  <a:lnTo>
                    <a:pt x="193284" y="2828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546">
              <a:extLst>
                <a:ext uri="{FF2B5EF4-FFF2-40B4-BE49-F238E27FC236}">
                  <a16:creationId xmlns:a16="http://schemas.microsoft.com/office/drawing/2014/main" xmlns="" id="{22399BDF-C208-4A94-816A-F9F7FC7E1FF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006379" y="3377150"/>
              <a:ext cx="117822" cy="278893"/>
            </a:xfrm>
            <a:custGeom>
              <a:avLst/>
              <a:gdLst/>
              <a:ahLst/>
              <a:cxnLst/>
              <a:rect l="0" t="0" r="0" b="0"/>
              <a:pathLst>
                <a:path w="117822" h="278893">
                  <a:moveTo>
                    <a:pt x="117821" y="26450"/>
                  </a:moveTo>
                  <a:lnTo>
                    <a:pt x="117821" y="26450"/>
                  </a:lnTo>
                  <a:lnTo>
                    <a:pt x="104337" y="12966"/>
                  </a:lnTo>
                  <a:lnTo>
                    <a:pt x="79097" y="1210"/>
                  </a:lnTo>
                  <a:lnTo>
                    <a:pt x="49275" y="0"/>
                  </a:lnTo>
                  <a:lnTo>
                    <a:pt x="28560" y="8109"/>
                  </a:lnTo>
                  <a:lnTo>
                    <a:pt x="18097" y="14222"/>
                  </a:lnTo>
                  <a:lnTo>
                    <a:pt x="4590" y="30423"/>
                  </a:lnTo>
                  <a:lnTo>
                    <a:pt x="0" y="39682"/>
                  </a:lnTo>
                  <a:lnTo>
                    <a:pt x="545" y="61259"/>
                  </a:lnTo>
                  <a:lnTo>
                    <a:pt x="3654" y="72939"/>
                  </a:lnTo>
                  <a:lnTo>
                    <a:pt x="18397" y="95325"/>
                  </a:lnTo>
                  <a:lnTo>
                    <a:pt x="58984" y="141812"/>
                  </a:lnTo>
                  <a:lnTo>
                    <a:pt x="83689" y="179164"/>
                  </a:lnTo>
                  <a:lnTo>
                    <a:pt x="97673" y="213672"/>
                  </a:lnTo>
                  <a:lnTo>
                    <a:pt x="96167" y="235484"/>
                  </a:lnTo>
                  <a:lnTo>
                    <a:pt x="88441" y="255526"/>
                  </a:lnTo>
                  <a:lnTo>
                    <a:pt x="77952" y="271489"/>
                  </a:lnTo>
                  <a:lnTo>
                    <a:pt x="71486" y="275887"/>
                  </a:lnTo>
                  <a:lnTo>
                    <a:pt x="56776" y="278892"/>
                  </a:lnTo>
                  <a:lnTo>
                    <a:pt x="51018" y="275884"/>
                  </a:lnTo>
                  <a:lnTo>
                    <a:pt x="35271" y="248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47">
              <a:extLst>
                <a:ext uri="{FF2B5EF4-FFF2-40B4-BE49-F238E27FC236}">
                  <a16:creationId xmlns:a16="http://schemas.microsoft.com/office/drawing/2014/main" xmlns="" id="{D994B563-A464-42B5-9803-53810E8953F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806700" y="3344824"/>
              <a:ext cx="131204" cy="284390"/>
            </a:xfrm>
            <a:custGeom>
              <a:avLst/>
              <a:gdLst/>
              <a:ahLst/>
              <a:cxnLst/>
              <a:rect l="0" t="0" r="0" b="0"/>
              <a:pathLst>
                <a:path w="131204" h="284390">
                  <a:moveTo>
                    <a:pt x="0" y="33376"/>
                  </a:moveTo>
                  <a:lnTo>
                    <a:pt x="0" y="33376"/>
                  </a:lnTo>
                  <a:lnTo>
                    <a:pt x="0" y="30005"/>
                  </a:lnTo>
                  <a:lnTo>
                    <a:pt x="6742" y="17796"/>
                  </a:lnTo>
                  <a:lnTo>
                    <a:pt x="17578" y="10458"/>
                  </a:lnTo>
                  <a:lnTo>
                    <a:pt x="50901" y="0"/>
                  </a:lnTo>
                  <a:lnTo>
                    <a:pt x="67073" y="1138"/>
                  </a:lnTo>
                  <a:lnTo>
                    <a:pt x="74349" y="3417"/>
                  </a:lnTo>
                  <a:lnTo>
                    <a:pt x="79199" y="8464"/>
                  </a:lnTo>
                  <a:lnTo>
                    <a:pt x="84588" y="23480"/>
                  </a:lnTo>
                  <a:lnTo>
                    <a:pt x="81339" y="41913"/>
                  </a:lnTo>
                  <a:lnTo>
                    <a:pt x="62006" y="79120"/>
                  </a:lnTo>
                  <a:lnTo>
                    <a:pt x="28640" y="121832"/>
                  </a:lnTo>
                  <a:lnTo>
                    <a:pt x="26149" y="126919"/>
                  </a:lnTo>
                  <a:lnTo>
                    <a:pt x="25193" y="131016"/>
                  </a:lnTo>
                  <a:lnTo>
                    <a:pt x="25262" y="134452"/>
                  </a:lnTo>
                  <a:lnTo>
                    <a:pt x="26719" y="137449"/>
                  </a:lnTo>
                  <a:lnTo>
                    <a:pt x="32101" y="142660"/>
                  </a:lnTo>
                  <a:lnTo>
                    <a:pt x="73729" y="162712"/>
                  </a:lnTo>
                  <a:lnTo>
                    <a:pt x="105336" y="181999"/>
                  </a:lnTo>
                  <a:lnTo>
                    <a:pt x="121605" y="197503"/>
                  </a:lnTo>
                  <a:lnTo>
                    <a:pt x="131187" y="213801"/>
                  </a:lnTo>
                  <a:lnTo>
                    <a:pt x="131203" y="222098"/>
                  </a:lnTo>
                  <a:lnTo>
                    <a:pt x="123694" y="238843"/>
                  </a:lnTo>
                  <a:lnTo>
                    <a:pt x="103599" y="260766"/>
                  </a:lnTo>
                  <a:lnTo>
                    <a:pt x="64208" y="280656"/>
                  </a:lnTo>
                  <a:lnTo>
                    <a:pt x="50644" y="284389"/>
                  </a:lnTo>
                  <a:lnTo>
                    <a:pt x="45757" y="283974"/>
                  </a:lnTo>
                  <a:lnTo>
                    <a:pt x="41794" y="282286"/>
                  </a:lnTo>
                  <a:lnTo>
                    <a:pt x="38446" y="279749"/>
                  </a:lnTo>
                  <a:lnTo>
                    <a:pt x="36919" y="276647"/>
                  </a:lnTo>
                  <a:lnTo>
                    <a:pt x="38100" y="2619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48">
              <a:extLst>
                <a:ext uri="{FF2B5EF4-FFF2-40B4-BE49-F238E27FC236}">
                  <a16:creationId xmlns:a16="http://schemas.microsoft.com/office/drawing/2014/main" xmlns="" id="{42E6FCF8-066C-4A53-935B-DCEBE8C5D09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590800" y="3556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18344" y="4364"/>
                  </a:lnTo>
                  <a:lnTo>
                    <a:pt x="15679" y="5467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49">
              <a:extLst>
                <a:ext uri="{FF2B5EF4-FFF2-40B4-BE49-F238E27FC236}">
                  <a16:creationId xmlns:a16="http://schemas.microsoft.com/office/drawing/2014/main" xmlns="" id="{8F9CFF32-DE5A-48D9-A120-F1658A8DD45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317438" y="3346450"/>
              <a:ext cx="170042" cy="277025"/>
            </a:xfrm>
            <a:custGeom>
              <a:avLst/>
              <a:gdLst/>
              <a:ahLst/>
              <a:cxnLst/>
              <a:rect l="0" t="0" r="0" b="0"/>
              <a:pathLst>
                <a:path w="170042" h="277025">
                  <a:moveTo>
                    <a:pt x="120962" y="50800"/>
                  </a:moveTo>
                  <a:lnTo>
                    <a:pt x="120962" y="50800"/>
                  </a:lnTo>
                  <a:lnTo>
                    <a:pt x="110131" y="30549"/>
                  </a:lnTo>
                  <a:lnTo>
                    <a:pt x="106035" y="27688"/>
                  </a:lnTo>
                  <a:lnTo>
                    <a:pt x="93021" y="26078"/>
                  </a:lnTo>
                  <a:lnTo>
                    <a:pt x="79851" y="31346"/>
                  </a:lnTo>
                  <a:lnTo>
                    <a:pt x="62474" y="44270"/>
                  </a:lnTo>
                  <a:lnTo>
                    <a:pt x="27040" y="84692"/>
                  </a:lnTo>
                  <a:lnTo>
                    <a:pt x="7017" y="121131"/>
                  </a:lnTo>
                  <a:lnTo>
                    <a:pt x="1960" y="146371"/>
                  </a:lnTo>
                  <a:lnTo>
                    <a:pt x="0" y="175897"/>
                  </a:lnTo>
                  <a:lnTo>
                    <a:pt x="104" y="208281"/>
                  </a:lnTo>
                  <a:lnTo>
                    <a:pt x="11508" y="249908"/>
                  </a:lnTo>
                  <a:lnTo>
                    <a:pt x="20476" y="263972"/>
                  </a:lnTo>
                  <a:lnTo>
                    <a:pt x="31394" y="271937"/>
                  </a:lnTo>
                  <a:lnTo>
                    <a:pt x="56694" y="277024"/>
                  </a:lnTo>
                  <a:lnTo>
                    <a:pt x="84402" y="268937"/>
                  </a:lnTo>
                  <a:lnTo>
                    <a:pt x="111769" y="251466"/>
                  </a:lnTo>
                  <a:lnTo>
                    <a:pt x="135691" y="224887"/>
                  </a:lnTo>
                  <a:lnTo>
                    <a:pt x="154319" y="190496"/>
                  </a:lnTo>
                  <a:lnTo>
                    <a:pt x="166832" y="150282"/>
                  </a:lnTo>
                  <a:lnTo>
                    <a:pt x="170041" y="104186"/>
                  </a:lnTo>
                  <a:lnTo>
                    <a:pt x="167234" y="63004"/>
                  </a:lnTo>
                  <a:lnTo>
                    <a:pt x="159166" y="29413"/>
                  </a:lnTo>
                  <a:lnTo>
                    <a:pt x="143821" y="7428"/>
                  </a:lnTo>
                  <a:lnTo>
                    <a:pt x="135496" y="2129"/>
                  </a:lnTo>
                  <a:lnTo>
                    <a:pt x="127123" y="9"/>
                  </a:lnTo>
                  <a:lnTo>
                    <a:pt x="1019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465">
            <a:extLst>
              <a:ext uri="{FF2B5EF4-FFF2-40B4-BE49-F238E27FC236}">
                <a16:creationId xmlns:a16="http://schemas.microsoft.com/office/drawing/2014/main" xmlns="" id="{70733206-5F1A-4322-B712-C47975E472F4}"/>
              </a:ext>
            </a:extLst>
          </p:cNvPr>
          <p:cNvGrpSpPr/>
          <p:nvPr/>
        </p:nvGrpSpPr>
        <p:grpSpPr>
          <a:xfrm>
            <a:off x="3729515" y="3373615"/>
            <a:ext cx="518636" cy="322086"/>
            <a:chOff x="3729515" y="3373615"/>
            <a:chExt cx="518636" cy="322086"/>
          </a:xfrm>
        </p:grpSpPr>
        <p:sp>
          <p:nvSpPr>
            <p:cNvPr id="71" name="SMARTInkShape-2550">
              <a:extLst>
                <a:ext uri="{FF2B5EF4-FFF2-40B4-BE49-F238E27FC236}">
                  <a16:creationId xmlns:a16="http://schemas.microsoft.com/office/drawing/2014/main" xmlns="" id="{8D277CAB-1E86-464F-908D-F45CB4CF454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956933" y="3613150"/>
              <a:ext cx="11818" cy="11818"/>
            </a:xfrm>
            <a:custGeom>
              <a:avLst/>
              <a:gdLst/>
              <a:ahLst/>
              <a:cxnLst/>
              <a:rect l="0" t="0" r="0" b="0"/>
              <a:pathLst>
                <a:path w="11818" h="11818">
                  <a:moveTo>
                    <a:pt x="5467" y="6350"/>
                  </a:moveTo>
                  <a:lnTo>
                    <a:pt x="5467" y="6350"/>
                  </a:lnTo>
                  <a:lnTo>
                    <a:pt x="5467" y="9721"/>
                  </a:lnTo>
                  <a:lnTo>
                    <a:pt x="4761" y="10714"/>
                  </a:lnTo>
                  <a:lnTo>
                    <a:pt x="3585" y="11376"/>
                  </a:lnTo>
                  <a:lnTo>
                    <a:pt x="2096" y="11817"/>
                  </a:lnTo>
                  <a:lnTo>
                    <a:pt x="1103" y="11406"/>
                  </a:lnTo>
                  <a:lnTo>
                    <a:pt x="441" y="10426"/>
                  </a:lnTo>
                  <a:lnTo>
                    <a:pt x="0" y="9067"/>
                  </a:lnTo>
                  <a:lnTo>
                    <a:pt x="1116" y="7456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51">
              <a:extLst>
                <a:ext uri="{FF2B5EF4-FFF2-40B4-BE49-F238E27FC236}">
                  <a16:creationId xmlns:a16="http://schemas.microsoft.com/office/drawing/2014/main" xmlns="" id="{40DAFBEB-3881-42FB-9CDB-9C6393DAB14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089400" y="3373615"/>
              <a:ext cx="158751" cy="263605"/>
            </a:xfrm>
            <a:custGeom>
              <a:avLst/>
              <a:gdLst/>
              <a:ahLst/>
              <a:cxnLst/>
              <a:rect l="0" t="0" r="0" b="0"/>
              <a:pathLst>
                <a:path w="158751" h="263605">
                  <a:moveTo>
                    <a:pt x="158750" y="10935"/>
                  </a:moveTo>
                  <a:lnTo>
                    <a:pt x="158750" y="10935"/>
                  </a:lnTo>
                  <a:lnTo>
                    <a:pt x="148637" y="4193"/>
                  </a:lnTo>
                  <a:lnTo>
                    <a:pt x="125493" y="0"/>
                  </a:lnTo>
                  <a:lnTo>
                    <a:pt x="92921" y="8871"/>
                  </a:lnTo>
                  <a:lnTo>
                    <a:pt x="56460" y="41759"/>
                  </a:lnTo>
                  <a:lnTo>
                    <a:pt x="35206" y="75199"/>
                  </a:lnTo>
                  <a:lnTo>
                    <a:pt x="17764" y="113580"/>
                  </a:lnTo>
                  <a:lnTo>
                    <a:pt x="5308" y="154157"/>
                  </a:lnTo>
                  <a:lnTo>
                    <a:pt x="2594" y="190065"/>
                  </a:lnTo>
                  <a:lnTo>
                    <a:pt x="6797" y="220370"/>
                  </a:lnTo>
                  <a:lnTo>
                    <a:pt x="15721" y="243247"/>
                  </a:lnTo>
                  <a:lnTo>
                    <a:pt x="28624" y="257177"/>
                  </a:lnTo>
                  <a:lnTo>
                    <a:pt x="36016" y="261880"/>
                  </a:lnTo>
                  <a:lnTo>
                    <a:pt x="42355" y="263604"/>
                  </a:lnTo>
                  <a:lnTo>
                    <a:pt x="47992" y="263342"/>
                  </a:lnTo>
                  <a:lnTo>
                    <a:pt x="53161" y="261756"/>
                  </a:lnTo>
                  <a:lnTo>
                    <a:pt x="57313" y="258583"/>
                  </a:lnTo>
                  <a:lnTo>
                    <a:pt x="63808" y="249412"/>
                  </a:lnTo>
                  <a:lnTo>
                    <a:pt x="63402" y="234517"/>
                  </a:lnTo>
                  <a:lnTo>
                    <a:pt x="57106" y="216844"/>
                  </a:lnTo>
                  <a:lnTo>
                    <a:pt x="44901" y="199581"/>
                  </a:lnTo>
                  <a:lnTo>
                    <a:pt x="30068" y="190028"/>
                  </a:lnTo>
                  <a:lnTo>
                    <a:pt x="0" y="1823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52">
              <a:extLst>
                <a:ext uri="{FF2B5EF4-FFF2-40B4-BE49-F238E27FC236}">
                  <a16:creationId xmlns:a16="http://schemas.microsoft.com/office/drawing/2014/main" xmlns="" id="{2BBDEA55-D704-4142-9A7B-599A9423659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203700" y="365760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53">
              <a:extLst>
                <a:ext uri="{FF2B5EF4-FFF2-40B4-BE49-F238E27FC236}">
                  <a16:creationId xmlns:a16="http://schemas.microsoft.com/office/drawing/2014/main" xmlns="" id="{B597746A-62E9-45E2-A478-5C86DBC18CE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729515" y="3396714"/>
              <a:ext cx="111972" cy="248878"/>
            </a:xfrm>
            <a:custGeom>
              <a:avLst/>
              <a:gdLst/>
              <a:ahLst/>
              <a:cxnLst/>
              <a:rect l="0" t="0" r="0" b="0"/>
              <a:pathLst>
                <a:path w="111972" h="248878">
                  <a:moveTo>
                    <a:pt x="93185" y="32286"/>
                  </a:moveTo>
                  <a:lnTo>
                    <a:pt x="93185" y="32286"/>
                  </a:lnTo>
                  <a:lnTo>
                    <a:pt x="84347" y="14609"/>
                  </a:lnTo>
                  <a:lnTo>
                    <a:pt x="71516" y="2432"/>
                  </a:lnTo>
                  <a:lnTo>
                    <a:pt x="66745" y="389"/>
                  </a:lnTo>
                  <a:lnTo>
                    <a:pt x="57680" y="0"/>
                  </a:lnTo>
                  <a:lnTo>
                    <a:pt x="47066" y="7824"/>
                  </a:lnTo>
                  <a:lnTo>
                    <a:pt x="41272" y="13861"/>
                  </a:lnTo>
                  <a:lnTo>
                    <a:pt x="19634" y="59439"/>
                  </a:lnTo>
                  <a:lnTo>
                    <a:pt x="7344" y="98446"/>
                  </a:lnTo>
                  <a:lnTo>
                    <a:pt x="0" y="138596"/>
                  </a:lnTo>
                  <a:lnTo>
                    <a:pt x="1440" y="177607"/>
                  </a:lnTo>
                  <a:lnTo>
                    <a:pt x="10546" y="208586"/>
                  </a:lnTo>
                  <a:lnTo>
                    <a:pt x="24001" y="231997"/>
                  </a:lnTo>
                  <a:lnTo>
                    <a:pt x="39388" y="247105"/>
                  </a:lnTo>
                  <a:lnTo>
                    <a:pt x="47443" y="248877"/>
                  </a:lnTo>
                  <a:lnTo>
                    <a:pt x="55634" y="247235"/>
                  </a:lnTo>
                  <a:lnTo>
                    <a:pt x="63918" y="243318"/>
                  </a:lnTo>
                  <a:lnTo>
                    <a:pt x="89060" y="214210"/>
                  </a:lnTo>
                  <a:lnTo>
                    <a:pt x="102170" y="180639"/>
                  </a:lnTo>
                  <a:lnTo>
                    <a:pt x="110584" y="140554"/>
                  </a:lnTo>
                  <a:lnTo>
                    <a:pt x="111971" y="99220"/>
                  </a:lnTo>
                  <a:lnTo>
                    <a:pt x="108355" y="64856"/>
                  </a:lnTo>
                  <a:lnTo>
                    <a:pt x="101338" y="38295"/>
                  </a:lnTo>
                  <a:lnTo>
                    <a:pt x="91164" y="21786"/>
                  </a:lnTo>
                  <a:lnTo>
                    <a:pt x="83371" y="17525"/>
                  </a:lnTo>
                  <a:lnTo>
                    <a:pt x="63423" y="14672"/>
                  </a:lnTo>
                  <a:lnTo>
                    <a:pt x="54999" y="17721"/>
                  </a:lnTo>
                  <a:lnTo>
                    <a:pt x="29685" y="449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466">
            <a:extLst>
              <a:ext uri="{FF2B5EF4-FFF2-40B4-BE49-F238E27FC236}">
                <a16:creationId xmlns:a16="http://schemas.microsoft.com/office/drawing/2014/main" xmlns="" id="{913FBDA3-2439-463C-907A-FE84EE2D197B}"/>
              </a:ext>
            </a:extLst>
          </p:cNvPr>
          <p:cNvGrpSpPr/>
          <p:nvPr/>
        </p:nvGrpSpPr>
        <p:grpSpPr>
          <a:xfrm>
            <a:off x="4652143" y="3230545"/>
            <a:ext cx="948558" cy="547706"/>
            <a:chOff x="4652143" y="3230545"/>
            <a:chExt cx="948558" cy="547706"/>
          </a:xfrm>
        </p:grpSpPr>
        <p:sp>
          <p:nvSpPr>
            <p:cNvPr id="76" name="SMARTInkShape-2554">
              <a:extLst>
                <a:ext uri="{FF2B5EF4-FFF2-40B4-BE49-F238E27FC236}">
                  <a16:creationId xmlns:a16="http://schemas.microsoft.com/office/drawing/2014/main" xmlns="" id="{E3008185-F705-43AA-823C-0DD7A589D7E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652143" y="3393748"/>
              <a:ext cx="163205" cy="263919"/>
            </a:xfrm>
            <a:custGeom>
              <a:avLst/>
              <a:gdLst/>
              <a:ahLst/>
              <a:cxnLst/>
              <a:rect l="0" t="0" r="0" b="0"/>
              <a:pathLst>
                <a:path w="163205" h="263919">
                  <a:moveTo>
                    <a:pt x="97657" y="16202"/>
                  </a:moveTo>
                  <a:lnTo>
                    <a:pt x="97657" y="16202"/>
                  </a:lnTo>
                  <a:lnTo>
                    <a:pt x="94286" y="16202"/>
                  </a:lnTo>
                  <a:lnTo>
                    <a:pt x="73892" y="10735"/>
                  </a:lnTo>
                  <a:lnTo>
                    <a:pt x="65692" y="4600"/>
                  </a:lnTo>
                  <a:lnTo>
                    <a:pt x="61531" y="0"/>
                  </a:lnTo>
                  <a:lnTo>
                    <a:pt x="55228" y="3284"/>
                  </a:lnTo>
                  <a:lnTo>
                    <a:pt x="38818" y="23866"/>
                  </a:lnTo>
                  <a:lnTo>
                    <a:pt x="19859" y="64413"/>
                  </a:lnTo>
                  <a:lnTo>
                    <a:pt x="5304" y="111076"/>
                  </a:lnTo>
                  <a:lnTo>
                    <a:pt x="167" y="143976"/>
                  </a:lnTo>
                  <a:lnTo>
                    <a:pt x="0" y="176002"/>
                  </a:lnTo>
                  <a:lnTo>
                    <a:pt x="12513" y="217126"/>
                  </a:lnTo>
                  <a:lnTo>
                    <a:pt x="26183" y="240733"/>
                  </a:lnTo>
                  <a:lnTo>
                    <a:pt x="43548" y="255458"/>
                  </a:lnTo>
                  <a:lnTo>
                    <a:pt x="63025" y="262944"/>
                  </a:lnTo>
                  <a:lnTo>
                    <a:pt x="83441" y="263918"/>
                  </a:lnTo>
                  <a:lnTo>
                    <a:pt x="102392" y="258237"/>
                  </a:lnTo>
                  <a:lnTo>
                    <a:pt x="120223" y="246539"/>
                  </a:lnTo>
                  <a:lnTo>
                    <a:pt x="144717" y="215448"/>
                  </a:lnTo>
                  <a:lnTo>
                    <a:pt x="156437" y="189187"/>
                  </a:lnTo>
                  <a:lnTo>
                    <a:pt x="162587" y="155408"/>
                  </a:lnTo>
                  <a:lnTo>
                    <a:pt x="163204" y="117582"/>
                  </a:lnTo>
                  <a:lnTo>
                    <a:pt x="156422" y="79604"/>
                  </a:lnTo>
                  <a:lnTo>
                    <a:pt x="133962" y="36007"/>
                  </a:lnTo>
                  <a:lnTo>
                    <a:pt x="114968" y="21476"/>
                  </a:lnTo>
                  <a:lnTo>
                    <a:pt x="104964" y="17602"/>
                  </a:lnTo>
                  <a:lnTo>
                    <a:pt x="78797" y="20822"/>
                  </a:lnTo>
                  <a:lnTo>
                    <a:pt x="52586" y="32367"/>
                  </a:lnTo>
                  <a:lnTo>
                    <a:pt x="21457" y="670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555">
              <a:extLst>
                <a:ext uri="{FF2B5EF4-FFF2-40B4-BE49-F238E27FC236}">
                  <a16:creationId xmlns:a16="http://schemas.microsoft.com/office/drawing/2014/main" xmlns="" id="{0CA97654-7630-44CF-9FD3-B22CCCD6D8C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902616" y="3563233"/>
              <a:ext cx="31335" cy="24518"/>
            </a:xfrm>
            <a:custGeom>
              <a:avLst/>
              <a:gdLst/>
              <a:ahLst/>
              <a:cxnLst/>
              <a:rect l="0" t="0" r="0" b="0"/>
              <a:pathLst>
                <a:path w="31335" h="24518">
                  <a:moveTo>
                    <a:pt x="18634" y="5467"/>
                  </a:moveTo>
                  <a:lnTo>
                    <a:pt x="18634" y="5467"/>
                  </a:lnTo>
                  <a:lnTo>
                    <a:pt x="6701" y="441"/>
                  </a:lnTo>
                  <a:lnTo>
                    <a:pt x="4328" y="0"/>
                  </a:lnTo>
                  <a:lnTo>
                    <a:pt x="2747" y="411"/>
                  </a:lnTo>
                  <a:lnTo>
                    <a:pt x="1693" y="1391"/>
                  </a:lnTo>
                  <a:lnTo>
                    <a:pt x="0" y="4662"/>
                  </a:lnTo>
                  <a:lnTo>
                    <a:pt x="3078" y="8599"/>
                  </a:lnTo>
                  <a:lnTo>
                    <a:pt x="31334" y="24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556">
              <a:extLst>
                <a:ext uri="{FF2B5EF4-FFF2-40B4-BE49-F238E27FC236}">
                  <a16:creationId xmlns:a16="http://schemas.microsoft.com/office/drawing/2014/main" xmlns="" id="{BD0AEDD4-F4A7-4051-8715-DCB5213DB91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022850" y="3369761"/>
              <a:ext cx="311151" cy="305925"/>
            </a:xfrm>
            <a:custGeom>
              <a:avLst/>
              <a:gdLst/>
              <a:ahLst/>
              <a:cxnLst/>
              <a:rect l="0" t="0" r="0" b="0"/>
              <a:pathLst>
                <a:path w="311151" h="305925">
                  <a:moveTo>
                    <a:pt x="0" y="52889"/>
                  </a:moveTo>
                  <a:lnTo>
                    <a:pt x="0" y="52889"/>
                  </a:lnTo>
                  <a:lnTo>
                    <a:pt x="10935" y="20084"/>
                  </a:lnTo>
                  <a:lnTo>
                    <a:pt x="15679" y="15261"/>
                  </a:lnTo>
                  <a:lnTo>
                    <a:pt x="23902" y="10765"/>
                  </a:lnTo>
                  <a:lnTo>
                    <a:pt x="63555" y="0"/>
                  </a:lnTo>
                  <a:lnTo>
                    <a:pt x="97148" y="3743"/>
                  </a:lnTo>
                  <a:lnTo>
                    <a:pt x="117730" y="15759"/>
                  </a:lnTo>
                  <a:lnTo>
                    <a:pt x="127170" y="23903"/>
                  </a:lnTo>
                  <a:lnTo>
                    <a:pt x="137659" y="44239"/>
                  </a:lnTo>
                  <a:lnTo>
                    <a:pt x="140456" y="55589"/>
                  </a:lnTo>
                  <a:lnTo>
                    <a:pt x="134157" y="87015"/>
                  </a:lnTo>
                  <a:lnTo>
                    <a:pt x="118891" y="123089"/>
                  </a:lnTo>
                  <a:lnTo>
                    <a:pt x="97996" y="157938"/>
                  </a:lnTo>
                  <a:lnTo>
                    <a:pt x="74599" y="190359"/>
                  </a:lnTo>
                  <a:lnTo>
                    <a:pt x="43270" y="234497"/>
                  </a:lnTo>
                  <a:lnTo>
                    <a:pt x="20463" y="277224"/>
                  </a:lnTo>
                  <a:lnTo>
                    <a:pt x="19286" y="284290"/>
                  </a:lnTo>
                  <a:lnTo>
                    <a:pt x="21742" y="295904"/>
                  </a:lnTo>
                  <a:lnTo>
                    <a:pt x="27900" y="299566"/>
                  </a:lnTo>
                  <a:lnTo>
                    <a:pt x="62281" y="304719"/>
                  </a:lnTo>
                  <a:lnTo>
                    <a:pt x="97060" y="305924"/>
                  </a:lnTo>
                  <a:lnTo>
                    <a:pt x="141680" y="300816"/>
                  </a:lnTo>
                  <a:lnTo>
                    <a:pt x="189263" y="293606"/>
                  </a:lnTo>
                  <a:lnTo>
                    <a:pt x="231578" y="290402"/>
                  </a:lnTo>
                  <a:lnTo>
                    <a:pt x="265907" y="285215"/>
                  </a:lnTo>
                  <a:lnTo>
                    <a:pt x="311150" y="2751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557">
              <a:extLst>
                <a:ext uri="{FF2B5EF4-FFF2-40B4-BE49-F238E27FC236}">
                  <a16:creationId xmlns:a16="http://schemas.microsoft.com/office/drawing/2014/main" xmlns="" id="{41C37942-4EC7-42DB-BE15-714E0082167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372100" y="3230545"/>
              <a:ext cx="99900" cy="547706"/>
            </a:xfrm>
            <a:custGeom>
              <a:avLst/>
              <a:gdLst/>
              <a:ahLst/>
              <a:cxnLst/>
              <a:rect l="0" t="0" r="0" b="0"/>
              <a:pathLst>
                <a:path w="99900" h="547706">
                  <a:moveTo>
                    <a:pt x="0" y="14305"/>
                  </a:moveTo>
                  <a:lnTo>
                    <a:pt x="0" y="14305"/>
                  </a:lnTo>
                  <a:lnTo>
                    <a:pt x="0" y="7563"/>
                  </a:lnTo>
                  <a:lnTo>
                    <a:pt x="2117" y="4872"/>
                  </a:lnTo>
                  <a:lnTo>
                    <a:pt x="10113" y="0"/>
                  </a:lnTo>
                  <a:lnTo>
                    <a:pt x="36628" y="32"/>
                  </a:lnTo>
                  <a:lnTo>
                    <a:pt x="67924" y="11252"/>
                  </a:lnTo>
                  <a:lnTo>
                    <a:pt x="83341" y="27764"/>
                  </a:lnTo>
                  <a:lnTo>
                    <a:pt x="93485" y="50626"/>
                  </a:lnTo>
                  <a:lnTo>
                    <a:pt x="97784" y="95230"/>
                  </a:lnTo>
                  <a:lnTo>
                    <a:pt x="93789" y="127648"/>
                  </a:lnTo>
                  <a:lnTo>
                    <a:pt x="85429" y="160870"/>
                  </a:lnTo>
                  <a:lnTo>
                    <a:pt x="70703" y="207545"/>
                  </a:lnTo>
                  <a:lnTo>
                    <a:pt x="57402" y="246304"/>
                  </a:lnTo>
                  <a:lnTo>
                    <a:pt x="47008" y="287634"/>
                  </a:lnTo>
                  <a:lnTo>
                    <a:pt x="51231" y="303707"/>
                  </a:lnTo>
                  <a:lnTo>
                    <a:pt x="81264" y="346149"/>
                  </a:lnTo>
                  <a:lnTo>
                    <a:pt x="92987" y="372273"/>
                  </a:lnTo>
                  <a:lnTo>
                    <a:pt x="99899" y="412706"/>
                  </a:lnTo>
                  <a:lnTo>
                    <a:pt x="90983" y="447498"/>
                  </a:lnTo>
                  <a:lnTo>
                    <a:pt x="71565" y="481247"/>
                  </a:lnTo>
                  <a:lnTo>
                    <a:pt x="25129" y="526105"/>
                  </a:lnTo>
                  <a:lnTo>
                    <a:pt x="6350" y="5477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58">
              <a:extLst>
                <a:ext uri="{FF2B5EF4-FFF2-40B4-BE49-F238E27FC236}">
                  <a16:creationId xmlns:a16="http://schemas.microsoft.com/office/drawing/2014/main" xmlns="" id="{04360600-622C-4099-91BC-A629B7449C7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594350" y="3683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5026" y="579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67">
            <a:extLst>
              <a:ext uri="{FF2B5EF4-FFF2-40B4-BE49-F238E27FC236}">
                <a16:creationId xmlns:a16="http://schemas.microsoft.com/office/drawing/2014/main" xmlns="" id="{78054338-C35C-40FF-B3C7-0536F630F571}"/>
              </a:ext>
            </a:extLst>
          </p:cNvPr>
          <p:cNvGrpSpPr/>
          <p:nvPr/>
        </p:nvGrpSpPr>
        <p:grpSpPr>
          <a:xfrm>
            <a:off x="3076092" y="6064928"/>
            <a:ext cx="4436439" cy="335873"/>
            <a:chOff x="3076092" y="6064928"/>
            <a:chExt cx="4436439" cy="335873"/>
          </a:xfrm>
        </p:grpSpPr>
        <p:sp>
          <p:nvSpPr>
            <p:cNvPr id="82" name="SMARTInkShape-2559">
              <a:extLst>
                <a:ext uri="{FF2B5EF4-FFF2-40B4-BE49-F238E27FC236}">
                  <a16:creationId xmlns:a16="http://schemas.microsoft.com/office/drawing/2014/main" xmlns="" id="{3AA7111F-68C7-43B4-9CA7-72B47F061AC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076092" y="6109915"/>
              <a:ext cx="4406771" cy="113052"/>
            </a:xfrm>
            <a:custGeom>
              <a:avLst/>
              <a:gdLst/>
              <a:ahLst/>
              <a:cxnLst/>
              <a:rect l="0" t="0" r="0" b="0"/>
              <a:pathLst>
                <a:path w="4406771" h="113052">
                  <a:moveTo>
                    <a:pt x="3658" y="30535"/>
                  </a:moveTo>
                  <a:lnTo>
                    <a:pt x="3658" y="30535"/>
                  </a:lnTo>
                  <a:lnTo>
                    <a:pt x="287" y="27164"/>
                  </a:lnTo>
                  <a:lnTo>
                    <a:pt x="0" y="25465"/>
                  </a:lnTo>
                  <a:lnTo>
                    <a:pt x="514" y="23628"/>
                  </a:lnTo>
                  <a:lnTo>
                    <a:pt x="1562" y="21696"/>
                  </a:lnTo>
                  <a:lnTo>
                    <a:pt x="3672" y="20409"/>
                  </a:lnTo>
                  <a:lnTo>
                    <a:pt x="43121" y="12960"/>
                  </a:lnTo>
                  <a:lnTo>
                    <a:pt x="76970" y="11922"/>
                  </a:lnTo>
                  <a:lnTo>
                    <a:pt x="111735" y="12385"/>
                  </a:lnTo>
                  <a:lnTo>
                    <a:pt x="155409" y="14943"/>
                  </a:lnTo>
                  <a:lnTo>
                    <a:pt x="181731" y="15906"/>
                  </a:lnTo>
                  <a:lnTo>
                    <a:pt x="210567" y="16549"/>
                  </a:lnTo>
                  <a:lnTo>
                    <a:pt x="241081" y="16978"/>
                  </a:lnTo>
                  <a:lnTo>
                    <a:pt x="276240" y="16558"/>
                  </a:lnTo>
                  <a:lnTo>
                    <a:pt x="314496" y="15573"/>
                  </a:lnTo>
                  <a:lnTo>
                    <a:pt x="354816" y="14210"/>
                  </a:lnTo>
                  <a:lnTo>
                    <a:pt x="402158" y="12597"/>
                  </a:lnTo>
                  <a:lnTo>
                    <a:pt x="454180" y="10814"/>
                  </a:lnTo>
                  <a:lnTo>
                    <a:pt x="509323" y="8922"/>
                  </a:lnTo>
                  <a:lnTo>
                    <a:pt x="568662" y="6954"/>
                  </a:lnTo>
                  <a:lnTo>
                    <a:pt x="630800" y="4937"/>
                  </a:lnTo>
                  <a:lnTo>
                    <a:pt x="694803" y="2886"/>
                  </a:lnTo>
                  <a:lnTo>
                    <a:pt x="763577" y="1519"/>
                  </a:lnTo>
                  <a:lnTo>
                    <a:pt x="835531" y="607"/>
                  </a:lnTo>
                  <a:lnTo>
                    <a:pt x="909607" y="0"/>
                  </a:lnTo>
                  <a:lnTo>
                    <a:pt x="990035" y="301"/>
                  </a:lnTo>
                  <a:lnTo>
                    <a:pt x="1074698" y="1206"/>
                  </a:lnTo>
                  <a:lnTo>
                    <a:pt x="1162185" y="2516"/>
                  </a:lnTo>
                  <a:lnTo>
                    <a:pt x="1252965" y="4095"/>
                  </a:lnTo>
                  <a:lnTo>
                    <a:pt x="1345940" y="5853"/>
                  </a:lnTo>
                  <a:lnTo>
                    <a:pt x="1440380" y="7729"/>
                  </a:lnTo>
                  <a:lnTo>
                    <a:pt x="1536500" y="8981"/>
                  </a:lnTo>
                  <a:lnTo>
                    <a:pt x="1633742" y="9816"/>
                  </a:lnTo>
                  <a:lnTo>
                    <a:pt x="1731730" y="10372"/>
                  </a:lnTo>
                  <a:lnTo>
                    <a:pt x="1833745" y="10743"/>
                  </a:lnTo>
                  <a:lnTo>
                    <a:pt x="1938444" y="10990"/>
                  </a:lnTo>
                  <a:lnTo>
                    <a:pt x="2044932" y="11155"/>
                  </a:lnTo>
                  <a:lnTo>
                    <a:pt x="2152613" y="11971"/>
                  </a:lnTo>
                  <a:lnTo>
                    <a:pt x="2261089" y="13219"/>
                  </a:lnTo>
                  <a:lnTo>
                    <a:pt x="2370095" y="14758"/>
                  </a:lnTo>
                  <a:lnTo>
                    <a:pt x="2477339" y="16489"/>
                  </a:lnTo>
                  <a:lnTo>
                    <a:pt x="2583406" y="18348"/>
                  </a:lnTo>
                  <a:lnTo>
                    <a:pt x="2688690" y="20293"/>
                  </a:lnTo>
                  <a:lnTo>
                    <a:pt x="2792745" y="23002"/>
                  </a:lnTo>
                  <a:lnTo>
                    <a:pt x="2895983" y="26218"/>
                  </a:lnTo>
                  <a:lnTo>
                    <a:pt x="2998674" y="29774"/>
                  </a:lnTo>
                  <a:lnTo>
                    <a:pt x="3096770" y="34261"/>
                  </a:lnTo>
                  <a:lnTo>
                    <a:pt x="3191799" y="39369"/>
                  </a:lnTo>
                  <a:lnTo>
                    <a:pt x="3284785" y="44891"/>
                  </a:lnTo>
                  <a:lnTo>
                    <a:pt x="3373587" y="50690"/>
                  </a:lnTo>
                  <a:lnTo>
                    <a:pt x="3459600" y="56671"/>
                  </a:lnTo>
                  <a:lnTo>
                    <a:pt x="3543753" y="62776"/>
                  </a:lnTo>
                  <a:lnTo>
                    <a:pt x="3622432" y="68962"/>
                  </a:lnTo>
                  <a:lnTo>
                    <a:pt x="3697463" y="75203"/>
                  </a:lnTo>
                  <a:lnTo>
                    <a:pt x="3770061" y="81480"/>
                  </a:lnTo>
                  <a:lnTo>
                    <a:pt x="3836805" y="86371"/>
                  </a:lnTo>
                  <a:lnTo>
                    <a:pt x="3899644" y="90337"/>
                  </a:lnTo>
                  <a:lnTo>
                    <a:pt x="3959882" y="93686"/>
                  </a:lnTo>
                  <a:lnTo>
                    <a:pt x="4014152" y="96625"/>
                  </a:lnTo>
                  <a:lnTo>
                    <a:pt x="4064442" y="99289"/>
                  </a:lnTo>
                  <a:lnTo>
                    <a:pt x="4112081" y="101771"/>
                  </a:lnTo>
                  <a:lnTo>
                    <a:pt x="4154423" y="104131"/>
                  </a:lnTo>
                  <a:lnTo>
                    <a:pt x="4193234" y="106411"/>
                  </a:lnTo>
                  <a:lnTo>
                    <a:pt x="4229692" y="108634"/>
                  </a:lnTo>
                  <a:lnTo>
                    <a:pt x="4261053" y="110119"/>
                  </a:lnTo>
                  <a:lnTo>
                    <a:pt x="4289016" y="111108"/>
                  </a:lnTo>
                  <a:lnTo>
                    <a:pt x="4336078" y="112206"/>
                  </a:lnTo>
                  <a:lnTo>
                    <a:pt x="4382846" y="112824"/>
                  </a:lnTo>
                  <a:lnTo>
                    <a:pt x="4406770" y="113051"/>
                  </a:lnTo>
                  <a:lnTo>
                    <a:pt x="4406621" y="112356"/>
                  </a:lnTo>
                  <a:lnTo>
                    <a:pt x="4397858" y="106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60">
              <a:extLst>
                <a:ext uri="{FF2B5EF4-FFF2-40B4-BE49-F238E27FC236}">
                  <a16:creationId xmlns:a16="http://schemas.microsoft.com/office/drawing/2014/main" xmlns="" id="{46D7389B-528C-40F5-9B50-B6DFB2524BD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302500" y="6064928"/>
              <a:ext cx="210031" cy="335873"/>
            </a:xfrm>
            <a:custGeom>
              <a:avLst/>
              <a:gdLst/>
              <a:ahLst/>
              <a:cxnLst/>
              <a:rect l="0" t="0" r="0" b="0"/>
              <a:pathLst>
                <a:path w="210031" h="335873">
                  <a:moveTo>
                    <a:pt x="101600" y="24722"/>
                  </a:moveTo>
                  <a:lnTo>
                    <a:pt x="101600" y="24722"/>
                  </a:lnTo>
                  <a:lnTo>
                    <a:pt x="80552" y="7046"/>
                  </a:lnTo>
                  <a:lnTo>
                    <a:pt x="70843" y="2756"/>
                  </a:lnTo>
                  <a:lnTo>
                    <a:pt x="56483" y="0"/>
                  </a:lnTo>
                  <a:lnTo>
                    <a:pt x="54589" y="1184"/>
                  </a:lnTo>
                  <a:lnTo>
                    <a:pt x="53325" y="3386"/>
                  </a:lnTo>
                  <a:lnTo>
                    <a:pt x="52484" y="6265"/>
                  </a:lnTo>
                  <a:lnTo>
                    <a:pt x="58041" y="23800"/>
                  </a:lnTo>
                  <a:lnTo>
                    <a:pt x="94250" y="60784"/>
                  </a:lnTo>
                  <a:lnTo>
                    <a:pt x="136895" y="95850"/>
                  </a:lnTo>
                  <a:lnTo>
                    <a:pt x="175558" y="131639"/>
                  </a:lnTo>
                  <a:lnTo>
                    <a:pt x="207095" y="165969"/>
                  </a:lnTo>
                  <a:lnTo>
                    <a:pt x="210030" y="171803"/>
                  </a:lnTo>
                  <a:lnTo>
                    <a:pt x="209165" y="177810"/>
                  </a:lnTo>
                  <a:lnTo>
                    <a:pt x="200677" y="190128"/>
                  </a:lnTo>
                  <a:lnTo>
                    <a:pt x="156318" y="225421"/>
                  </a:lnTo>
                  <a:lnTo>
                    <a:pt x="110208" y="255246"/>
                  </a:lnTo>
                  <a:lnTo>
                    <a:pt x="77439" y="273462"/>
                  </a:lnTo>
                  <a:lnTo>
                    <a:pt x="30627" y="309698"/>
                  </a:lnTo>
                  <a:lnTo>
                    <a:pt x="0" y="335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468">
            <a:extLst>
              <a:ext uri="{FF2B5EF4-FFF2-40B4-BE49-F238E27FC236}">
                <a16:creationId xmlns:a16="http://schemas.microsoft.com/office/drawing/2014/main" xmlns="" id="{538E81D0-DF09-4440-84B8-68BF0DC491AC}"/>
              </a:ext>
            </a:extLst>
          </p:cNvPr>
          <p:cNvGrpSpPr/>
          <p:nvPr/>
        </p:nvGrpSpPr>
        <p:grpSpPr>
          <a:xfrm>
            <a:off x="3093333" y="4082938"/>
            <a:ext cx="316618" cy="2273005"/>
            <a:chOff x="3093333" y="4082938"/>
            <a:chExt cx="316618" cy="2273005"/>
          </a:xfrm>
        </p:grpSpPr>
        <p:sp>
          <p:nvSpPr>
            <p:cNvPr id="85" name="SMARTInkShape-2561">
              <a:extLst>
                <a:ext uri="{FF2B5EF4-FFF2-40B4-BE49-F238E27FC236}">
                  <a16:creationId xmlns:a16="http://schemas.microsoft.com/office/drawing/2014/main" xmlns="" id="{6C1A0E10-E64A-4F31-90F2-2E7422C27FB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093333" y="4123457"/>
              <a:ext cx="272168" cy="2232486"/>
            </a:xfrm>
            <a:custGeom>
              <a:avLst/>
              <a:gdLst/>
              <a:ahLst/>
              <a:cxnLst/>
              <a:rect l="0" t="0" r="0" b="0"/>
              <a:pathLst>
                <a:path w="272168" h="2232486">
                  <a:moveTo>
                    <a:pt x="5467" y="2201143"/>
                  </a:moveTo>
                  <a:lnTo>
                    <a:pt x="5467" y="2201143"/>
                  </a:lnTo>
                  <a:lnTo>
                    <a:pt x="0" y="2220917"/>
                  </a:lnTo>
                  <a:lnTo>
                    <a:pt x="411" y="2223497"/>
                  </a:lnTo>
                  <a:lnTo>
                    <a:pt x="2750" y="2228247"/>
                  </a:lnTo>
                  <a:lnTo>
                    <a:pt x="4361" y="2229796"/>
                  </a:lnTo>
                  <a:lnTo>
                    <a:pt x="8033" y="2231516"/>
                  </a:lnTo>
                  <a:lnTo>
                    <a:pt x="17438" y="2232485"/>
                  </a:lnTo>
                  <a:lnTo>
                    <a:pt x="20503" y="2230504"/>
                  </a:lnTo>
                  <a:lnTo>
                    <a:pt x="25790" y="2222660"/>
                  </a:lnTo>
                  <a:lnTo>
                    <a:pt x="36105" y="2199600"/>
                  </a:lnTo>
                  <a:lnTo>
                    <a:pt x="41356" y="2156941"/>
                  </a:lnTo>
                  <a:lnTo>
                    <a:pt x="44466" y="2116587"/>
                  </a:lnTo>
                  <a:lnTo>
                    <a:pt x="46283" y="2093972"/>
                  </a:lnTo>
                  <a:lnTo>
                    <a:pt x="48200" y="2067606"/>
                  </a:lnTo>
                  <a:lnTo>
                    <a:pt x="50183" y="2038741"/>
                  </a:lnTo>
                  <a:lnTo>
                    <a:pt x="52211" y="2008208"/>
                  </a:lnTo>
                  <a:lnTo>
                    <a:pt x="54269" y="1973036"/>
                  </a:lnTo>
                  <a:lnTo>
                    <a:pt x="56346" y="1934771"/>
                  </a:lnTo>
                  <a:lnTo>
                    <a:pt x="58436" y="1894445"/>
                  </a:lnTo>
                  <a:lnTo>
                    <a:pt x="60536" y="1851333"/>
                  </a:lnTo>
                  <a:lnTo>
                    <a:pt x="62640" y="1806365"/>
                  </a:lnTo>
                  <a:lnTo>
                    <a:pt x="64749" y="1760157"/>
                  </a:lnTo>
                  <a:lnTo>
                    <a:pt x="66861" y="1709597"/>
                  </a:lnTo>
                  <a:lnTo>
                    <a:pt x="68974" y="1656134"/>
                  </a:lnTo>
                  <a:lnTo>
                    <a:pt x="71088" y="1600737"/>
                  </a:lnTo>
                  <a:lnTo>
                    <a:pt x="73203" y="1542639"/>
                  </a:lnTo>
                  <a:lnTo>
                    <a:pt x="75319" y="1482740"/>
                  </a:lnTo>
                  <a:lnTo>
                    <a:pt x="77435" y="1421641"/>
                  </a:lnTo>
                  <a:lnTo>
                    <a:pt x="80962" y="1359036"/>
                  </a:lnTo>
                  <a:lnTo>
                    <a:pt x="85430" y="1295428"/>
                  </a:lnTo>
                  <a:lnTo>
                    <a:pt x="90526" y="1231149"/>
                  </a:lnTo>
                  <a:lnTo>
                    <a:pt x="96040" y="1167131"/>
                  </a:lnTo>
                  <a:lnTo>
                    <a:pt x="101832" y="1103285"/>
                  </a:lnTo>
                  <a:lnTo>
                    <a:pt x="107810" y="1039554"/>
                  </a:lnTo>
                  <a:lnTo>
                    <a:pt x="114618" y="975901"/>
                  </a:lnTo>
                  <a:lnTo>
                    <a:pt x="121979" y="912298"/>
                  </a:lnTo>
                  <a:lnTo>
                    <a:pt x="129708" y="848729"/>
                  </a:lnTo>
                  <a:lnTo>
                    <a:pt x="138389" y="783773"/>
                  </a:lnTo>
                  <a:lnTo>
                    <a:pt x="147704" y="717891"/>
                  </a:lnTo>
                  <a:lnTo>
                    <a:pt x="157441" y="651391"/>
                  </a:lnTo>
                  <a:lnTo>
                    <a:pt x="166050" y="591537"/>
                  </a:lnTo>
                  <a:lnTo>
                    <a:pt x="173906" y="536111"/>
                  </a:lnTo>
                  <a:lnTo>
                    <a:pt x="181259" y="483638"/>
                  </a:lnTo>
                  <a:lnTo>
                    <a:pt x="188278" y="433840"/>
                  </a:lnTo>
                  <a:lnTo>
                    <a:pt x="195074" y="385824"/>
                  </a:lnTo>
                  <a:lnTo>
                    <a:pt x="201722" y="338997"/>
                  </a:lnTo>
                  <a:lnTo>
                    <a:pt x="208270" y="295784"/>
                  </a:lnTo>
                  <a:lnTo>
                    <a:pt x="214752" y="254982"/>
                  </a:lnTo>
                  <a:lnTo>
                    <a:pt x="221190" y="215785"/>
                  </a:lnTo>
                  <a:lnTo>
                    <a:pt x="226894" y="181188"/>
                  </a:lnTo>
                  <a:lnTo>
                    <a:pt x="232107" y="149656"/>
                  </a:lnTo>
                  <a:lnTo>
                    <a:pt x="236994" y="120168"/>
                  </a:lnTo>
                  <a:lnTo>
                    <a:pt x="246186" y="74234"/>
                  </a:lnTo>
                  <a:lnTo>
                    <a:pt x="257413" y="30014"/>
                  </a:lnTo>
                  <a:lnTo>
                    <a:pt x="265325" y="96"/>
                  </a:lnTo>
                  <a:lnTo>
                    <a:pt x="266194" y="0"/>
                  </a:lnTo>
                  <a:lnTo>
                    <a:pt x="269042" y="1776"/>
                  </a:lnTo>
                  <a:lnTo>
                    <a:pt x="270778" y="6798"/>
                  </a:lnTo>
                  <a:lnTo>
                    <a:pt x="272167" y="16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62">
              <a:extLst>
                <a:ext uri="{FF2B5EF4-FFF2-40B4-BE49-F238E27FC236}">
                  <a16:creationId xmlns:a16="http://schemas.microsoft.com/office/drawing/2014/main" xmlns="" id="{42B27920-7306-4080-B2AF-2D8F0CB9B2B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226323" y="4082938"/>
              <a:ext cx="183628" cy="108063"/>
            </a:xfrm>
            <a:custGeom>
              <a:avLst/>
              <a:gdLst/>
              <a:ahLst/>
              <a:cxnLst/>
              <a:rect l="0" t="0" r="0" b="0"/>
              <a:pathLst>
                <a:path w="183628" h="108063">
                  <a:moveTo>
                    <a:pt x="12177" y="63612"/>
                  </a:moveTo>
                  <a:lnTo>
                    <a:pt x="12177" y="63612"/>
                  </a:lnTo>
                  <a:lnTo>
                    <a:pt x="5435" y="66983"/>
                  </a:lnTo>
                  <a:lnTo>
                    <a:pt x="3449" y="69387"/>
                  </a:lnTo>
                  <a:lnTo>
                    <a:pt x="0" y="80635"/>
                  </a:lnTo>
                  <a:lnTo>
                    <a:pt x="531" y="81311"/>
                  </a:lnTo>
                  <a:lnTo>
                    <a:pt x="3003" y="82061"/>
                  </a:lnTo>
                  <a:lnTo>
                    <a:pt x="4650" y="81555"/>
                  </a:lnTo>
                  <a:lnTo>
                    <a:pt x="38357" y="55511"/>
                  </a:lnTo>
                  <a:lnTo>
                    <a:pt x="85731" y="13415"/>
                  </a:lnTo>
                  <a:lnTo>
                    <a:pt x="96844" y="3437"/>
                  </a:lnTo>
                  <a:lnTo>
                    <a:pt x="101782" y="917"/>
                  </a:lnTo>
                  <a:lnTo>
                    <a:pt x="111033" y="0"/>
                  </a:lnTo>
                  <a:lnTo>
                    <a:pt x="127546" y="6821"/>
                  </a:lnTo>
                  <a:lnTo>
                    <a:pt x="137770" y="17675"/>
                  </a:lnTo>
                  <a:lnTo>
                    <a:pt x="159453" y="58738"/>
                  </a:lnTo>
                  <a:lnTo>
                    <a:pt x="183627" y="10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470">
            <a:extLst>
              <a:ext uri="{FF2B5EF4-FFF2-40B4-BE49-F238E27FC236}">
                <a16:creationId xmlns:a16="http://schemas.microsoft.com/office/drawing/2014/main" xmlns="" id="{48EF42C0-82BE-4667-89DB-F468229F1C4F}"/>
              </a:ext>
            </a:extLst>
          </p:cNvPr>
          <p:cNvGrpSpPr/>
          <p:nvPr/>
        </p:nvGrpSpPr>
        <p:grpSpPr>
          <a:xfrm>
            <a:off x="2298412" y="4751950"/>
            <a:ext cx="743239" cy="895992"/>
            <a:chOff x="2298412" y="4751950"/>
            <a:chExt cx="743239" cy="895992"/>
          </a:xfrm>
        </p:grpSpPr>
        <p:sp>
          <p:nvSpPr>
            <p:cNvPr id="88" name="SMARTInkShape-2563">
              <a:extLst>
                <a:ext uri="{FF2B5EF4-FFF2-40B4-BE49-F238E27FC236}">
                  <a16:creationId xmlns:a16="http://schemas.microsoft.com/office/drawing/2014/main" xmlns="" id="{B50B3A20-EC35-42FD-83FF-AB660F14BB8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764898" y="4870450"/>
              <a:ext cx="181488" cy="176080"/>
            </a:xfrm>
            <a:custGeom>
              <a:avLst/>
              <a:gdLst/>
              <a:ahLst/>
              <a:cxnLst/>
              <a:rect l="0" t="0" r="0" b="0"/>
              <a:pathLst>
                <a:path w="181488" h="176080">
                  <a:moveTo>
                    <a:pt x="16402" y="0"/>
                  </a:moveTo>
                  <a:lnTo>
                    <a:pt x="16402" y="0"/>
                  </a:lnTo>
                  <a:lnTo>
                    <a:pt x="6289" y="0"/>
                  </a:lnTo>
                  <a:lnTo>
                    <a:pt x="3310" y="705"/>
                  </a:lnTo>
                  <a:lnTo>
                    <a:pt x="1324" y="1882"/>
                  </a:lnTo>
                  <a:lnTo>
                    <a:pt x="0" y="3371"/>
                  </a:lnTo>
                  <a:lnTo>
                    <a:pt x="47243" y="41441"/>
                  </a:lnTo>
                  <a:lnTo>
                    <a:pt x="92971" y="84464"/>
                  </a:lnTo>
                  <a:lnTo>
                    <a:pt x="123129" y="120512"/>
                  </a:lnTo>
                  <a:lnTo>
                    <a:pt x="136376" y="151026"/>
                  </a:lnTo>
                  <a:lnTo>
                    <a:pt x="137222" y="161903"/>
                  </a:lnTo>
                  <a:lnTo>
                    <a:pt x="133637" y="165791"/>
                  </a:lnTo>
                  <a:lnTo>
                    <a:pt x="120247" y="171992"/>
                  </a:lnTo>
                  <a:lnTo>
                    <a:pt x="92875" y="176079"/>
                  </a:lnTo>
                  <a:lnTo>
                    <a:pt x="76496" y="173272"/>
                  </a:lnTo>
                  <a:lnTo>
                    <a:pt x="64277" y="168027"/>
                  </a:lnTo>
                  <a:lnTo>
                    <a:pt x="58847" y="163343"/>
                  </a:lnTo>
                  <a:lnTo>
                    <a:pt x="59515" y="158990"/>
                  </a:lnTo>
                  <a:lnTo>
                    <a:pt x="71274" y="139379"/>
                  </a:lnTo>
                  <a:lnTo>
                    <a:pt x="111605" y="99162"/>
                  </a:lnTo>
                  <a:lnTo>
                    <a:pt x="158962" y="64015"/>
                  </a:lnTo>
                  <a:lnTo>
                    <a:pt x="180421" y="41573"/>
                  </a:lnTo>
                  <a:lnTo>
                    <a:pt x="181487" y="36182"/>
                  </a:lnTo>
                  <a:lnTo>
                    <a:pt x="17515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64">
              <a:extLst>
                <a:ext uri="{FF2B5EF4-FFF2-40B4-BE49-F238E27FC236}">
                  <a16:creationId xmlns:a16="http://schemas.microsoft.com/office/drawing/2014/main" xmlns="" id="{0A6F099F-A8D3-48F7-8D65-09433C1059A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569688" y="5238750"/>
              <a:ext cx="52863" cy="315735"/>
            </a:xfrm>
            <a:custGeom>
              <a:avLst/>
              <a:gdLst/>
              <a:ahLst/>
              <a:cxnLst/>
              <a:rect l="0" t="0" r="0" b="0"/>
              <a:pathLst>
                <a:path w="52863" h="315735">
                  <a:moveTo>
                    <a:pt x="52862" y="304800"/>
                  </a:moveTo>
                  <a:lnTo>
                    <a:pt x="52862" y="304800"/>
                  </a:lnTo>
                  <a:lnTo>
                    <a:pt x="35903" y="314852"/>
                  </a:lnTo>
                  <a:lnTo>
                    <a:pt x="33089" y="315734"/>
                  </a:lnTo>
                  <a:lnTo>
                    <a:pt x="29802" y="313501"/>
                  </a:lnTo>
                  <a:lnTo>
                    <a:pt x="22388" y="303493"/>
                  </a:lnTo>
                  <a:lnTo>
                    <a:pt x="10280" y="261766"/>
                  </a:lnTo>
                  <a:lnTo>
                    <a:pt x="3833" y="215119"/>
                  </a:lnTo>
                  <a:lnTo>
                    <a:pt x="1126" y="187862"/>
                  </a:lnTo>
                  <a:lnTo>
                    <a:pt x="27" y="159814"/>
                  </a:lnTo>
                  <a:lnTo>
                    <a:pt x="0" y="131237"/>
                  </a:lnTo>
                  <a:lnTo>
                    <a:pt x="687" y="102308"/>
                  </a:lnTo>
                  <a:lnTo>
                    <a:pt x="7095" y="56994"/>
                  </a:lnTo>
                  <a:lnTo>
                    <a:pt x="211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65">
              <a:extLst>
                <a:ext uri="{FF2B5EF4-FFF2-40B4-BE49-F238E27FC236}">
                  <a16:creationId xmlns:a16="http://schemas.microsoft.com/office/drawing/2014/main" xmlns="" id="{1B988A6C-08F6-483D-BD72-98401E74BB5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768600" y="5359400"/>
              <a:ext cx="21539" cy="234951"/>
            </a:xfrm>
            <a:custGeom>
              <a:avLst/>
              <a:gdLst/>
              <a:ahLst/>
              <a:cxnLst/>
              <a:rect l="0" t="0" r="0" b="0"/>
              <a:pathLst>
                <a:path w="21539" h="234951">
                  <a:moveTo>
                    <a:pt x="12700" y="234950"/>
                  </a:moveTo>
                  <a:lnTo>
                    <a:pt x="12700" y="234950"/>
                  </a:lnTo>
                  <a:lnTo>
                    <a:pt x="16071" y="234950"/>
                  </a:lnTo>
                  <a:lnTo>
                    <a:pt x="19607" y="227424"/>
                  </a:lnTo>
                  <a:lnTo>
                    <a:pt x="21538" y="221466"/>
                  </a:lnTo>
                  <a:lnTo>
                    <a:pt x="20885" y="182741"/>
                  </a:lnTo>
                  <a:lnTo>
                    <a:pt x="14221" y="141426"/>
                  </a:lnTo>
                  <a:lnTo>
                    <a:pt x="6321" y="93900"/>
                  </a:lnTo>
                  <a:lnTo>
                    <a:pt x="2809" y="469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66">
              <a:extLst>
                <a:ext uri="{FF2B5EF4-FFF2-40B4-BE49-F238E27FC236}">
                  <a16:creationId xmlns:a16="http://schemas.microsoft.com/office/drawing/2014/main" xmlns="" id="{842B778D-D620-4F01-836F-576B96B912E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298412" y="5219700"/>
              <a:ext cx="203489" cy="188703"/>
            </a:xfrm>
            <a:custGeom>
              <a:avLst/>
              <a:gdLst/>
              <a:ahLst/>
              <a:cxnLst/>
              <a:rect l="0" t="0" r="0" b="0"/>
              <a:pathLst>
                <a:path w="203489" h="188703">
                  <a:moveTo>
                    <a:pt x="51088" y="114300"/>
                  </a:moveTo>
                  <a:lnTo>
                    <a:pt x="51088" y="114300"/>
                  </a:lnTo>
                  <a:lnTo>
                    <a:pt x="78224" y="156363"/>
                  </a:lnTo>
                  <a:lnTo>
                    <a:pt x="109489" y="186454"/>
                  </a:lnTo>
                  <a:lnTo>
                    <a:pt x="109778" y="187802"/>
                  </a:lnTo>
                  <a:lnTo>
                    <a:pt x="109264" y="188702"/>
                  </a:lnTo>
                  <a:lnTo>
                    <a:pt x="78442" y="160456"/>
                  </a:lnTo>
                  <a:lnTo>
                    <a:pt x="41335" y="114114"/>
                  </a:lnTo>
                  <a:lnTo>
                    <a:pt x="7559" y="69108"/>
                  </a:lnTo>
                  <a:lnTo>
                    <a:pt x="698" y="54704"/>
                  </a:lnTo>
                  <a:lnTo>
                    <a:pt x="0" y="45950"/>
                  </a:lnTo>
                  <a:lnTo>
                    <a:pt x="2918" y="42627"/>
                  </a:lnTo>
                  <a:lnTo>
                    <a:pt x="13687" y="37055"/>
                  </a:lnTo>
                  <a:lnTo>
                    <a:pt x="58804" y="36456"/>
                  </a:lnTo>
                  <a:lnTo>
                    <a:pt x="100803" y="32752"/>
                  </a:lnTo>
                  <a:lnTo>
                    <a:pt x="144527" y="25070"/>
                  </a:lnTo>
                  <a:lnTo>
                    <a:pt x="203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67">
              <a:extLst>
                <a:ext uri="{FF2B5EF4-FFF2-40B4-BE49-F238E27FC236}">
                  <a16:creationId xmlns:a16="http://schemas.microsoft.com/office/drawing/2014/main" xmlns="" id="{60C4F7DF-170E-4B20-BA9D-900AEABFF15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610733" y="5543550"/>
              <a:ext cx="354718" cy="104392"/>
            </a:xfrm>
            <a:custGeom>
              <a:avLst/>
              <a:gdLst/>
              <a:ahLst/>
              <a:cxnLst/>
              <a:rect l="0" t="0" r="0" b="0"/>
              <a:pathLst>
                <a:path w="354718" h="104392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8259" y="3371"/>
                  </a:lnTo>
                  <a:lnTo>
                    <a:pt x="60987" y="12552"/>
                  </a:lnTo>
                  <a:lnTo>
                    <a:pt x="102109" y="26745"/>
                  </a:lnTo>
                  <a:lnTo>
                    <a:pt x="148608" y="44812"/>
                  </a:lnTo>
                  <a:lnTo>
                    <a:pt x="193733" y="64602"/>
                  </a:lnTo>
                  <a:lnTo>
                    <a:pt x="235896" y="83040"/>
                  </a:lnTo>
                  <a:lnTo>
                    <a:pt x="273450" y="95938"/>
                  </a:lnTo>
                  <a:lnTo>
                    <a:pt x="316213" y="104391"/>
                  </a:lnTo>
                  <a:lnTo>
                    <a:pt x="35471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68">
              <a:extLst>
                <a:ext uri="{FF2B5EF4-FFF2-40B4-BE49-F238E27FC236}">
                  <a16:creationId xmlns:a16="http://schemas.microsoft.com/office/drawing/2014/main" xmlns="" id="{D5601109-108E-4A1A-8278-F50C790DDAB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696676" y="5067639"/>
              <a:ext cx="243375" cy="151279"/>
            </a:xfrm>
            <a:custGeom>
              <a:avLst/>
              <a:gdLst/>
              <a:ahLst/>
              <a:cxnLst/>
              <a:rect l="0" t="0" r="0" b="0"/>
              <a:pathLst>
                <a:path w="243375" h="151279">
                  <a:moveTo>
                    <a:pt x="46524" y="12361"/>
                  </a:moveTo>
                  <a:lnTo>
                    <a:pt x="46524" y="12361"/>
                  </a:lnTo>
                  <a:lnTo>
                    <a:pt x="43153" y="8990"/>
                  </a:lnTo>
                  <a:lnTo>
                    <a:pt x="26965" y="2235"/>
                  </a:lnTo>
                  <a:lnTo>
                    <a:pt x="13148" y="0"/>
                  </a:lnTo>
                  <a:lnTo>
                    <a:pt x="10868" y="1298"/>
                  </a:lnTo>
                  <a:lnTo>
                    <a:pt x="6453" y="6503"/>
                  </a:lnTo>
                  <a:lnTo>
                    <a:pt x="0" y="24109"/>
                  </a:lnTo>
                  <a:lnTo>
                    <a:pt x="3269" y="41101"/>
                  </a:lnTo>
                  <a:lnTo>
                    <a:pt x="14599" y="61823"/>
                  </a:lnTo>
                  <a:lnTo>
                    <a:pt x="49451" y="99846"/>
                  </a:lnTo>
                  <a:lnTo>
                    <a:pt x="94507" y="131965"/>
                  </a:lnTo>
                  <a:lnTo>
                    <a:pt x="138744" y="149243"/>
                  </a:lnTo>
                  <a:lnTo>
                    <a:pt x="165827" y="151278"/>
                  </a:lnTo>
                  <a:lnTo>
                    <a:pt x="190094" y="142306"/>
                  </a:lnTo>
                  <a:lnTo>
                    <a:pt x="211228" y="125853"/>
                  </a:lnTo>
                  <a:lnTo>
                    <a:pt x="227675" y="104429"/>
                  </a:lnTo>
                  <a:lnTo>
                    <a:pt x="236397" y="80797"/>
                  </a:lnTo>
                  <a:lnTo>
                    <a:pt x="243374" y="44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569">
              <a:extLst>
                <a:ext uri="{FF2B5EF4-FFF2-40B4-BE49-F238E27FC236}">
                  <a16:creationId xmlns:a16="http://schemas.microsoft.com/office/drawing/2014/main" xmlns="" id="{D0B4815C-A2C6-4466-B226-92084AC5452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780804" y="4751950"/>
              <a:ext cx="260847" cy="137551"/>
            </a:xfrm>
            <a:custGeom>
              <a:avLst/>
              <a:gdLst/>
              <a:ahLst/>
              <a:cxnLst/>
              <a:rect l="0" t="0" r="0" b="0"/>
              <a:pathLst>
                <a:path w="260847" h="137551">
                  <a:moveTo>
                    <a:pt x="13196" y="35950"/>
                  </a:moveTo>
                  <a:lnTo>
                    <a:pt x="13196" y="35950"/>
                  </a:lnTo>
                  <a:lnTo>
                    <a:pt x="3083" y="29208"/>
                  </a:lnTo>
                  <a:lnTo>
                    <a:pt x="810" y="26516"/>
                  </a:lnTo>
                  <a:lnTo>
                    <a:pt x="0" y="24016"/>
                  </a:lnTo>
                  <a:lnTo>
                    <a:pt x="165" y="21644"/>
                  </a:lnTo>
                  <a:lnTo>
                    <a:pt x="2392" y="19358"/>
                  </a:lnTo>
                  <a:lnTo>
                    <a:pt x="37095" y="5107"/>
                  </a:lnTo>
                  <a:lnTo>
                    <a:pt x="81895" y="0"/>
                  </a:lnTo>
                  <a:lnTo>
                    <a:pt x="118988" y="4450"/>
                  </a:lnTo>
                  <a:lnTo>
                    <a:pt x="138757" y="8600"/>
                  </a:lnTo>
                  <a:lnTo>
                    <a:pt x="173894" y="28263"/>
                  </a:lnTo>
                  <a:lnTo>
                    <a:pt x="205267" y="57933"/>
                  </a:lnTo>
                  <a:lnTo>
                    <a:pt x="233321" y="96991"/>
                  </a:lnTo>
                  <a:lnTo>
                    <a:pt x="260846" y="137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SMARTInkShape-2570">
            <a:extLst>
              <a:ext uri="{FF2B5EF4-FFF2-40B4-BE49-F238E27FC236}">
                <a16:creationId xmlns:a16="http://schemas.microsoft.com/office/drawing/2014/main" xmlns="" id="{458A4107-1AF1-4ED1-939B-8AEAA019143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653754" y="6289192"/>
            <a:ext cx="283747" cy="289409"/>
          </a:xfrm>
          <a:custGeom>
            <a:avLst/>
            <a:gdLst/>
            <a:ahLst/>
            <a:cxnLst/>
            <a:rect l="0" t="0" r="0" b="0"/>
            <a:pathLst>
              <a:path w="283747" h="289409">
                <a:moveTo>
                  <a:pt x="277396" y="3658"/>
                </a:moveTo>
                <a:lnTo>
                  <a:pt x="277396" y="3658"/>
                </a:lnTo>
                <a:lnTo>
                  <a:pt x="277396" y="0"/>
                </a:lnTo>
                <a:lnTo>
                  <a:pt x="277396" y="1561"/>
                </a:lnTo>
                <a:lnTo>
                  <a:pt x="252977" y="48941"/>
                </a:lnTo>
                <a:lnTo>
                  <a:pt x="226494" y="89825"/>
                </a:lnTo>
                <a:lnTo>
                  <a:pt x="189563" y="126477"/>
                </a:lnTo>
                <a:lnTo>
                  <a:pt x="143970" y="156309"/>
                </a:lnTo>
                <a:lnTo>
                  <a:pt x="98084" y="169538"/>
                </a:lnTo>
                <a:lnTo>
                  <a:pt x="59950" y="166716"/>
                </a:lnTo>
                <a:lnTo>
                  <a:pt x="39172" y="154915"/>
                </a:lnTo>
                <a:lnTo>
                  <a:pt x="21235" y="137205"/>
                </a:lnTo>
                <a:lnTo>
                  <a:pt x="6207" y="115224"/>
                </a:lnTo>
                <a:lnTo>
                  <a:pt x="0" y="95105"/>
                </a:lnTo>
                <a:lnTo>
                  <a:pt x="297" y="78169"/>
                </a:lnTo>
                <a:lnTo>
                  <a:pt x="5134" y="65936"/>
                </a:lnTo>
                <a:lnTo>
                  <a:pt x="19513" y="57678"/>
                </a:lnTo>
                <a:lnTo>
                  <a:pt x="40721" y="53067"/>
                </a:lnTo>
                <a:lnTo>
                  <a:pt x="66608" y="53369"/>
                </a:lnTo>
                <a:lnTo>
                  <a:pt x="108950" y="70990"/>
                </a:lnTo>
                <a:lnTo>
                  <a:pt x="149405" y="105296"/>
                </a:lnTo>
                <a:lnTo>
                  <a:pt x="181459" y="150112"/>
                </a:lnTo>
                <a:lnTo>
                  <a:pt x="212203" y="195768"/>
                </a:lnTo>
                <a:lnTo>
                  <a:pt x="240284" y="237203"/>
                </a:lnTo>
                <a:lnTo>
                  <a:pt x="283746" y="2894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Shape-2571">
            <a:extLst>
              <a:ext uri="{FF2B5EF4-FFF2-40B4-BE49-F238E27FC236}">
                <a16:creationId xmlns:a16="http://schemas.microsoft.com/office/drawing/2014/main" xmlns="" id="{612262AE-70A9-448A-A74F-C68CDF5A4DD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082761" y="6392262"/>
            <a:ext cx="155510" cy="219210"/>
          </a:xfrm>
          <a:custGeom>
            <a:avLst/>
            <a:gdLst/>
            <a:ahLst/>
            <a:cxnLst/>
            <a:rect l="0" t="0" r="0" b="0"/>
            <a:pathLst>
              <a:path w="155510" h="219210">
                <a:moveTo>
                  <a:pt x="92239" y="40288"/>
                </a:moveTo>
                <a:lnTo>
                  <a:pt x="92239" y="40288"/>
                </a:lnTo>
                <a:lnTo>
                  <a:pt x="92239" y="36917"/>
                </a:lnTo>
                <a:lnTo>
                  <a:pt x="88868" y="28079"/>
                </a:lnTo>
                <a:lnTo>
                  <a:pt x="71040" y="1022"/>
                </a:lnTo>
                <a:lnTo>
                  <a:pt x="68228" y="0"/>
                </a:lnTo>
                <a:lnTo>
                  <a:pt x="61341" y="745"/>
                </a:lnTo>
                <a:lnTo>
                  <a:pt x="49531" y="8502"/>
                </a:lnTo>
                <a:lnTo>
                  <a:pt x="30353" y="29851"/>
                </a:lnTo>
                <a:lnTo>
                  <a:pt x="13091" y="73739"/>
                </a:lnTo>
                <a:lnTo>
                  <a:pt x="2388" y="110642"/>
                </a:lnTo>
                <a:lnTo>
                  <a:pt x="0" y="147682"/>
                </a:lnTo>
                <a:lnTo>
                  <a:pt x="7602" y="179901"/>
                </a:lnTo>
                <a:lnTo>
                  <a:pt x="14876" y="196177"/>
                </a:lnTo>
                <a:lnTo>
                  <a:pt x="26576" y="206703"/>
                </a:lnTo>
                <a:lnTo>
                  <a:pt x="53712" y="219209"/>
                </a:lnTo>
                <a:lnTo>
                  <a:pt x="68531" y="218351"/>
                </a:lnTo>
                <a:lnTo>
                  <a:pt x="83819" y="212560"/>
                </a:lnTo>
                <a:lnTo>
                  <a:pt x="104325" y="196695"/>
                </a:lnTo>
                <a:lnTo>
                  <a:pt x="123101" y="173728"/>
                </a:lnTo>
                <a:lnTo>
                  <a:pt x="146877" y="131151"/>
                </a:lnTo>
                <a:lnTo>
                  <a:pt x="153113" y="107349"/>
                </a:lnTo>
                <a:lnTo>
                  <a:pt x="155509" y="66001"/>
                </a:lnTo>
                <a:lnTo>
                  <a:pt x="153755" y="56890"/>
                </a:lnTo>
                <a:lnTo>
                  <a:pt x="149918" y="49784"/>
                </a:lnTo>
                <a:lnTo>
                  <a:pt x="143510" y="41921"/>
                </a:lnTo>
                <a:lnTo>
                  <a:pt x="125226" y="29562"/>
                </a:lnTo>
                <a:lnTo>
                  <a:pt x="81022" y="16655"/>
                </a:lnTo>
                <a:lnTo>
                  <a:pt x="66839" y="85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473">
            <a:extLst>
              <a:ext uri="{FF2B5EF4-FFF2-40B4-BE49-F238E27FC236}">
                <a16:creationId xmlns:a16="http://schemas.microsoft.com/office/drawing/2014/main" xmlns="" id="{22FE4F0A-42A1-470D-A278-49706E4AD73D}"/>
              </a:ext>
            </a:extLst>
          </p:cNvPr>
          <p:cNvGrpSpPr/>
          <p:nvPr/>
        </p:nvGrpSpPr>
        <p:grpSpPr>
          <a:xfrm>
            <a:off x="5874012" y="6073466"/>
            <a:ext cx="18789" cy="492435"/>
            <a:chOff x="5874012" y="6073466"/>
            <a:chExt cx="18789" cy="492435"/>
          </a:xfrm>
        </p:grpSpPr>
        <p:sp>
          <p:nvSpPr>
            <p:cNvPr id="98" name="SMARTInkShape-2572">
              <a:extLst>
                <a:ext uri="{FF2B5EF4-FFF2-40B4-BE49-F238E27FC236}">
                  <a16:creationId xmlns:a16="http://schemas.microsoft.com/office/drawing/2014/main" xmlns="" id="{4BABA72F-3C4E-4BBA-951A-F466C8E2690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880099" y="6331212"/>
              <a:ext cx="12702" cy="234689"/>
            </a:xfrm>
            <a:custGeom>
              <a:avLst/>
              <a:gdLst/>
              <a:ahLst/>
              <a:cxnLst/>
              <a:rect l="0" t="0" r="0" b="0"/>
              <a:pathLst>
                <a:path w="12702" h="234689">
                  <a:moveTo>
                    <a:pt x="1" y="6088"/>
                  </a:moveTo>
                  <a:lnTo>
                    <a:pt x="1" y="6088"/>
                  </a:lnTo>
                  <a:lnTo>
                    <a:pt x="0" y="621"/>
                  </a:lnTo>
                  <a:lnTo>
                    <a:pt x="706" y="326"/>
                  </a:lnTo>
                  <a:lnTo>
                    <a:pt x="3372" y="0"/>
                  </a:lnTo>
                  <a:lnTo>
                    <a:pt x="4365" y="618"/>
                  </a:lnTo>
                  <a:lnTo>
                    <a:pt x="5027" y="1736"/>
                  </a:lnTo>
                  <a:lnTo>
                    <a:pt x="10541" y="37343"/>
                  </a:lnTo>
                  <a:lnTo>
                    <a:pt x="12060" y="81749"/>
                  </a:lnTo>
                  <a:lnTo>
                    <a:pt x="12417" y="116620"/>
                  </a:lnTo>
                  <a:lnTo>
                    <a:pt x="12575" y="149523"/>
                  </a:lnTo>
                  <a:lnTo>
                    <a:pt x="12664" y="193932"/>
                  </a:lnTo>
                  <a:lnTo>
                    <a:pt x="12701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73">
              <a:extLst>
                <a:ext uri="{FF2B5EF4-FFF2-40B4-BE49-F238E27FC236}">
                  <a16:creationId xmlns:a16="http://schemas.microsoft.com/office/drawing/2014/main" xmlns="" id="{B377A660-9911-4BE3-A6B6-BD1FB64C02D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874012" y="6073466"/>
              <a:ext cx="18789" cy="130485"/>
            </a:xfrm>
            <a:custGeom>
              <a:avLst/>
              <a:gdLst/>
              <a:ahLst/>
              <a:cxnLst/>
              <a:rect l="0" t="0" r="0" b="0"/>
              <a:pathLst>
                <a:path w="18789" h="130485">
                  <a:moveTo>
                    <a:pt x="6088" y="9834"/>
                  </a:moveTo>
                  <a:lnTo>
                    <a:pt x="6088" y="9834"/>
                  </a:lnTo>
                  <a:lnTo>
                    <a:pt x="621" y="4367"/>
                  </a:lnTo>
                  <a:lnTo>
                    <a:pt x="0" y="374"/>
                  </a:lnTo>
                  <a:lnTo>
                    <a:pt x="618" y="0"/>
                  </a:lnTo>
                  <a:lnTo>
                    <a:pt x="3187" y="1464"/>
                  </a:lnTo>
                  <a:lnTo>
                    <a:pt x="8599" y="12999"/>
                  </a:lnTo>
                  <a:lnTo>
                    <a:pt x="12918" y="55174"/>
                  </a:lnTo>
                  <a:lnTo>
                    <a:pt x="16030" y="77047"/>
                  </a:lnTo>
                  <a:lnTo>
                    <a:pt x="12492" y="110636"/>
                  </a:lnTo>
                  <a:lnTo>
                    <a:pt x="10564" y="90606"/>
                  </a:lnTo>
                  <a:lnTo>
                    <a:pt x="8782" y="78188"/>
                  </a:lnTo>
                  <a:lnTo>
                    <a:pt x="12162" y="32993"/>
                  </a:lnTo>
                  <a:lnTo>
                    <a:pt x="12384" y="24600"/>
                  </a:lnTo>
                  <a:lnTo>
                    <a:pt x="12402" y="24616"/>
                  </a:lnTo>
                  <a:lnTo>
                    <a:pt x="16801" y="65603"/>
                  </a:lnTo>
                  <a:lnTo>
                    <a:pt x="18672" y="111353"/>
                  </a:lnTo>
                  <a:lnTo>
                    <a:pt x="18788" y="130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2574">
            <a:extLst>
              <a:ext uri="{FF2B5EF4-FFF2-40B4-BE49-F238E27FC236}">
                <a16:creationId xmlns:a16="http://schemas.microsoft.com/office/drawing/2014/main" xmlns="" id="{D84E98EB-F030-4EA2-8E71-FBD47284CED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473200" y="6140460"/>
            <a:ext cx="1676401" cy="25391"/>
          </a:xfrm>
          <a:custGeom>
            <a:avLst/>
            <a:gdLst/>
            <a:ahLst/>
            <a:cxnLst/>
            <a:rect l="0" t="0" r="0" b="0"/>
            <a:pathLst>
              <a:path w="1676401" h="25391">
                <a:moveTo>
                  <a:pt x="0" y="25390"/>
                </a:moveTo>
                <a:lnTo>
                  <a:pt x="0" y="25390"/>
                </a:lnTo>
                <a:lnTo>
                  <a:pt x="39851" y="24685"/>
                </a:lnTo>
                <a:lnTo>
                  <a:pt x="82285" y="21026"/>
                </a:lnTo>
                <a:lnTo>
                  <a:pt x="113947" y="19923"/>
                </a:lnTo>
                <a:lnTo>
                  <a:pt x="146834" y="19432"/>
                </a:lnTo>
                <a:lnTo>
                  <a:pt x="180265" y="19214"/>
                </a:lnTo>
                <a:lnTo>
                  <a:pt x="213938" y="19116"/>
                </a:lnTo>
                <a:lnTo>
                  <a:pt x="251482" y="17193"/>
                </a:lnTo>
                <a:lnTo>
                  <a:pt x="292392" y="14691"/>
                </a:lnTo>
                <a:lnTo>
                  <a:pt x="336445" y="13579"/>
                </a:lnTo>
                <a:lnTo>
                  <a:pt x="364702" y="12577"/>
                </a:lnTo>
                <a:lnTo>
                  <a:pt x="396946" y="11204"/>
                </a:lnTo>
                <a:lnTo>
                  <a:pt x="431847" y="9582"/>
                </a:lnTo>
                <a:lnTo>
                  <a:pt x="462170" y="8502"/>
                </a:lnTo>
                <a:lnTo>
                  <a:pt x="489441" y="7781"/>
                </a:lnTo>
                <a:lnTo>
                  <a:pt x="514677" y="7300"/>
                </a:lnTo>
                <a:lnTo>
                  <a:pt x="544202" y="6980"/>
                </a:lnTo>
                <a:lnTo>
                  <a:pt x="576584" y="6767"/>
                </a:lnTo>
                <a:lnTo>
                  <a:pt x="610873" y="6624"/>
                </a:lnTo>
                <a:lnTo>
                  <a:pt x="645726" y="6530"/>
                </a:lnTo>
                <a:lnTo>
                  <a:pt x="680956" y="6466"/>
                </a:lnTo>
                <a:lnTo>
                  <a:pt x="716437" y="6424"/>
                </a:lnTo>
                <a:lnTo>
                  <a:pt x="745736" y="7101"/>
                </a:lnTo>
                <a:lnTo>
                  <a:pt x="793342" y="9736"/>
                </a:lnTo>
                <a:lnTo>
                  <a:pt x="833315" y="11377"/>
                </a:lnTo>
                <a:lnTo>
                  <a:pt x="869190" y="12106"/>
                </a:lnTo>
                <a:lnTo>
                  <a:pt x="901597" y="12431"/>
                </a:lnTo>
                <a:lnTo>
                  <a:pt x="936227" y="14456"/>
                </a:lnTo>
                <a:lnTo>
                  <a:pt x="972784" y="17003"/>
                </a:lnTo>
                <a:lnTo>
                  <a:pt x="1010198" y="18134"/>
                </a:lnTo>
                <a:lnTo>
                  <a:pt x="1044231" y="18638"/>
                </a:lnTo>
                <a:lnTo>
                  <a:pt x="1076525" y="18861"/>
                </a:lnTo>
                <a:lnTo>
                  <a:pt x="1109692" y="18960"/>
                </a:lnTo>
                <a:lnTo>
                  <a:pt x="1143248" y="19004"/>
                </a:lnTo>
                <a:lnTo>
                  <a:pt x="1176272" y="19025"/>
                </a:lnTo>
                <a:lnTo>
                  <a:pt x="1223335" y="19035"/>
                </a:lnTo>
                <a:lnTo>
                  <a:pt x="1256081" y="19038"/>
                </a:lnTo>
                <a:lnTo>
                  <a:pt x="1302878" y="19038"/>
                </a:lnTo>
                <a:lnTo>
                  <a:pt x="1344653" y="15669"/>
                </a:lnTo>
                <a:lnTo>
                  <a:pt x="1391625" y="8914"/>
                </a:lnTo>
                <a:lnTo>
                  <a:pt x="1432993" y="6848"/>
                </a:lnTo>
                <a:lnTo>
                  <a:pt x="1471922" y="6441"/>
                </a:lnTo>
                <a:lnTo>
                  <a:pt x="1517203" y="1328"/>
                </a:lnTo>
                <a:lnTo>
                  <a:pt x="1559219" y="166"/>
                </a:lnTo>
                <a:lnTo>
                  <a:pt x="1604500" y="0"/>
                </a:lnTo>
                <a:lnTo>
                  <a:pt x="1649756" y="695"/>
                </a:lnTo>
                <a:lnTo>
                  <a:pt x="1669615" y="6263"/>
                </a:lnTo>
                <a:lnTo>
                  <a:pt x="1676400" y="63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475">
            <a:extLst>
              <a:ext uri="{FF2B5EF4-FFF2-40B4-BE49-F238E27FC236}">
                <a16:creationId xmlns:a16="http://schemas.microsoft.com/office/drawing/2014/main" xmlns="" id="{A2F3E83F-C2A5-472F-A93F-C9368C8296A8}"/>
              </a:ext>
            </a:extLst>
          </p:cNvPr>
          <p:cNvGrpSpPr/>
          <p:nvPr/>
        </p:nvGrpSpPr>
        <p:grpSpPr>
          <a:xfrm>
            <a:off x="1447830" y="6077053"/>
            <a:ext cx="1708095" cy="120548"/>
            <a:chOff x="1447830" y="6077053"/>
            <a:chExt cx="1708095" cy="120548"/>
          </a:xfrm>
        </p:grpSpPr>
        <p:sp>
          <p:nvSpPr>
            <p:cNvPr id="102" name="SMARTInkShape-2575">
              <a:extLst>
                <a:ext uri="{FF2B5EF4-FFF2-40B4-BE49-F238E27FC236}">
                  <a16:creationId xmlns:a16="http://schemas.microsoft.com/office/drawing/2014/main" xmlns="" id="{AB2DC3AE-035F-48E4-8FB7-18A105ABCED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447830" y="6077053"/>
              <a:ext cx="1625571" cy="63398"/>
            </a:xfrm>
            <a:custGeom>
              <a:avLst/>
              <a:gdLst/>
              <a:ahLst/>
              <a:cxnLst/>
              <a:rect l="0" t="0" r="0" b="0"/>
              <a:pathLst>
                <a:path w="1625571" h="63398">
                  <a:moveTo>
                    <a:pt x="12670" y="63397"/>
                  </a:moveTo>
                  <a:lnTo>
                    <a:pt x="12670" y="63397"/>
                  </a:lnTo>
                  <a:lnTo>
                    <a:pt x="9299" y="63397"/>
                  </a:lnTo>
                  <a:lnTo>
                    <a:pt x="5762" y="61515"/>
                  </a:lnTo>
                  <a:lnTo>
                    <a:pt x="0" y="57070"/>
                  </a:lnTo>
                  <a:lnTo>
                    <a:pt x="3349" y="60425"/>
                  </a:lnTo>
                  <a:lnTo>
                    <a:pt x="8763" y="62076"/>
                  </a:lnTo>
                  <a:lnTo>
                    <a:pt x="51677" y="63320"/>
                  </a:lnTo>
                  <a:lnTo>
                    <a:pt x="92289" y="62676"/>
                  </a:lnTo>
                  <a:lnTo>
                    <a:pt x="127983" y="59029"/>
                  </a:lnTo>
                  <a:lnTo>
                    <a:pt x="166076" y="56928"/>
                  </a:lnTo>
                  <a:lnTo>
                    <a:pt x="208328" y="51445"/>
                  </a:lnTo>
                  <a:lnTo>
                    <a:pt x="252127" y="42609"/>
                  </a:lnTo>
                  <a:lnTo>
                    <a:pt x="295679" y="38658"/>
                  </a:lnTo>
                  <a:lnTo>
                    <a:pt x="336413" y="34039"/>
                  </a:lnTo>
                  <a:lnTo>
                    <a:pt x="378743" y="32355"/>
                  </a:lnTo>
                  <a:lnTo>
                    <a:pt x="418410" y="31856"/>
                  </a:lnTo>
                  <a:lnTo>
                    <a:pt x="456974" y="31004"/>
                  </a:lnTo>
                  <a:lnTo>
                    <a:pt x="495918" y="27302"/>
                  </a:lnTo>
                  <a:lnTo>
                    <a:pt x="537717" y="25891"/>
                  </a:lnTo>
                  <a:lnTo>
                    <a:pt x="577226" y="25473"/>
                  </a:lnTo>
                  <a:lnTo>
                    <a:pt x="615744" y="24644"/>
                  </a:lnTo>
                  <a:lnTo>
                    <a:pt x="653968" y="20244"/>
                  </a:lnTo>
                  <a:lnTo>
                    <a:pt x="692104" y="15176"/>
                  </a:lnTo>
                  <a:lnTo>
                    <a:pt x="730921" y="12656"/>
                  </a:lnTo>
                  <a:lnTo>
                    <a:pt x="772683" y="7753"/>
                  </a:lnTo>
                  <a:lnTo>
                    <a:pt x="811476" y="2538"/>
                  </a:lnTo>
                  <a:lnTo>
                    <a:pt x="856546" y="419"/>
                  </a:lnTo>
                  <a:lnTo>
                    <a:pt x="899420" y="0"/>
                  </a:lnTo>
                  <a:lnTo>
                    <a:pt x="942400" y="1793"/>
                  </a:lnTo>
                  <a:lnTo>
                    <a:pt x="988669" y="5661"/>
                  </a:lnTo>
                  <a:lnTo>
                    <a:pt x="1036189" y="9541"/>
                  </a:lnTo>
                  <a:lnTo>
                    <a:pt x="1079345" y="12195"/>
                  </a:lnTo>
                  <a:lnTo>
                    <a:pt x="1121787" y="12544"/>
                  </a:lnTo>
                  <a:lnTo>
                    <a:pt x="1168238" y="12592"/>
                  </a:lnTo>
                  <a:lnTo>
                    <a:pt x="1213569" y="16961"/>
                  </a:lnTo>
                  <a:lnTo>
                    <a:pt x="1255417" y="18685"/>
                  </a:lnTo>
                  <a:lnTo>
                    <a:pt x="1298828" y="23938"/>
                  </a:lnTo>
                  <a:lnTo>
                    <a:pt x="1338159" y="29481"/>
                  </a:lnTo>
                  <a:lnTo>
                    <a:pt x="1383468" y="31362"/>
                  </a:lnTo>
                  <a:lnTo>
                    <a:pt x="1428336" y="36635"/>
                  </a:lnTo>
                  <a:lnTo>
                    <a:pt x="1474460" y="39759"/>
                  </a:lnTo>
                  <a:lnTo>
                    <a:pt x="1520037" y="43742"/>
                  </a:lnTo>
                  <a:lnTo>
                    <a:pt x="1563948" y="44267"/>
                  </a:lnTo>
                  <a:lnTo>
                    <a:pt x="1611197" y="45048"/>
                  </a:lnTo>
                  <a:lnTo>
                    <a:pt x="1625570" y="506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576">
              <a:extLst>
                <a:ext uri="{FF2B5EF4-FFF2-40B4-BE49-F238E27FC236}">
                  <a16:creationId xmlns:a16="http://schemas.microsoft.com/office/drawing/2014/main" xmlns="" id="{3C5E01E8-4579-4F8E-856D-A7093D59B9F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479550" y="6140712"/>
              <a:ext cx="1608462" cy="37839"/>
            </a:xfrm>
            <a:custGeom>
              <a:avLst/>
              <a:gdLst/>
              <a:ahLst/>
              <a:cxnLst/>
              <a:rect l="0" t="0" r="0" b="0"/>
              <a:pathLst>
                <a:path w="1608462" h="37839">
                  <a:moveTo>
                    <a:pt x="0" y="37838"/>
                  </a:moveTo>
                  <a:lnTo>
                    <a:pt x="0" y="37838"/>
                  </a:lnTo>
                  <a:lnTo>
                    <a:pt x="37576" y="21937"/>
                  </a:lnTo>
                  <a:lnTo>
                    <a:pt x="72282" y="11411"/>
                  </a:lnTo>
                  <a:lnTo>
                    <a:pt x="114237" y="7665"/>
                  </a:lnTo>
                  <a:lnTo>
                    <a:pt x="145787" y="6790"/>
                  </a:lnTo>
                  <a:lnTo>
                    <a:pt x="180505" y="6400"/>
                  </a:lnTo>
                  <a:lnTo>
                    <a:pt x="218513" y="6226"/>
                  </a:lnTo>
                  <a:lnTo>
                    <a:pt x="261276" y="6150"/>
                  </a:lnTo>
                  <a:lnTo>
                    <a:pt x="306152" y="6115"/>
                  </a:lnTo>
                  <a:lnTo>
                    <a:pt x="351968" y="6100"/>
                  </a:lnTo>
                  <a:lnTo>
                    <a:pt x="398201" y="6093"/>
                  </a:lnTo>
                  <a:lnTo>
                    <a:pt x="422100" y="6092"/>
                  </a:lnTo>
                  <a:lnTo>
                    <a:pt x="446500" y="6091"/>
                  </a:lnTo>
                  <a:lnTo>
                    <a:pt x="471233" y="6090"/>
                  </a:lnTo>
                  <a:lnTo>
                    <a:pt x="496189" y="6089"/>
                  </a:lnTo>
                  <a:lnTo>
                    <a:pt x="521293" y="6089"/>
                  </a:lnTo>
                  <a:lnTo>
                    <a:pt x="546495" y="6087"/>
                  </a:lnTo>
                  <a:lnTo>
                    <a:pt x="572469" y="5383"/>
                  </a:lnTo>
                  <a:lnTo>
                    <a:pt x="598957" y="4206"/>
                  </a:lnTo>
                  <a:lnTo>
                    <a:pt x="625788" y="2717"/>
                  </a:lnTo>
                  <a:lnTo>
                    <a:pt x="652142" y="1724"/>
                  </a:lnTo>
                  <a:lnTo>
                    <a:pt x="678178" y="1062"/>
                  </a:lnTo>
                  <a:lnTo>
                    <a:pt x="704002" y="621"/>
                  </a:lnTo>
                  <a:lnTo>
                    <a:pt x="728979" y="326"/>
                  </a:lnTo>
                  <a:lnTo>
                    <a:pt x="753392" y="130"/>
                  </a:lnTo>
                  <a:lnTo>
                    <a:pt x="777428" y="0"/>
                  </a:lnTo>
                  <a:lnTo>
                    <a:pt x="824831" y="1736"/>
                  </a:lnTo>
                  <a:lnTo>
                    <a:pt x="871063" y="4154"/>
                  </a:lnTo>
                  <a:lnTo>
                    <a:pt x="915130" y="5228"/>
                  </a:lnTo>
                  <a:lnTo>
                    <a:pt x="958234" y="7587"/>
                  </a:lnTo>
                  <a:lnTo>
                    <a:pt x="1000204" y="10282"/>
                  </a:lnTo>
                  <a:lnTo>
                    <a:pt x="1040024" y="11479"/>
                  </a:lnTo>
                  <a:lnTo>
                    <a:pt x="1077007" y="13893"/>
                  </a:lnTo>
                  <a:lnTo>
                    <a:pt x="1111553" y="16613"/>
                  </a:lnTo>
                  <a:lnTo>
                    <a:pt x="1158063" y="18142"/>
                  </a:lnTo>
                  <a:lnTo>
                    <a:pt x="1198263" y="18597"/>
                  </a:lnTo>
                  <a:lnTo>
                    <a:pt x="1243809" y="18750"/>
                  </a:lnTo>
                  <a:lnTo>
                    <a:pt x="1286777" y="22152"/>
                  </a:lnTo>
                  <a:lnTo>
                    <a:pt x="1329941" y="24548"/>
                  </a:lnTo>
                  <a:lnTo>
                    <a:pt x="1376620" y="25022"/>
                  </a:lnTo>
                  <a:lnTo>
                    <a:pt x="1423391" y="28486"/>
                  </a:lnTo>
                  <a:lnTo>
                    <a:pt x="1469032" y="26531"/>
                  </a:lnTo>
                  <a:lnTo>
                    <a:pt x="1512437" y="25413"/>
                  </a:lnTo>
                  <a:lnTo>
                    <a:pt x="1533274" y="23338"/>
                  </a:lnTo>
                  <a:lnTo>
                    <a:pt x="1557415" y="19387"/>
                  </a:lnTo>
                  <a:lnTo>
                    <a:pt x="1604268" y="18798"/>
                  </a:lnTo>
                  <a:lnTo>
                    <a:pt x="1608461" y="18791"/>
                  </a:lnTo>
                  <a:lnTo>
                    <a:pt x="1606550" y="18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577">
              <a:extLst>
                <a:ext uri="{FF2B5EF4-FFF2-40B4-BE49-F238E27FC236}">
                  <a16:creationId xmlns:a16="http://schemas.microsoft.com/office/drawing/2014/main" xmlns="" id="{C853CB93-5F0A-4351-AAA0-C85A71648D7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619250" y="6140450"/>
              <a:ext cx="1308101" cy="57151"/>
            </a:xfrm>
            <a:custGeom>
              <a:avLst/>
              <a:gdLst/>
              <a:ahLst/>
              <a:cxnLst/>
              <a:rect l="0" t="0" r="0" b="0"/>
              <a:pathLst>
                <a:path w="1308101" h="57151">
                  <a:moveTo>
                    <a:pt x="0" y="57150"/>
                  </a:moveTo>
                  <a:lnTo>
                    <a:pt x="0" y="57150"/>
                  </a:lnTo>
                  <a:lnTo>
                    <a:pt x="36898" y="47010"/>
                  </a:lnTo>
                  <a:lnTo>
                    <a:pt x="68610" y="39474"/>
                  </a:lnTo>
                  <a:lnTo>
                    <a:pt x="107634" y="31420"/>
                  </a:lnTo>
                  <a:lnTo>
                    <a:pt x="153671" y="23842"/>
                  </a:lnTo>
                  <a:lnTo>
                    <a:pt x="180764" y="20833"/>
                  </a:lnTo>
                  <a:lnTo>
                    <a:pt x="209409" y="18122"/>
                  </a:lnTo>
                  <a:lnTo>
                    <a:pt x="255317" y="14903"/>
                  </a:lnTo>
                  <a:lnTo>
                    <a:pt x="312734" y="11347"/>
                  </a:lnTo>
                  <a:lnTo>
                    <a:pt x="377822" y="7565"/>
                  </a:lnTo>
                  <a:lnTo>
                    <a:pt x="439559" y="5043"/>
                  </a:lnTo>
                  <a:lnTo>
                    <a:pt x="499062" y="3363"/>
                  </a:lnTo>
                  <a:lnTo>
                    <a:pt x="557075" y="2242"/>
                  </a:lnTo>
                  <a:lnTo>
                    <a:pt x="612683" y="1495"/>
                  </a:lnTo>
                  <a:lnTo>
                    <a:pt x="666689" y="996"/>
                  </a:lnTo>
                  <a:lnTo>
                    <a:pt x="719626" y="664"/>
                  </a:lnTo>
                  <a:lnTo>
                    <a:pt x="771145" y="442"/>
                  </a:lnTo>
                  <a:lnTo>
                    <a:pt x="821719" y="295"/>
                  </a:lnTo>
                  <a:lnTo>
                    <a:pt x="871663" y="197"/>
                  </a:lnTo>
                  <a:lnTo>
                    <a:pt x="921186" y="132"/>
                  </a:lnTo>
                  <a:lnTo>
                    <a:pt x="970430" y="88"/>
                  </a:lnTo>
                  <a:lnTo>
                    <a:pt x="1019487" y="58"/>
                  </a:lnTo>
                  <a:lnTo>
                    <a:pt x="1062069" y="39"/>
                  </a:lnTo>
                  <a:lnTo>
                    <a:pt x="1100335" y="26"/>
                  </a:lnTo>
                  <a:lnTo>
                    <a:pt x="1135723" y="17"/>
                  </a:lnTo>
                  <a:lnTo>
                    <a:pt x="1164960" y="11"/>
                  </a:lnTo>
                  <a:lnTo>
                    <a:pt x="1212497" y="5"/>
                  </a:lnTo>
                  <a:lnTo>
                    <a:pt x="1257509" y="2"/>
                  </a:lnTo>
                  <a:lnTo>
                    <a:pt x="1300261" y="0"/>
                  </a:lnTo>
                  <a:lnTo>
                    <a:pt x="1302875" y="705"/>
                  </a:lnTo>
                  <a:lnTo>
                    <a:pt x="1304616" y="1881"/>
                  </a:lnTo>
                  <a:lnTo>
                    <a:pt x="13081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578">
              <a:extLst>
                <a:ext uri="{FF2B5EF4-FFF2-40B4-BE49-F238E27FC236}">
                  <a16:creationId xmlns:a16="http://schemas.microsoft.com/office/drawing/2014/main" xmlns="" id="{26DC9C28-0504-47AC-A8BA-74E80990F6F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539679" y="6141724"/>
              <a:ext cx="1292154" cy="35944"/>
            </a:xfrm>
            <a:custGeom>
              <a:avLst/>
              <a:gdLst/>
              <a:ahLst/>
              <a:cxnLst/>
              <a:rect l="0" t="0" r="0" b="0"/>
              <a:pathLst>
                <a:path w="1292154" h="35944">
                  <a:moveTo>
                    <a:pt x="3371" y="30476"/>
                  </a:moveTo>
                  <a:lnTo>
                    <a:pt x="3371" y="30476"/>
                  </a:lnTo>
                  <a:lnTo>
                    <a:pt x="0" y="30476"/>
                  </a:lnTo>
                  <a:lnTo>
                    <a:pt x="33671" y="34840"/>
                  </a:lnTo>
                  <a:lnTo>
                    <a:pt x="77280" y="35943"/>
                  </a:lnTo>
                  <a:lnTo>
                    <a:pt x="107677" y="35532"/>
                  </a:lnTo>
                  <a:lnTo>
                    <a:pt x="142758" y="34552"/>
                  </a:lnTo>
                  <a:lnTo>
                    <a:pt x="180962" y="33194"/>
                  </a:lnTo>
                  <a:lnTo>
                    <a:pt x="224776" y="30876"/>
                  </a:lnTo>
                  <a:lnTo>
                    <a:pt x="272330" y="27920"/>
                  </a:lnTo>
                  <a:lnTo>
                    <a:pt x="322377" y="24540"/>
                  </a:lnTo>
                  <a:lnTo>
                    <a:pt x="379731" y="21579"/>
                  </a:lnTo>
                  <a:lnTo>
                    <a:pt x="441955" y="18900"/>
                  </a:lnTo>
                  <a:lnTo>
                    <a:pt x="507427" y="16409"/>
                  </a:lnTo>
                  <a:lnTo>
                    <a:pt x="574358" y="14042"/>
                  </a:lnTo>
                  <a:lnTo>
                    <a:pt x="642262" y="11759"/>
                  </a:lnTo>
                  <a:lnTo>
                    <a:pt x="710815" y="9531"/>
                  </a:lnTo>
                  <a:lnTo>
                    <a:pt x="777684" y="7341"/>
                  </a:lnTo>
                  <a:lnTo>
                    <a:pt x="843430" y="5174"/>
                  </a:lnTo>
                  <a:lnTo>
                    <a:pt x="908427" y="3025"/>
                  </a:lnTo>
                  <a:lnTo>
                    <a:pt x="967280" y="1592"/>
                  </a:lnTo>
                  <a:lnTo>
                    <a:pt x="1022038" y="638"/>
                  </a:lnTo>
                  <a:lnTo>
                    <a:pt x="1074066" y="0"/>
                  </a:lnTo>
                  <a:lnTo>
                    <a:pt x="1117923" y="281"/>
                  </a:lnTo>
                  <a:lnTo>
                    <a:pt x="1156334" y="1174"/>
                  </a:lnTo>
                  <a:lnTo>
                    <a:pt x="1191113" y="2474"/>
                  </a:lnTo>
                  <a:lnTo>
                    <a:pt x="1217827" y="3342"/>
                  </a:lnTo>
                  <a:lnTo>
                    <a:pt x="1256916" y="4305"/>
                  </a:lnTo>
                  <a:lnTo>
                    <a:pt x="1292019" y="4923"/>
                  </a:lnTo>
                  <a:lnTo>
                    <a:pt x="1292153" y="4974"/>
                  </a:lnTo>
                  <a:lnTo>
                    <a:pt x="1286071" y="50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579">
              <a:extLst>
                <a:ext uri="{FF2B5EF4-FFF2-40B4-BE49-F238E27FC236}">
                  <a16:creationId xmlns:a16="http://schemas.microsoft.com/office/drawing/2014/main" xmlns="" id="{51497ECC-DDF8-4E00-95C4-537F03EC164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911350" y="6122283"/>
              <a:ext cx="959777" cy="18168"/>
            </a:xfrm>
            <a:custGeom>
              <a:avLst/>
              <a:gdLst/>
              <a:ahLst/>
              <a:cxnLst/>
              <a:rect l="0" t="0" r="0" b="0"/>
              <a:pathLst>
                <a:path w="959777" h="18168">
                  <a:moveTo>
                    <a:pt x="0" y="5467"/>
                  </a:moveTo>
                  <a:lnTo>
                    <a:pt x="0" y="5467"/>
                  </a:lnTo>
                  <a:lnTo>
                    <a:pt x="36062" y="5466"/>
                  </a:lnTo>
                  <a:lnTo>
                    <a:pt x="79998" y="5466"/>
                  </a:lnTo>
                  <a:lnTo>
                    <a:pt x="109776" y="5466"/>
                  </a:lnTo>
                  <a:lnTo>
                    <a:pt x="143740" y="5466"/>
                  </a:lnTo>
                  <a:lnTo>
                    <a:pt x="180493" y="5466"/>
                  </a:lnTo>
                  <a:lnTo>
                    <a:pt x="222634" y="4762"/>
                  </a:lnTo>
                  <a:lnTo>
                    <a:pt x="268367" y="3585"/>
                  </a:lnTo>
                  <a:lnTo>
                    <a:pt x="316495" y="2096"/>
                  </a:lnTo>
                  <a:lnTo>
                    <a:pt x="369041" y="1103"/>
                  </a:lnTo>
                  <a:lnTo>
                    <a:pt x="424533" y="441"/>
                  </a:lnTo>
                  <a:lnTo>
                    <a:pt x="481988" y="0"/>
                  </a:lnTo>
                  <a:lnTo>
                    <a:pt x="538637" y="411"/>
                  </a:lnTo>
                  <a:lnTo>
                    <a:pt x="594747" y="1390"/>
                  </a:lnTo>
                  <a:lnTo>
                    <a:pt x="650498" y="2749"/>
                  </a:lnTo>
                  <a:lnTo>
                    <a:pt x="698954" y="4361"/>
                  </a:lnTo>
                  <a:lnTo>
                    <a:pt x="742547" y="6141"/>
                  </a:lnTo>
                  <a:lnTo>
                    <a:pt x="782898" y="8033"/>
                  </a:lnTo>
                  <a:lnTo>
                    <a:pt x="817560" y="9295"/>
                  </a:lnTo>
                  <a:lnTo>
                    <a:pt x="848429" y="10135"/>
                  </a:lnTo>
                  <a:lnTo>
                    <a:pt x="876769" y="10695"/>
                  </a:lnTo>
                  <a:lnTo>
                    <a:pt x="917666" y="13200"/>
                  </a:lnTo>
                  <a:lnTo>
                    <a:pt x="959181" y="17186"/>
                  </a:lnTo>
                  <a:lnTo>
                    <a:pt x="959776" y="17513"/>
                  </a:lnTo>
                  <a:lnTo>
                    <a:pt x="939800" y="18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580">
              <a:extLst>
                <a:ext uri="{FF2B5EF4-FFF2-40B4-BE49-F238E27FC236}">
                  <a16:creationId xmlns:a16="http://schemas.microsoft.com/office/drawing/2014/main" xmlns="" id="{3FAF74DE-1903-4B83-9108-84C40766821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803008" y="6134119"/>
              <a:ext cx="1352917" cy="36938"/>
            </a:xfrm>
            <a:custGeom>
              <a:avLst/>
              <a:gdLst/>
              <a:ahLst/>
              <a:cxnLst/>
              <a:rect l="0" t="0" r="0" b="0"/>
              <a:pathLst>
                <a:path w="1352917" h="36938">
                  <a:moveTo>
                    <a:pt x="6742" y="25381"/>
                  </a:moveTo>
                  <a:lnTo>
                    <a:pt x="6742" y="25381"/>
                  </a:lnTo>
                  <a:lnTo>
                    <a:pt x="0" y="28752"/>
                  </a:lnTo>
                  <a:lnTo>
                    <a:pt x="1542" y="30450"/>
                  </a:lnTo>
                  <a:lnTo>
                    <a:pt x="12662" y="34220"/>
                  </a:lnTo>
                  <a:lnTo>
                    <a:pt x="44416" y="36365"/>
                  </a:lnTo>
                  <a:lnTo>
                    <a:pt x="65724" y="36937"/>
                  </a:lnTo>
                  <a:lnTo>
                    <a:pt x="94747" y="36613"/>
                  </a:lnTo>
                  <a:lnTo>
                    <a:pt x="128912" y="35691"/>
                  </a:lnTo>
                  <a:lnTo>
                    <a:pt x="166505" y="34371"/>
                  </a:lnTo>
                  <a:lnTo>
                    <a:pt x="211323" y="32080"/>
                  </a:lnTo>
                  <a:lnTo>
                    <a:pt x="260957" y="29141"/>
                  </a:lnTo>
                  <a:lnTo>
                    <a:pt x="313802" y="25770"/>
                  </a:lnTo>
                  <a:lnTo>
                    <a:pt x="373726" y="22114"/>
                  </a:lnTo>
                  <a:lnTo>
                    <a:pt x="438370" y="18264"/>
                  </a:lnTo>
                  <a:lnTo>
                    <a:pt x="506161" y="14286"/>
                  </a:lnTo>
                  <a:lnTo>
                    <a:pt x="574638" y="10930"/>
                  </a:lnTo>
                  <a:lnTo>
                    <a:pt x="643573" y="7985"/>
                  </a:lnTo>
                  <a:lnTo>
                    <a:pt x="712812" y="5317"/>
                  </a:lnTo>
                  <a:lnTo>
                    <a:pt x="773789" y="3539"/>
                  </a:lnTo>
                  <a:lnTo>
                    <a:pt x="829257" y="2352"/>
                  </a:lnTo>
                  <a:lnTo>
                    <a:pt x="881052" y="1562"/>
                  </a:lnTo>
                  <a:lnTo>
                    <a:pt x="924754" y="1034"/>
                  </a:lnTo>
                  <a:lnTo>
                    <a:pt x="963062" y="683"/>
                  </a:lnTo>
                  <a:lnTo>
                    <a:pt x="997772" y="450"/>
                  </a:lnTo>
                  <a:lnTo>
                    <a:pt x="1027262" y="293"/>
                  </a:lnTo>
                  <a:lnTo>
                    <a:pt x="1053272" y="189"/>
                  </a:lnTo>
                  <a:lnTo>
                    <a:pt x="1095577" y="74"/>
                  </a:lnTo>
                  <a:lnTo>
                    <a:pt x="1140088" y="0"/>
                  </a:lnTo>
                  <a:lnTo>
                    <a:pt x="1171368" y="687"/>
                  </a:lnTo>
                  <a:lnTo>
                    <a:pt x="1196349" y="5743"/>
                  </a:lnTo>
                  <a:lnTo>
                    <a:pt x="1239015" y="6308"/>
                  </a:lnTo>
                  <a:lnTo>
                    <a:pt x="1283592" y="12419"/>
                  </a:lnTo>
                  <a:lnTo>
                    <a:pt x="1330004" y="18629"/>
                  </a:lnTo>
                  <a:lnTo>
                    <a:pt x="1352916" y="19031"/>
                  </a:lnTo>
                  <a:lnTo>
                    <a:pt x="1347473" y="19031"/>
                  </a:lnTo>
                  <a:lnTo>
                    <a:pt x="1347179" y="19736"/>
                  </a:lnTo>
                  <a:lnTo>
                    <a:pt x="1346592" y="25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476">
            <a:extLst>
              <a:ext uri="{FF2B5EF4-FFF2-40B4-BE49-F238E27FC236}">
                <a16:creationId xmlns:a16="http://schemas.microsoft.com/office/drawing/2014/main" xmlns="" id="{EF9B14B9-2943-4CE6-9FC2-47F6FEB9F1DC}"/>
              </a:ext>
            </a:extLst>
          </p:cNvPr>
          <p:cNvGrpSpPr/>
          <p:nvPr/>
        </p:nvGrpSpPr>
        <p:grpSpPr>
          <a:xfrm>
            <a:off x="3073400" y="4369478"/>
            <a:ext cx="222251" cy="202523"/>
            <a:chOff x="3073400" y="4369478"/>
            <a:chExt cx="222251" cy="202523"/>
          </a:xfrm>
        </p:grpSpPr>
        <p:sp>
          <p:nvSpPr>
            <p:cNvPr id="109" name="SMARTInkShape-2581">
              <a:extLst>
                <a:ext uri="{FF2B5EF4-FFF2-40B4-BE49-F238E27FC236}">
                  <a16:creationId xmlns:a16="http://schemas.microsoft.com/office/drawing/2014/main" xmlns="" id="{6488A679-74C1-4476-A3D4-6EA550487C5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073400" y="4369478"/>
              <a:ext cx="12701" cy="202523"/>
            </a:xfrm>
            <a:custGeom>
              <a:avLst/>
              <a:gdLst/>
              <a:ahLst/>
              <a:cxnLst/>
              <a:rect l="0" t="0" r="0" b="0"/>
              <a:pathLst>
                <a:path w="12701" h="202523">
                  <a:moveTo>
                    <a:pt x="0" y="24722"/>
                  </a:moveTo>
                  <a:lnTo>
                    <a:pt x="0" y="24722"/>
                  </a:lnTo>
                  <a:lnTo>
                    <a:pt x="0" y="0"/>
                  </a:lnTo>
                  <a:lnTo>
                    <a:pt x="3371" y="38106"/>
                  </a:lnTo>
                  <a:lnTo>
                    <a:pt x="2096" y="77998"/>
                  </a:lnTo>
                  <a:lnTo>
                    <a:pt x="621" y="118824"/>
                  </a:lnTo>
                  <a:lnTo>
                    <a:pt x="1534" y="164770"/>
                  </a:lnTo>
                  <a:lnTo>
                    <a:pt x="12700" y="202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582">
              <a:extLst>
                <a:ext uri="{FF2B5EF4-FFF2-40B4-BE49-F238E27FC236}">
                  <a16:creationId xmlns:a16="http://schemas.microsoft.com/office/drawing/2014/main" xmlns="" id="{A4544F98-12F8-4547-B80E-B4A1888CADA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220333" y="4508500"/>
              <a:ext cx="75318" cy="12701"/>
            </a:xfrm>
            <a:custGeom>
              <a:avLst/>
              <a:gdLst/>
              <a:ahLst/>
              <a:cxnLst/>
              <a:rect l="0" t="0" r="0" b="0"/>
              <a:pathLst>
                <a:path w="753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6536" y="5792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2583">
            <a:extLst>
              <a:ext uri="{FF2B5EF4-FFF2-40B4-BE49-F238E27FC236}">
                <a16:creationId xmlns:a16="http://schemas.microsoft.com/office/drawing/2014/main" xmlns="" id="{41BAC322-2BFA-4950-8805-B944619F4C7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581400" y="45529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Shape-2584">
            <a:extLst>
              <a:ext uri="{FF2B5EF4-FFF2-40B4-BE49-F238E27FC236}">
                <a16:creationId xmlns:a16="http://schemas.microsoft.com/office/drawing/2014/main" xmlns="" id="{3A7FF3D0-A5B3-4163-8730-B6D508606BF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883150" y="46037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Shape-2585">
            <a:extLst>
              <a:ext uri="{FF2B5EF4-FFF2-40B4-BE49-F238E27FC236}">
                <a16:creationId xmlns:a16="http://schemas.microsoft.com/office/drawing/2014/main" xmlns="" id="{64ABD8CE-5999-4C00-A51C-FC48F07002E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937249" y="4668394"/>
            <a:ext cx="12702" cy="11557"/>
          </a:xfrm>
          <a:custGeom>
            <a:avLst/>
            <a:gdLst/>
            <a:ahLst/>
            <a:cxnLst/>
            <a:rect l="0" t="0" r="0" b="0"/>
            <a:pathLst>
              <a:path w="12702" h="11557">
                <a:moveTo>
                  <a:pt x="1" y="11556"/>
                </a:moveTo>
                <a:lnTo>
                  <a:pt x="1" y="11556"/>
                </a:lnTo>
                <a:lnTo>
                  <a:pt x="0" y="8185"/>
                </a:lnTo>
                <a:lnTo>
                  <a:pt x="1883" y="4648"/>
                </a:lnTo>
                <a:lnTo>
                  <a:pt x="3372" y="2717"/>
                </a:lnTo>
                <a:lnTo>
                  <a:pt x="6908" y="572"/>
                </a:lnTo>
                <a:lnTo>
                  <a:pt x="8840" y="0"/>
                </a:lnTo>
                <a:lnTo>
                  <a:pt x="10127" y="1030"/>
                </a:lnTo>
                <a:lnTo>
                  <a:pt x="12701" y="115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480">
            <a:extLst>
              <a:ext uri="{FF2B5EF4-FFF2-40B4-BE49-F238E27FC236}">
                <a16:creationId xmlns:a16="http://schemas.microsoft.com/office/drawing/2014/main" xmlns="" id="{117316AE-1D53-42EF-965C-57268AF6C9D2}"/>
              </a:ext>
            </a:extLst>
          </p:cNvPr>
          <p:cNvGrpSpPr/>
          <p:nvPr/>
        </p:nvGrpSpPr>
        <p:grpSpPr>
          <a:xfrm>
            <a:off x="5905500" y="5708650"/>
            <a:ext cx="38101" cy="419101"/>
            <a:chOff x="5905500" y="5708650"/>
            <a:chExt cx="38101" cy="419101"/>
          </a:xfrm>
        </p:grpSpPr>
        <p:sp>
          <p:nvSpPr>
            <p:cNvPr id="115" name="SMARTInkShape-2586">
              <a:extLst>
                <a:ext uri="{FF2B5EF4-FFF2-40B4-BE49-F238E27FC236}">
                  <a16:creationId xmlns:a16="http://schemas.microsoft.com/office/drawing/2014/main" xmlns="" id="{C6BFFFAA-E5B1-4ECE-9919-B4B8DE4D613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924550" y="570865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0" y="0"/>
                  </a:moveTo>
                  <a:lnTo>
                    <a:pt x="0" y="0"/>
                  </a:lnTo>
                  <a:lnTo>
                    <a:pt x="3371" y="38724"/>
                  </a:lnTo>
                  <a:lnTo>
                    <a:pt x="6467" y="83222"/>
                  </a:lnTo>
                  <a:lnTo>
                    <a:pt x="13141" y="128596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587">
              <a:extLst>
                <a:ext uri="{FF2B5EF4-FFF2-40B4-BE49-F238E27FC236}">
                  <a16:creationId xmlns:a16="http://schemas.microsoft.com/office/drawing/2014/main" xmlns="" id="{0928DB41-9431-4F89-A173-3954E9D7DBF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905500" y="61023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0" y="23111"/>
                  </a:lnTo>
                  <a:lnTo>
                    <a:pt x="1411" y="23874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2588">
            <a:extLst>
              <a:ext uri="{FF2B5EF4-FFF2-40B4-BE49-F238E27FC236}">
                <a16:creationId xmlns:a16="http://schemas.microsoft.com/office/drawing/2014/main" xmlns="" id="{60F480A9-ED4F-4C2B-A10D-357B8B86430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924550" y="4622825"/>
            <a:ext cx="3311486" cy="31726"/>
          </a:xfrm>
          <a:custGeom>
            <a:avLst/>
            <a:gdLst/>
            <a:ahLst/>
            <a:cxnLst/>
            <a:rect l="0" t="0" r="0" b="0"/>
            <a:pathLst>
              <a:path w="3311486" h="31726">
                <a:moveTo>
                  <a:pt x="0" y="31725"/>
                </a:moveTo>
                <a:lnTo>
                  <a:pt x="0" y="31725"/>
                </a:lnTo>
                <a:lnTo>
                  <a:pt x="0" y="26258"/>
                </a:lnTo>
                <a:lnTo>
                  <a:pt x="6088" y="19309"/>
                </a:lnTo>
                <a:lnTo>
                  <a:pt x="12431" y="19032"/>
                </a:lnTo>
                <a:lnTo>
                  <a:pt x="17716" y="14662"/>
                </a:lnTo>
                <a:lnTo>
                  <a:pt x="23516" y="12558"/>
                </a:lnTo>
                <a:lnTo>
                  <a:pt x="30408" y="8485"/>
                </a:lnTo>
                <a:lnTo>
                  <a:pt x="71133" y="6452"/>
                </a:lnTo>
                <a:lnTo>
                  <a:pt x="107341" y="6349"/>
                </a:lnTo>
                <a:lnTo>
                  <a:pt x="144772" y="6332"/>
                </a:lnTo>
                <a:lnTo>
                  <a:pt x="178408" y="6328"/>
                </a:lnTo>
                <a:lnTo>
                  <a:pt x="217581" y="6326"/>
                </a:lnTo>
                <a:lnTo>
                  <a:pt x="260862" y="6325"/>
                </a:lnTo>
                <a:lnTo>
                  <a:pt x="284681" y="6325"/>
                </a:lnTo>
                <a:lnTo>
                  <a:pt x="309731" y="6325"/>
                </a:lnTo>
                <a:lnTo>
                  <a:pt x="335605" y="6325"/>
                </a:lnTo>
                <a:lnTo>
                  <a:pt x="362026" y="6325"/>
                </a:lnTo>
                <a:lnTo>
                  <a:pt x="388812" y="6325"/>
                </a:lnTo>
                <a:lnTo>
                  <a:pt x="415841" y="6325"/>
                </a:lnTo>
                <a:lnTo>
                  <a:pt x="444443" y="6325"/>
                </a:lnTo>
                <a:lnTo>
                  <a:pt x="474096" y="6325"/>
                </a:lnTo>
                <a:lnTo>
                  <a:pt x="504448" y="6325"/>
                </a:lnTo>
                <a:lnTo>
                  <a:pt x="534559" y="6325"/>
                </a:lnTo>
                <a:lnTo>
                  <a:pt x="564512" y="6325"/>
                </a:lnTo>
                <a:lnTo>
                  <a:pt x="594357" y="6325"/>
                </a:lnTo>
                <a:lnTo>
                  <a:pt x="624839" y="7030"/>
                </a:lnTo>
                <a:lnTo>
                  <a:pt x="655742" y="8206"/>
                </a:lnTo>
                <a:lnTo>
                  <a:pt x="686928" y="9696"/>
                </a:lnTo>
                <a:lnTo>
                  <a:pt x="719007" y="11394"/>
                </a:lnTo>
                <a:lnTo>
                  <a:pt x="751683" y="13233"/>
                </a:lnTo>
                <a:lnTo>
                  <a:pt x="784755" y="15163"/>
                </a:lnTo>
                <a:lnTo>
                  <a:pt x="817387" y="17156"/>
                </a:lnTo>
                <a:lnTo>
                  <a:pt x="849725" y="19190"/>
                </a:lnTo>
                <a:lnTo>
                  <a:pt x="881866" y="21252"/>
                </a:lnTo>
                <a:lnTo>
                  <a:pt x="913878" y="23332"/>
                </a:lnTo>
                <a:lnTo>
                  <a:pt x="945802" y="25424"/>
                </a:lnTo>
                <a:lnTo>
                  <a:pt x="977668" y="27524"/>
                </a:lnTo>
                <a:lnTo>
                  <a:pt x="1010201" y="28925"/>
                </a:lnTo>
                <a:lnTo>
                  <a:pt x="1043178" y="29858"/>
                </a:lnTo>
                <a:lnTo>
                  <a:pt x="1076452" y="30481"/>
                </a:lnTo>
                <a:lnTo>
                  <a:pt x="1109924" y="30895"/>
                </a:lnTo>
                <a:lnTo>
                  <a:pt x="1143526" y="31172"/>
                </a:lnTo>
                <a:lnTo>
                  <a:pt x="1177218" y="31356"/>
                </a:lnTo>
                <a:lnTo>
                  <a:pt x="1210967" y="31479"/>
                </a:lnTo>
                <a:lnTo>
                  <a:pt x="1244756" y="31561"/>
                </a:lnTo>
                <a:lnTo>
                  <a:pt x="1278571" y="31616"/>
                </a:lnTo>
                <a:lnTo>
                  <a:pt x="1313108" y="31653"/>
                </a:lnTo>
                <a:lnTo>
                  <a:pt x="1348128" y="31676"/>
                </a:lnTo>
                <a:lnTo>
                  <a:pt x="1383469" y="31692"/>
                </a:lnTo>
                <a:lnTo>
                  <a:pt x="1419023" y="30998"/>
                </a:lnTo>
                <a:lnTo>
                  <a:pt x="1454721" y="29829"/>
                </a:lnTo>
                <a:lnTo>
                  <a:pt x="1490514" y="28344"/>
                </a:lnTo>
                <a:lnTo>
                  <a:pt x="1527781" y="26649"/>
                </a:lnTo>
                <a:lnTo>
                  <a:pt x="1566032" y="24813"/>
                </a:lnTo>
                <a:lnTo>
                  <a:pt x="1604937" y="22884"/>
                </a:lnTo>
                <a:lnTo>
                  <a:pt x="1644280" y="21597"/>
                </a:lnTo>
                <a:lnTo>
                  <a:pt x="1683914" y="20740"/>
                </a:lnTo>
                <a:lnTo>
                  <a:pt x="1723743" y="20168"/>
                </a:lnTo>
                <a:lnTo>
                  <a:pt x="1764406" y="19082"/>
                </a:lnTo>
                <a:lnTo>
                  <a:pt x="1805627" y="17652"/>
                </a:lnTo>
                <a:lnTo>
                  <a:pt x="1847217" y="15993"/>
                </a:lnTo>
                <a:lnTo>
                  <a:pt x="1887645" y="14887"/>
                </a:lnTo>
                <a:lnTo>
                  <a:pt x="1927296" y="14150"/>
                </a:lnTo>
                <a:lnTo>
                  <a:pt x="1966431" y="13658"/>
                </a:lnTo>
                <a:lnTo>
                  <a:pt x="2005926" y="12625"/>
                </a:lnTo>
                <a:lnTo>
                  <a:pt x="2045662" y="11231"/>
                </a:lnTo>
                <a:lnTo>
                  <a:pt x="2085558" y="9595"/>
                </a:lnTo>
                <a:lnTo>
                  <a:pt x="2124150" y="8505"/>
                </a:lnTo>
                <a:lnTo>
                  <a:pt x="2161873" y="7778"/>
                </a:lnTo>
                <a:lnTo>
                  <a:pt x="2199015" y="7294"/>
                </a:lnTo>
                <a:lnTo>
                  <a:pt x="2237182" y="6265"/>
                </a:lnTo>
                <a:lnTo>
                  <a:pt x="2276032" y="4874"/>
                </a:lnTo>
                <a:lnTo>
                  <a:pt x="2315338" y="3241"/>
                </a:lnTo>
                <a:lnTo>
                  <a:pt x="2353536" y="2152"/>
                </a:lnTo>
                <a:lnTo>
                  <a:pt x="2390996" y="1426"/>
                </a:lnTo>
                <a:lnTo>
                  <a:pt x="2427963" y="943"/>
                </a:lnTo>
                <a:lnTo>
                  <a:pt x="2465309" y="620"/>
                </a:lnTo>
                <a:lnTo>
                  <a:pt x="2502905" y="405"/>
                </a:lnTo>
                <a:lnTo>
                  <a:pt x="2540671" y="261"/>
                </a:lnTo>
                <a:lnTo>
                  <a:pt x="2577136" y="166"/>
                </a:lnTo>
                <a:lnTo>
                  <a:pt x="2612735" y="103"/>
                </a:lnTo>
                <a:lnTo>
                  <a:pt x="2647757" y="60"/>
                </a:lnTo>
                <a:lnTo>
                  <a:pt x="2682394" y="32"/>
                </a:lnTo>
                <a:lnTo>
                  <a:pt x="2716774" y="13"/>
                </a:lnTo>
                <a:lnTo>
                  <a:pt x="2750982" y="0"/>
                </a:lnTo>
                <a:lnTo>
                  <a:pt x="2783667" y="697"/>
                </a:lnTo>
                <a:lnTo>
                  <a:pt x="2815333" y="1867"/>
                </a:lnTo>
                <a:lnTo>
                  <a:pt x="2846322" y="3353"/>
                </a:lnTo>
                <a:lnTo>
                  <a:pt x="2876859" y="4344"/>
                </a:lnTo>
                <a:lnTo>
                  <a:pt x="2907095" y="5004"/>
                </a:lnTo>
                <a:lnTo>
                  <a:pt x="2937130" y="5444"/>
                </a:lnTo>
                <a:lnTo>
                  <a:pt x="2965620" y="5738"/>
                </a:lnTo>
                <a:lnTo>
                  <a:pt x="2993080" y="5934"/>
                </a:lnTo>
                <a:lnTo>
                  <a:pt x="3019853" y="6064"/>
                </a:lnTo>
                <a:lnTo>
                  <a:pt x="3045463" y="6151"/>
                </a:lnTo>
                <a:lnTo>
                  <a:pt x="3070299" y="6209"/>
                </a:lnTo>
                <a:lnTo>
                  <a:pt x="3117177" y="6979"/>
                </a:lnTo>
                <a:lnTo>
                  <a:pt x="3159178" y="9673"/>
                </a:lnTo>
                <a:lnTo>
                  <a:pt x="3197130" y="11341"/>
                </a:lnTo>
                <a:lnTo>
                  <a:pt x="3244586" y="14161"/>
                </a:lnTo>
                <a:lnTo>
                  <a:pt x="3285485" y="18064"/>
                </a:lnTo>
                <a:lnTo>
                  <a:pt x="3311485" y="18941"/>
                </a:lnTo>
                <a:lnTo>
                  <a:pt x="3295650" y="190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482">
            <a:extLst>
              <a:ext uri="{FF2B5EF4-FFF2-40B4-BE49-F238E27FC236}">
                <a16:creationId xmlns:a16="http://schemas.microsoft.com/office/drawing/2014/main" xmlns="" id="{500FB0E5-6040-49FE-AFC7-24F9E7195DAB}"/>
              </a:ext>
            </a:extLst>
          </p:cNvPr>
          <p:cNvGrpSpPr/>
          <p:nvPr/>
        </p:nvGrpSpPr>
        <p:grpSpPr>
          <a:xfrm>
            <a:off x="3586672" y="6040150"/>
            <a:ext cx="851979" cy="546024"/>
            <a:chOff x="3586672" y="6040150"/>
            <a:chExt cx="851979" cy="546024"/>
          </a:xfrm>
        </p:grpSpPr>
        <p:sp>
          <p:nvSpPr>
            <p:cNvPr id="119" name="SMARTInkShape-2589">
              <a:extLst>
                <a:ext uri="{FF2B5EF4-FFF2-40B4-BE49-F238E27FC236}">
                  <a16:creationId xmlns:a16="http://schemas.microsoft.com/office/drawing/2014/main" xmlns="" id="{D6D3E872-B75C-481A-BB0C-83C29A0D677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318000" y="62992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1550" y="588"/>
                  </a:lnTo>
                  <a:lnTo>
                    <a:pt x="57643" y="77"/>
                  </a:lnTo>
                  <a:lnTo>
                    <a:pt x="103814" y="1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590">
              <a:extLst>
                <a:ext uri="{FF2B5EF4-FFF2-40B4-BE49-F238E27FC236}">
                  <a16:creationId xmlns:a16="http://schemas.microsoft.com/office/drawing/2014/main" xmlns="" id="{87F46700-0C96-47BA-A156-63FC0C2D7F5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311757" y="6318512"/>
              <a:ext cx="25164" cy="120389"/>
            </a:xfrm>
            <a:custGeom>
              <a:avLst/>
              <a:gdLst/>
              <a:ahLst/>
              <a:cxnLst/>
              <a:rect l="0" t="0" r="0" b="0"/>
              <a:pathLst>
                <a:path w="25164" h="120389">
                  <a:moveTo>
                    <a:pt x="18943" y="6088"/>
                  </a:moveTo>
                  <a:lnTo>
                    <a:pt x="18943" y="6088"/>
                  </a:lnTo>
                  <a:lnTo>
                    <a:pt x="15572" y="2717"/>
                  </a:lnTo>
                  <a:lnTo>
                    <a:pt x="12036" y="1062"/>
                  </a:lnTo>
                  <a:lnTo>
                    <a:pt x="4016" y="0"/>
                  </a:lnTo>
                  <a:lnTo>
                    <a:pt x="2642" y="1324"/>
                  </a:lnTo>
                  <a:lnTo>
                    <a:pt x="1115" y="6558"/>
                  </a:lnTo>
                  <a:lnTo>
                    <a:pt x="0" y="32969"/>
                  </a:lnTo>
                  <a:lnTo>
                    <a:pt x="3296" y="47606"/>
                  </a:lnTo>
                  <a:lnTo>
                    <a:pt x="21958" y="82371"/>
                  </a:lnTo>
                  <a:lnTo>
                    <a:pt x="25163" y="114821"/>
                  </a:lnTo>
                  <a:lnTo>
                    <a:pt x="24500" y="116677"/>
                  </a:lnTo>
                  <a:lnTo>
                    <a:pt x="23354" y="117914"/>
                  </a:lnTo>
                  <a:lnTo>
                    <a:pt x="18943" y="1203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591">
              <a:extLst>
                <a:ext uri="{FF2B5EF4-FFF2-40B4-BE49-F238E27FC236}">
                  <a16:creationId xmlns:a16="http://schemas.microsoft.com/office/drawing/2014/main" xmlns="" id="{35D6DABE-DFEB-4086-B2A8-AF9B2E2D5BF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165600" y="6309264"/>
              <a:ext cx="84397" cy="131671"/>
            </a:xfrm>
            <a:custGeom>
              <a:avLst/>
              <a:gdLst/>
              <a:ahLst/>
              <a:cxnLst/>
              <a:rect l="0" t="0" r="0" b="0"/>
              <a:pathLst>
                <a:path w="84397" h="131671">
                  <a:moveTo>
                    <a:pt x="0" y="15336"/>
                  </a:moveTo>
                  <a:lnTo>
                    <a:pt x="0" y="15336"/>
                  </a:lnTo>
                  <a:lnTo>
                    <a:pt x="5775" y="10266"/>
                  </a:lnTo>
                  <a:lnTo>
                    <a:pt x="27136" y="409"/>
                  </a:lnTo>
                  <a:lnTo>
                    <a:pt x="38872" y="0"/>
                  </a:lnTo>
                  <a:lnTo>
                    <a:pt x="49732" y="2169"/>
                  </a:lnTo>
                  <a:lnTo>
                    <a:pt x="59812" y="7359"/>
                  </a:lnTo>
                  <a:lnTo>
                    <a:pt x="64919" y="11320"/>
                  </a:lnTo>
                  <a:lnTo>
                    <a:pt x="65857" y="14776"/>
                  </a:lnTo>
                  <a:lnTo>
                    <a:pt x="65018" y="24259"/>
                  </a:lnTo>
                  <a:lnTo>
                    <a:pt x="63101" y="28340"/>
                  </a:lnTo>
                  <a:lnTo>
                    <a:pt x="41592" y="51881"/>
                  </a:lnTo>
                  <a:lnTo>
                    <a:pt x="38789" y="58225"/>
                  </a:lnTo>
                  <a:lnTo>
                    <a:pt x="39265" y="58745"/>
                  </a:lnTo>
                  <a:lnTo>
                    <a:pt x="71005" y="70590"/>
                  </a:lnTo>
                  <a:lnTo>
                    <a:pt x="76949" y="74701"/>
                  </a:lnTo>
                  <a:lnTo>
                    <a:pt x="84262" y="84352"/>
                  </a:lnTo>
                  <a:lnTo>
                    <a:pt x="84396" y="88158"/>
                  </a:lnTo>
                  <a:lnTo>
                    <a:pt x="74187" y="108581"/>
                  </a:lnTo>
                  <a:lnTo>
                    <a:pt x="61022" y="121202"/>
                  </a:lnTo>
                  <a:lnTo>
                    <a:pt x="44796" y="131629"/>
                  </a:lnTo>
                  <a:lnTo>
                    <a:pt x="43976" y="131670"/>
                  </a:lnTo>
                  <a:lnTo>
                    <a:pt x="44450" y="1296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592">
              <a:extLst>
                <a:ext uri="{FF2B5EF4-FFF2-40B4-BE49-F238E27FC236}">
                  <a16:creationId xmlns:a16="http://schemas.microsoft.com/office/drawing/2014/main" xmlns="" id="{A9B0908A-0272-4910-9A86-E4890A9DD25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140200" y="6375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593">
              <a:extLst>
                <a:ext uri="{FF2B5EF4-FFF2-40B4-BE49-F238E27FC236}">
                  <a16:creationId xmlns:a16="http://schemas.microsoft.com/office/drawing/2014/main" xmlns="" id="{6C40855C-9B6E-4F5B-814B-6556346FEEA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033550" y="6318250"/>
              <a:ext cx="49501" cy="87154"/>
            </a:xfrm>
            <a:custGeom>
              <a:avLst/>
              <a:gdLst/>
              <a:ahLst/>
              <a:cxnLst/>
              <a:rect l="0" t="0" r="0" b="0"/>
              <a:pathLst>
                <a:path w="49501" h="87154">
                  <a:moveTo>
                    <a:pt x="30450" y="19050"/>
                  </a:moveTo>
                  <a:lnTo>
                    <a:pt x="30450" y="19050"/>
                  </a:lnTo>
                  <a:lnTo>
                    <a:pt x="27079" y="15679"/>
                  </a:lnTo>
                  <a:lnTo>
                    <a:pt x="25424" y="12143"/>
                  </a:lnTo>
                  <a:lnTo>
                    <a:pt x="24362" y="7493"/>
                  </a:lnTo>
                  <a:lnTo>
                    <a:pt x="24216" y="8739"/>
                  </a:lnTo>
                  <a:lnTo>
                    <a:pt x="24178" y="10060"/>
                  </a:lnTo>
                  <a:lnTo>
                    <a:pt x="12176" y="29930"/>
                  </a:lnTo>
                  <a:lnTo>
                    <a:pt x="0" y="72723"/>
                  </a:lnTo>
                  <a:lnTo>
                    <a:pt x="1159" y="80063"/>
                  </a:lnTo>
                  <a:lnTo>
                    <a:pt x="2456" y="83008"/>
                  </a:lnTo>
                  <a:lnTo>
                    <a:pt x="4026" y="84973"/>
                  </a:lnTo>
                  <a:lnTo>
                    <a:pt x="7652" y="87153"/>
                  </a:lnTo>
                  <a:lnTo>
                    <a:pt x="13497" y="86242"/>
                  </a:lnTo>
                  <a:lnTo>
                    <a:pt x="17031" y="85010"/>
                  </a:lnTo>
                  <a:lnTo>
                    <a:pt x="28747" y="73166"/>
                  </a:lnTo>
                  <a:lnTo>
                    <a:pt x="40279" y="49495"/>
                  </a:lnTo>
                  <a:lnTo>
                    <a:pt x="48598" y="12661"/>
                  </a:lnTo>
                  <a:lnTo>
                    <a:pt x="49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594">
              <a:extLst>
                <a:ext uri="{FF2B5EF4-FFF2-40B4-BE49-F238E27FC236}">
                  <a16:creationId xmlns:a16="http://schemas.microsoft.com/office/drawing/2014/main" xmlns="" id="{1CB6CB26-CBB9-4548-9694-8FC448EE837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35603" y="6064326"/>
              <a:ext cx="15698" cy="181909"/>
            </a:xfrm>
            <a:custGeom>
              <a:avLst/>
              <a:gdLst/>
              <a:ahLst/>
              <a:cxnLst/>
              <a:rect l="0" t="0" r="0" b="0"/>
              <a:pathLst>
                <a:path w="15698" h="181909">
                  <a:moveTo>
                    <a:pt x="9347" y="6274"/>
                  </a:moveTo>
                  <a:lnTo>
                    <a:pt x="9347" y="6274"/>
                  </a:lnTo>
                  <a:lnTo>
                    <a:pt x="9347" y="0"/>
                  </a:lnTo>
                  <a:lnTo>
                    <a:pt x="10052" y="10784"/>
                  </a:lnTo>
                  <a:lnTo>
                    <a:pt x="14814" y="41988"/>
                  </a:lnTo>
                  <a:lnTo>
                    <a:pt x="10453" y="84511"/>
                  </a:lnTo>
                  <a:lnTo>
                    <a:pt x="4679" y="129914"/>
                  </a:lnTo>
                  <a:lnTo>
                    <a:pt x="0" y="173108"/>
                  </a:lnTo>
                  <a:lnTo>
                    <a:pt x="2405" y="181908"/>
                  </a:lnTo>
                  <a:lnTo>
                    <a:pt x="4013" y="181219"/>
                  </a:lnTo>
                  <a:lnTo>
                    <a:pt x="15697" y="1713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595">
              <a:extLst>
                <a:ext uri="{FF2B5EF4-FFF2-40B4-BE49-F238E27FC236}">
                  <a16:creationId xmlns:a16="http://schemas.microsoft.com/office/drawing/2014/main" xmlns="" id="{5FFC6D54-7B8A-4D71-91BB-30E48B36573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778250" y="6408450"/>
              <a:ext cx="171451" cy="177724"/>
            </a:xfrm>
            <a:custGeom>
              <a:avLst/>
              <a:gdLst/>
              <a:ahLst/>
              <a:cxnLst/>
              <a:rect l="0" t="0" r="0" b="0"/>
              <a:pathLst>
                <a:path w="171451" h="177724">
                  <a:moveTo>
                    <a:pt x="0" y="24100"/>
                  </a:moveTo>
                  <a:lnTo>
                    <a:pt x="0" y="24100"/>
                  </a:lnTo>
                  <a:lnTo>
                    <a:pt x="0" y="9795"/>
                  </a:lnTo>
                  <a:lnTo>
                    <a:pt x="2117" y="7507"/>
                  </a:lnTo>
                  <a:lnTo>
                    <a:pt x="10113" y="3085"/>
                  </a:lnTo>
                  <a:lnTo>
                    <a:pt x="26515" y="0"/>
                  </a:lnTo>
                  <a:lnTo>
                    <a:pt x="38595" y="3040"/>
                  </a:lnTo>
                  <a:lnTo>
                    <a:pt x="50314" y="9802"/>
                  </a:lnTo>
                  <a:lnTo>
                    <a:pt x="60227" y="19861"/>
                  </a:lnTo>
                  <a:lnTo>
                    <a:pt x="62729" y="26919"/>
                  </a:lnTo>
                  <a:lnTo>
                    <a:pt x="63628" y="44167"/>
                  </a:lnTo>
                  <a:lnTo>
                    <a:pt x="53425" y="73711"/>
                  </a:lnTo>
                  <a:lnTo>
                    <a:pt x="31720" y="113889"/>
                  </a:lnTo>
                  <a:lnTo>
                    <a:pt x="12112" y="150380"/>
                  </a:lnTo>
                  <a:lnTo>
                    <a:pt x="11602" y="156265"/>
                  </a:lnTo>
                  <a:lnTo>
                    <a:pt x="14799" y="166565"/>
                  </a:lnTo>
                  <a:lnTo>
                    <a:pt x="24686" y="173966"/>
                  </a:lnTo>
                  <a:lnTo>
                    <a:pt x="31274" y="176927"/>
                  </a:lnTo>
                  <a:lnTo>
                    <a:pt x="74256" y="177723"/>
                  </a:lnTo>
                  <a:lnTo>
                    <a:pt x="111790" y="175162"/>
                  </a:lnTo>
                  <a:lnTo>
                    <a:pt x="171450" y="170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596">
              <a:extLst>
                <a:ext uri="{FF2B5EF4-FFF2-40B4-BE49-F238E27FC236}">
                  <a16:creationId xmlns:a16="http://schemas.microsoft.com/office/drawing/2014/main" xmlns="" id="{8420285D-1775-4C78-8A8F-AA08E31C1AB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690233" y="65341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2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597">
              <a:extLst>
                <a:ext uri="{FF2B5EF4-FFF2-40B4-BE49-F238E27FC236}">
                  <a16:creationId xmlns:a16="http://schemas.microsoft.com/office/drawing/2014/main" xmlns="" id="{94BCE756-86B7-4A58-A6FF-FB16950CD02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586672" y="6439519"/>
              <a:ext cx="70929" cy="135723"/>
            </a:xfrm>
            <a:custGeom>
              <a:avLst/>
              <a:gdLst/>
              <a:ahLst/>
              <a:cxnLst/>
              <a:rect l="0" t="0" r="0" b="0"/>
              <a:pathLst>
                <a:path w="70929" h="135723">
                  <a:moveTo>
                    <a:pt x="70928" y="43831"/>
                  </a:moveTo>
                  <a:lnTo>
                    <a:pt x="70928" y="43831"/>
                  </a:lnTo>
                  <a:lnTo>
                    <a:pt x="70928" y="37089"/>
                  </a:lnTo>
                  <a:lnTo>
                    <a:pt x="69046" y="31898"/>
                  </a:lnTo>
                  <a:lnTo>
                    <a:pt x="56001" y="10892"/>
                  </a:lnTo>
                  <a:lnTo>
                    <a:pt x="52510" y="9877"/>
                  </a:lnTo>
                  <a:lnTo>
                    <a:pt x="42987" y="10631"/>
                  </a:lnTo>
                  <a:lnTo>
                    <a:pt x="33580" y="17081"/>
                  </a:lnTo>
                  <a:lnTo>
                    <a:pt x="18470" y="38257"/>
                  </a:lnTo>
                  <a:lnTo>
                    <a:pt x="1142" y="79968"/>
                  </a:lnTo>
                  <a:lnTo>
                    <a:pt x="0" y="108239"/>
                  </a:lnTo>
                  <a:lnTo>
                    <a:pt x="4362" y="122080"/>
                  </a:lnTo>
                  <a:lnTo>
                    <a:pt x="7500" y="127748"/>
                  </a:lnTo>
                  <a:lnTo>
                    <a:pt x="11004" y="131526"/>
                  </a:lnTo>
                  <a:lnTo>
                    <a:pt x="18659" y="135722"/>
                  </a:lnTo>
                  <a:lnTo>
                    <a:pt x="23382" y="134725"/>
                  </a:lnTo>
                  <a:lnTo>
                    <a:pt x="34274" y="127972"/>
                  </a:lnTo>
                  <a:lnTo>
                    <a:pt x="52306" y="105529"/>
                  </a:lnTo>
                  <a:lnTo>
                    <a:pt x="64313" y="76536"/>
                  </a:lnTo>
                  <a:lnTo>
                    <a:pt x="68916" y="35840"/>
                  </a:lnTo>
                  <a:lnTo>
                    <a:pt x="66976" y="17466"/>
                  </a:lnTo>
                  <a:lnTo>
                    <a:pt x="61881" y="5537"/>
                  </a:lnTo>
                  <a:lnTo>
                    <a:pt x="58547" y="1368"/>
                  </a:lnTo>
                  <a:lnTo>
                    <a:pt x="56323" y="0"/>
                  </a:lnTo>
                  <a:lnTo>
                    <a:pt x="54842" y="499"/>
                  </a:lnTo>
                  <a:lnTo>
                    <a:pt x="51878" y="5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598">
              <a:extLst>
                <a:ext uri="{FF2B5EF4-FFF2-40B4-BE49-F238E27FC236}">
                  <a16:creationId xmlns:a16="http://schemas.microsoft.com/office/drawing/2014/main" xmlns="" id="{FDC616C5-0381-47FE-A090-8B7A02A09C5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670303" y="6040150"/>
              <a:ext cx="25398" cy="255818"/>
            </a:xfrm>
            <a:custGeom>
              <a:avLst/>
              <a:gdLst/>
              <a:ahLst/>
              <a:cxnLst/>
              <a:rect l="0" t="0" r="0" b="0"/>
              <a:pathLst>
                <a:path w="25398" h="255818">
                  <a:moveTo>
                    <a:pt x="25397" y="24100"/>
                  </a:moveTo>
                  <a:lnTo>
                    <a:pt x="25397" y="24100"/>
                  </a:lnTo>
                  <a:lnTo>
                    <a:pt x="22026" y="17358"/>
                  </a:lnTo>
                  <a:lnTo>
                    <a:pt x="16608" y="12167"/>
                  </a:lnTo>
                  <a:lnTo>
                    <a:pt x="10907" y="7508"/>
                  </a:lnTo>
                  <a:lnTo>
                    <a:pt x="6948" y="0"/>
                  </a:lnTo>
                  <a:lnTo>
                    <a:pt x="4732" y="3040"/>
                  </a:lnTo>
                  <a:lnTo>
                    <a:pt x="3154" y="5827"/>
                  </a:lnTo>
                  <a:lnTo>
                    <a:pt x="274" y="53006"/>
                  </a:lnTo>
                  <a:lnTo>
                    <a:pt x="79" y="95381"/>
                  </a:lnTo>
                  <a:lnTo>
                    <a:pt x="33" y="127277"/>
                  </a:lnTo>
                  <a:lnTo>
                    <a:pt x="7" y="173204"/>
                  </a:lnTo>
                  <a:lnTo>
                    <a:pt x="0" y="211742"/>
                  </a:lnTo>
                  <a:lnTo>
                    <a:pt x="1879" y="239859"/>
                  </a:lnTo>
                  <a:lnTo>
                    <a:pt x="5464" y="255259"/>
                  </a:lnTo>
                  <a:lnTo>
                    <a:pt x="7875" y="255817"/>
                  </a:lnTo>
                  <a:lnTo>
                    <a:pt x="25397" y="25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483">
            <a:extLst>
              <a:ext uri="{FF2B5EF4-FFF2-40B4-BE49-F238E27FC236}">
                <a16:creationId xmlns:a16="http://schemas.microsoft.com/office/drawing/2014/main" xmlns="" id="{3A46D949-599A-46C3-88BB-EB9D997F0F1A}"/>
              </a:ext>
            </a:extLst>
          </p:cNvPr>
          <p:cNvGrpSpPr/>
          <p:nvPr/>
        </p:nvGrpSpPr>
        <p:grpSpPr>
          <a:xfrm>
            <a:off x="4777673" y="6026150"/>
            <a:ext cx="740478" cy="484028"/>
            <a:chOff x="4777673" y="6026150"/>
            <a:chExt cx="740478" cy="484028"/>
          </a:xfrm>
        </p:grpSpPr>
        <p:sp>
          <p:nvSpPr>
            <p:cNvPr id="130" name="SMARTInkShape-2599">
              <a:extLst>
                <a:ext uri="{FF2B5EF4-FFF2-40B4-BE49-F238E27FC236}">
                  <a16:creationId xmlns:a16="http://schemas.microsoft.com/office/drawing/2014/main" xmlns="" id="{CD58E0E4-EF38-4C6D-A41F-20F07CD5338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321561" y="6429066"/>
              <a:ext cx="6090" cy="9835"/>
            </a:xfrm>
            <a:custGeom>
              <a:avLst/>
              <a:gdLst/>
              <a:ahLst/>
              <a:cxnLst/>
              <a:rect l="0" t="0" r="0" b="0"/>
              <a:pathLst>
                <a:path w="6090" h="9835">
                  <a:moveTo>
                    <a:pt x="6089" y="9834"/>
                  </a:moveTo>
                  <a:lnTo>
                    <a:pt x="6089" y="9834"/>
                  </a:lnTo>
                  <a:lnTo>
                    <a:pt x="622" y="4367"/>
                  </a:lnTo>
                  <a:lnTo>
                    <a:pt x="0" y="374"/>
                  </a:lnTo>
                  <a:lnTo>
                    <a:pt x="619" y="0"/>
                  </a:lnTo>
                  <a:lnTo>
                    <a:pt x="6089" y="34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600">
              <a:extLst>
                <a:ext uri="{FF2B5EF4-FFF2-40B4-BE49-F238E27FC236}">
                  <a16:creationId xmlns:a16="http://schemas.microsoft.com/office/drawing/2014/main" xmlns="" id="{0CD089B6-103F-4FEA-BCAF-DD77352A769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391150" y="6300720"/>
              <a:ext cx="97516" cy="208031"/>
            </a:xfrm>
            <a:custGeom>
              <a:avLst/>
              <a:gdLst/>
              <a:ahLst/>
              <a:cxnLst/>
              <a:rect l="0" t="0" r="0" b="0"/>
              <a:pathLst>
                <a:path w="97516" h="208031">
                  <a:moveTo>
                    <a:pt x="0" y="17530"/>
                  </a:moveTo>
                  <a:lnTo>
                    <a:pt x="0" y="17530"/>
                  </a:lnTo>
                  <a:lnTo>
                    <a:pt x="0" y="14159"/>
                  </a:lnTo>
                  <a:lnTo>
                    <a:pt x="5644" y="10623"/>
                  </a:lnTo>
                  <a:lnTo>
                    <a:pt x="29886" y="2602"/>
                  </a:lnTo>
                  <a:lnTo>
                    <a:pt x="61146" y="0"/>
                  </a:lnTo>
                  <a:lnTo>
                    <a:pt x="80442" y="3791"/>
                  </a:lnTo>
                  <a:lnTo>
                    <a:pt x="88198" y="7426"/>
                  </a:lnTo>
                  <a:lnTo>
                    <a:pt x="93997" y="13274"/>
                  </a:lnTo>
                  <a:lnTo>
                    <a:pt x="96531" y="16809"/>
                  </a:lnTo>
                  <a:lnTo>
                    <a:pt x="97515" y="21283"/>
                  </a:lnTo>
                  <a:lnTo>
                    <a:pt x="92317" y="56515"/>
                  </a:lnTo>
                  <a:lnTo>
                    <a:pt x="80141" y="101509"/>
                  </a:lnTo>
                  <a:lnTo>
                    <a:pt x="71802" y="137897"/>
                  </a:lnTo>
                  <a:lnTo>
                    <a:pt x="60462" y="180274"/>
                  </a:lnTo>
                  <a:lnTo>
                    <a:pt x="57150" y="2080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601">
              <a:extLst>
                <a:ext uri="{FF2B5EF4-FFF2-40B4-BE49-F238E27FC236}">
                  <a16:creationId xmlns:a16="http://schemas.microsoft.com/office/drawing/2014/main" xmlns="" id="{B6F341A4-4036-4EA0-ACF6-FEAFFAFEC0F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379333" y="6445250"/>
              <a:ext cx="138818" cy="6351"/>
            </a:xfrm>
            <a:custGeom>
              <a:avLst/>
              <a:gdLst/>
              <a:ahLst/>
              <a:cxnLst/>
              <a:rect l="0" t="0" r="0" b="0"/>
              <a:pathLst>
                <a:path w="138818" h="6351">
                  <a:moveTo>
                    <a:pt x="5467" y="6350"/>
                  </a:moveTo>
                  <a:lnTo>
                    <a:pt x="5467" y="6350"/>
                  </a:lnTo>
                  <a:lnTo>
                    <a:pt x="2096" y="6349"/>
                  </a:lnTo>
                  <a:lnTo>
                    <a:pt x="1103" y="5645"/>
                  </a:lnTo>
                  <a:lnTo>
                    <a:pt x="441" y="4468"/>
                  </a:lnTo>
                  <a:lnTo>
                    <a:pt x="0" y="2979"/>
                  </a:lnTo>
                  <a:lnTo>
                    <a:pt x="2527" y="1986"/>
                  </a:lnTo>
                  <a:lnTo>
                    <a:pt x="48031" y="262"/>
                  </a:lnTo>
                  <a:lnTo>
                    <a:pt x="82005" y="116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602">
              <a:extLst>
                <a:ext uri="{FF2B5EF4-FFF2-40B4-BE49-F238E27FC236}">
                  <a16:creationId xmlns:a16="http://schemas.microsoft.com/office/drawing/2014/main" xmlns="" id="{03EE3CCB-DDAB-44CA-B67F-28F6515BB95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902200" y="64389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5679" y="6350"/>
                  </a:lnTo>
                  <a:lnTo>
                    <a:pt x="12142" y="4468"/>
                  </a:lnTo>
                  <a:lnTo>
                    <a:pt x="8219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603">
              <a:extLst>
                <a:ext uri="{FF2B5EF4-FFF2-40B4-BE49-F238E27FC236}">
                  <a16:creationId xmlns:a16="http://schemas.microsoft.com/office/drawing/2014/main" xmlns="" id="{8212F3F5-38D6-4A76-8196-B02958E383D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777673" y="6356350"/>
              <a:ext cx="77200" cy="148176"/>
            </a:xfrm>
            <a:custGeom>
              <a:avLst/>
              <a:gdLst/>
              <a:ahLst/>
              <a:cxnLst/>
              <a:rect l="0" t="0" r="0" b="0"/>
              <a:pathLst>
                <a:path w="77200" h="148176">
                  <a:moveTo>
                    <a:pt x="48327" y="31750"/>
                  </a:moveTo>
                  <a:lnTo>
                    <a:pt x="48327" y="31750"/>
                  </a:lnTo>
                  <a:lnTo>
                    <a:pt x="48327" y="17445"/>
                  </a:lnTo>
                  <a:lnTo>
                    <a:pt x="47621" y="15863"/>
                  </a:lnTo>
                  <a:lnTo>
                    <a:pt x="46445" y="14809"/>
                  </a:lnTo>
                  <a:lnTo>
                    <a:pt x="44956" y="14106"/>
                  </a:lnTo>
                  <a:lnTo>
                    <a:pt x="43258" y="14343"/>
                  </a:lnTo>
                  <a:lnTo>
                    <a:pt x="39488" y="16487"/>
                  </a:lnTo>
                  <a:lnTo>
                    <a:pt x="22321" y="48225"/>
                  </a:lnTo>
                  <a:lnTo>
                    <a:pt x="5874" y="87529"/>
                  </a:lnTo>
                  <a:lnTo>
                    <a:pt x="0" y="115383"/>
                  </a:lnTo>
                  <a:lnTo>
                    <a:pt x="2389" y="131009"/>
                  </a:lnTo>
                  <a:lnTo>
                    <a:pt x="5002" y="138139"/>
                  </a:lnTo>
                  <a:lnTo>
                    <a:pt x="8860" y="142893"/>
                  </a:lnTo>
                  <a:lnTo>
                    <a:pt x="18791" y="148175"/>
                  </a:lnTo>
                  <a:lnTo>
                    <a:pt x="24403" y="146761"/>
                  </a:lnTo>
                  <a:lnTo>
                    <a:pt x="58242" y="116676"/>
                  </a:lnTo>
                  <a:lnTo>
                    <a:pt x="68726" y="97012"/>
                  </a:lnTo>
                  <a:lnTo>
                    <a:pt x="76714" y="62140"/>
                  </a:lnTo>
                  <a:lnTo>
                    <a:pt x="77199" y="30642"/>
                  </a:lnTo>
                  <a:lnTo>
                    <a:pt x="73859" y="16441"/>
                  </a:lnTo>
                  <a:lnTo>
                    <a:pt x="6102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604">
              <a:extLst>
                <a:ext uri="{FF2B5EF4-FFF2-40B4-BE49-F238E27FC236}">
                  <a16:creationId xmlns:a16="http://schemas.microsoft.com/office/drawing/2014/main" xmlns="" id="{7C5EE8BD-2A24-42CA-B2B2-E479119F680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813300" y="6026150"/>
              <a:ext cx="50801" cy="247651"/>
            </a:xfrm>
            <a:custGeom>
              <a:avLst/>
              <a:gdLst/>
              <a:ahLst/>
              <a:cxnLst/>
              <a:rect l="0" t="0" r="0" b="0"/>
              <a:pathLst>
                <a:path w="50801" h="247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933" y="34206"/>
                  </a:lnTo>
                  <a:lnTo>
                    <a:pt x="18822" y="72459"/>
                  </a:lnTo>
                  <a:lnTo>
                    <a:pt x="25333" y="116955"/>
                  </a:lnTo>
                  <a:lnTo>
                    <a:pt x="29849" y="162123"/>
                  </a:lnTo>
                  <a:lnTo>
                    <a:pt x="33068" y="200436"/>
                  </a:lnTo>
                  <a:lnTo>
                    <a:pt x="37275" y="221021"/>
                  </a:lnTo>
                  <a:lnTo>
                    <a:pt x="5080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605">
              <a:extLst>
                <a:ext uri="{FF2B5EF4-FFF2-40B4-BE49-F238E27FC236}">
                  <a16:creationId xmlns:a16="http://schemas.microsoft.com/office/drawing/2014/main" xmlns="" id="{CE411310-E776-49F0-9956-118E7C8B003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998995" y="6363583"/>
              <a:ext cx="62449" cy="146595"/>
            </a:xfrm>
            <a:custGeom>
              <a:avLst/>
              <a:gdLst/>
              <a:ahLst/>
              <a:cxnLst/>
              <a:rect l="0" t="0" r="0" b="0"/>
              <a:pathLst>
                <a:path w="62449" h="146595">
                  <a:moveTo>
                    <a:pt x="42905" y="5467"/>
                  </a:moveTo>
                  <a:lnTo>
                    <a:pt x="42905" y="5467"/>
                  </a:lnTo>
                  <a:lnTo>
                    <a:pt x="42905" y="2096"/>
                  </a:lnTo>
                  <a:lnTo>
                    <a:pt x="42200" y="1103"/>
                  </a:lnTo>
                  <a:lnTo>
                    <a:pt x="41023" y="441"/>
                  </a:lnTo>
                  <a:lnTo>
                    <a:pt x="39534" y="0"/>
                  </a:lnTo>
                  <a:lnTo>
                    <a:pt x="30696" y="2749"/>
                  </a:lnTo>
                  <a:lnTo>
                    <a:pt x="25013" y="8023"/>
                  </a:lnTo>
                  <a:lnTo>
                    <a:pt x="20136" y="16480"/>
                  </a:lnTo>
                  <a:lnTo>
                    <a:pt x="9106" y="56297"/>
                  </a:lnTo>
                  <a:lnTo>
                    <a:pt x="1290" y="96202"/>
                  </a:lnTo>
                  <a:lnTo>
                    <a:pt x="0" y="121880"/>
                  </a:lnTo>
                  <a:lnTo>
                    <a:pt x="2200" y="133876"/>
                  </a:lnTo>
                  <a:lnTo>
                    <a:pt x="7410" y="142029"/>
                  </a:lnTo>
                  <a:lnTo>
                    <a:pt x="10775" y="145192"/>
                  </a:lnTo>
                  <a:lnTo>
                    <a:pt x="15840" y="146594"/>
                  </a:lnTo>
                  <a:lnTo>
                    <a:pt x="35043" y="145198"/>
                  </a:lnTo>
                  <a:lnTo>
                    <a:pt x="45525" y="142123"/>
                  </a:lnTo>
                  <a:lnTo>
                    <a:pt x="59361" y="133055"/>
                  </a:lnTo>
                  <a:lnTo>
                    <a:pt x="61636" y="129331"/>
                  </a:lnTo>
                  <a:lnTo>
                    <a:pt x="62448" y="125438"/>
                  </a:lnTo>
                  <a:lnTo>
                    <a:pt x="62284" y="121431"/>
                  </a:lnTo>
                  <a:lnTo>
                    <a:pt x="58338" y="113216"/>
                  </a:lnTo>
                  <a:lnTo>
                    <a:pt x="55310" y="109050"/>
                  </a:lnTo>
                  <a:lnTo>
                    <a:pt x="48183" y="104421"/>
                  </a:lnTo>
                  <a:lnTo>
                    <a:pt x="44307" y="103187"/>
                  </a:lnTo>
                  <a:lnTo>
                    <a:pt x="36237" y="103696"/>
                  </a:lnTo>
                  <a:lnTo>
                    <a:pt x="4805" y="113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606">
              <a:extLst>
                <a:ext uri="{FF2B5EF4-FFF2-40B4-BE49-F238E27FC236}">
                  <a16:creationId xmlns:a16="http://schemas.microsoft.com/office/drawing/2014/main" xmlns="" id="{479EB082-7400-43F6-9C5B-5D4506B5660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252596" y="6026150"/>
              <a:ext cx="17905" cy="203201"/>
            </a:xfrm>
            <a:custGeom>
              <a:avLst/>
              <a:gdLst/>
              <a:ahLst/>
              <a:cxnLst/>
              <a:rect l="0" t="0" r="0" b="0"/>
              <a:pathLst>
                <a:path w="17905" h="203201">
                  <a:moveTo>
                    <a:pt x="17904" y="0"/>
                  </a:moveTo>
                  <a:lnTo>
                    <a:pt x="17904" y="0"/>
                  </a:lnTo>
                  <a:lnTo>
                    <a:pt x="12437" y="0"/>
                  </a:lnTo>
                  <a:lnTo>
                    <a:pt x="11632" y="36628"/>
                  </a:lnTo>
                  <a:lnTo>
                    <a:pt x="8205" y="74666"/>
                  </a:lnTo>
                  <a:lnTo>
                    <a:pt x="2722" y="117216"/>
                  </a:lnTo>
                  <a:lnTo>
                    <a:pt x="0" y="154362"/>
                  </a:lnTo>
                  <a:lnTo>
                    <a:pt x="5204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607">
              <a:extLst>
                <a:ext uri="{FF2B5EF4-FFF2-40B4-BE49-F238E27FC236}">
                  <a16:creationId xmlns:a16="http://schemas.microsoft.com/office/drawing/2014/main" xmlns="" id="{7870CF5E-FD98-400D-B53C-DD7637681D4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215276" y="6344328"/>
              <a:ext cx="65903" cy="116034"/>
            </a:xfrm>
            <a:custGeom>
              <a:avLst/>
              <a:gdLst/>
              <a:ahLst/>
              <a:cxnLst/>
              <a:rect l="0" t="0" r="0" b="0"/>
              <a:pathLst>
                <a:path w="65903" h="116034">
                  <a:moveTo>
                    <a:pt x="48874" y="24722"/>
                  </a:moveTo>
                  <a:lnTo>
                    <a:pt x="48874" y="24722"/>
                  </a:lnTo>
                  <a:lnTo>
                    <a:pt x="44510" y="14582"/>
                  </a:lnTo>
                  <a:lnTo>
                    <a:pt x="42407" y="4471"/>
                  </a:lnTo>
                  <a:lnTo>
                    <a:pt x="41035" y="2755"/>
                  </a:lnTo>
                  <a:lnTo>
                    <a:pt x="37134" y="0"/>
                  </a:lnTo>
                  <a:lnTo>
                    <a:pt x="10910" y="43392"/>
                  </a:lnTo>
                  <a:lnTo>
                    <a:pt x="818" y="78870"/>
                  </a:lnTo>
                  <a:lnTo>
                    <a:pt x="0" y="93237"/>
                  </a:lnTo>
                  <a:lnTo>
                    <a:pt x="1987" y="106679"/>
                  </a:lnTo>
                  <a:lnTo>
                    <a:pt x="4916" y="111111"/>
                  </a:lnTo>
                  <a:lnTo>
                    <a:pt x="8985" y="114064"/>
                  </a:lnTo>
                  <a:lnTo>
                    <a:pt x="13815" y="116033"/>
                  </a:lnTo>
                  <a:lnTo>
                    <a:pt x="19151" y="115935"/>
                  </a:lnTo>
                  <a:lnTo>
                    <a:pt x="30725" y="112064"/>
                  </a:lnTo>
                  <a:lnTo>
                    <a:pt x="49141" y="98579"/>
                  </a:lnTo>
                  <a:lnTo>
                    <a:pt x="57930" y="85299"/>
                  </a:lnTo>
                  <a:lnTo>
                    <a:pt x="63482" y="69990"/>
                  </a:lnTo>
                  <a:lnTo>
                    <a:pt x="65902" y="46209"/>
                  </a:lnTo>
                  <a:lnTo>
                    <a:pt x="60757" y="20735"/>
                  </a:lnTo>
                  <a:lnTo>
                    <a:pt x="56317" y="8647"/>
                  </a:lnTo>
                  <a:lnTo>
                    <a:pt x="55952" y="8361"/>
                  </a:lnTo>
                  <a:lnTo>
                    <a:pt x="55710" y="8876"/>
                  </a:lnTo>
                  <a:lnTo>
                    <a:pt x="55224" y="120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2608">
            <a:extLst>
              <a:ext uri="{FF2B5EF4-FFF2-40B4-BE49-F238E27FC236}">
                <a16:creationId xmlns:a16="http://schemas.microsoft.com/office/drawing/2014/main" xmlns="" id="{20AC2D93-9708-4A3E-8EF2-7A30FE225AB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175000" y="61468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Shape-2609">
            <a:extLst>
              <a:ext uri="{FF2B5EF4-FFF2-40B4-BE49-F238E27FC236}">
                <a16:creationId xmlns:a16="http://schemas.microsoft.com/office/drawing/2014/main" xmlns="" id="{BB61C7FB-F670-46B9-95BD-313CAEB35A4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124233" y="6121407"/>
            <a:ext cx="539718" cy="31225"/>
          </a:xfrm>
          <a:custGeom>
            <a:avLst/>
            <a:gdLst/>
            <a:ahLst/>
            <a:cxnLst/>
            <a:rect l="0" t="0" r="0" b="0"/>
            <a:pathLst>
              <a:path w="539718" h="31225">
                <a:moveTo>
                  <a:pt x="57117" y="12693"/>
                </a:moveTo>
                <a:lnTo>
                  <a:pt x="57117" y="12693"/>
                </a:lnTo>
                <a:lnTo>
                  <a:pt x="53746" y="12693"/>
                </a:lnTo>
                <a:lnTo>
                  <a:pt x="50210" y="14574"/>
                </a:lnTo>
                <a:lnTo>
                  <a:pt x="45562" y="18160"/>
                </a:lnTo>
                <a:lnTo>
                  <a:pt x="39573" y="18868"/>
                </a:lnTo>
                <a:lnTo>
                  <a:pt x="26149" y="19020"/>
                </a:lnTo>
                <a:lnTo>
                  <a:pt x="20305" y="17151"/>
                </a:lnTo>
                <a:lnTo>
                  <a:pt x="15356" y="14675"/>
                </a:lnTo>
                <a:lnTo>
                  <a:pt x="8603" y="12574"/>
                </a:lnTo>
                <a:lnTo>
                  <a:pt x="345" y="6627"/>
                </a:lnTo>
                <a:lnTo>
                  <a:pt x="0" y="11835"/>
                </a:lnTo>
                <a:lnTo>
                  <a:pt x="3348" y="15810"/>
                </a:lnTo>
                <a:lnTo>
                  <a:pt x="8761" y="17606"/>
                </a:lnTo>
                <a:lnTo>
                  <a:pt x="55044" y="27797"/>
                </a:lnTo>
                <a:lnTo>
                  <a:pt x="96876" y="30574"/>
                </a:lnTo>
                <a:lnTo>
                  <a:pt x="130526" y="31224"/>
                </a:lnTo>
                <a:lnTo>
                  <a:pt x="166649" y="30807"/>
                </a:lnTo>
                <a:lnTo>
                  <a:pt x="203870" y="28269"/>
                </a:lnTo>
                <a:lnTo>
                  <a:pt x="239698" y="24790"/>
                </a:lnTo>
                <a:lnTo>
                  <a:pt x="274436" y="20892"/>
                </a:lnTo>
                <a:lnTo>
                  <a:pt x="308690" y="16807"/>
                </a:lnTo>
                <a:lnTo>
                  <a:pt x="352966" y="10541"/>
                </a:lnTo>
                <a:lnTo>
                  <a:pt x="398002" y="6896"/>
                </a:lnTo>
                <a:lnTo>
                  <a:pt x="437777" y="6344"/>
                </a:lnTo>
                <a:lnTo>
                  <a:pt x="395479" y="6342"/>
                </a:lnTo>
                <a:lnTo>
                  <a:pt x="356787" y="2972"/>
                </a:lnTo>
                <a:lnTo>
                  <a:pt x="318926" y="876"/>
                </a:lnTo>
                <a:lnTo>
                  <a:pt x="276428" y="3625"/>
                </a:lnTo>
                <a:lnTo>
                  <a:pt x="229186" y="5538"/>
                </a:lnTo>
                <a:lnTo>
                  <a:pt x="186182" y="9475"/>
                </a:lnTo>
                <a:lnTo>
                  <a:pt x="139500" y="12057"/>
                </a:lnTo>
                <a:lnTo>
                  <a:pt x="106133" y="14449"/>
                </a:lnTo>
                <a:lnTo>
                  <a:pt x="75572" y="18774"/>
                </a:lnTo>
                <a:lnTo>
                  <a:pt x="68151" y="18963"/>
                </a:lnTo>
                <a:lnTo>
                  <a:pt x="66590" y="19696"/>
                </a:lnTo>
                <a:lnTo>
                  <a:pt x="65548" y="20889"/>
                </a:lnTo>
                <a:lnTo>
                  <a:pt x="64855" y="22390"/>
                </a:lnTo>
                <a:lnTo>
                  <a:pt x="63686" y="23392"/>
                </a:lnTo>
                <a:lnTo>
                  <a:pt x="58122" y="25128"/>
                </a:lnTo>
                <a:lnTo>
                  <a:pt x="60786" y="25314"/>
                </a:lnTo>
                <a:lnTo>
                  <a:pt x="99860" y="25385"/>
                </a:lnTo>
                <a:lnTo>
                  <a:pt x="134692" y="25391"/>
                </a:lnTo>
                <a:lnTo>
                  <a:pt x="166854" y="25392"/>
                </a:lnTo>
                <a:lnTo>
                  <a:pt x="204667" y="24687"/>
                </a:lnTo>
                <a:lnTo>
                  <a:pt x="244991" y="22022"/>
                </a:lnTo>
                <a:lnTo>
                  <a:pt x="284550" y="20367"/>
                </a:lnTo>
                <a:lnTo>
                  <a:pt x="322593" y="19631"/>
                </a:lnTo>
                <a:lnTo>
                  <a:pt x="358315" y="19305"/>
                </a:lnTo>
                <a:lnTo>
                  <a:pt x="403418" y="15749"/>
                </a:lnTo>
                <a:lnTo>
                  <a:pt x="446875" y="13095"/>
                </a:lnTo>
                <a:lnTo>
                  <a:pt x="468011" y="12716"/>
                </a:lnTo>
                <a:lnTo>
                  <a:pt x="463518" y="12693"/>
                </a:lnTo>
                <a:lnTo>
                  <a:pt x="480123" y="11988"/>
                </a:lnTo>
                <a:lnTo>
                  <a:pt x="520519" y="6350"/>
                </a:lnTo>
                <a:lnTo>
                  <a:pt x="517252" y="2974"/>
                </a:lnTo>
                <a:lnTo>
                  <a:pt x="513740" y="1318"/>
                </a:lnTo>
                <a:lnTo>
                  <a:pt x="511816" y="876"/>
                </a:lnTo>
                <a:lnTo>
                  <a:pt x="509827" y="1287"/>
                </a:lnTo>
                <a:lnTo>
                  <a:pt x="501725" y="5806"/>
                </a:lnTo>
                <a:lnTo>
                  <a:pt x="457081" y="6342"/>
                </a:lnTo>
                <a:lnTo>
                  <a:pt x="449367" y="5638"/>
                </a:lnTo>
                <a:lnTo>
                  <a:pt x="439647" y="1979"/>
                </a:lnTo>
                <a:lnTo>
                  <a:pt x="392248" y="44"/>
                </a:lnTo>
                <a:lnTo>
                  <a:pt x="352985" y="0"/>
                </a:lnTo>
                <a:lnTo>
                  <a:pt x="314422" y="700"/>
                </a:lnTo>
                <a:lnTo>
                  <a:pt x="272833" y="5019"/>
                </a:lnTo>
                <a:lnTo>
                  <a:pt x="230647" y="6081"/>
                </a:lnTo>
                <a:lnTo>
                  <a:pt x="184670" y="1282"/>
                </a:lnTo>
                <a:lnTo>
                  <a:pt x="160762" y="2256"/>
                </a:lnTo>
                <a:lnTo>
                  <a:pt x="117757" y="6103"/>
                </a:lnTo>
                <a:lnTo>
                  <a:pt x="90372" y="8192"/>
                </a:lnTo>
                <a:lnTo>
                  <a:pt x="72968" y="12100"/>
                </a:lnTo>
                <a:lnTo>
                  <a:pt x="63503" y="12691"/>
                </a:lnTo>
                <a:lnTo>
                  <a:pt x="102194" y="12693"/>
                </a:lnTo>
                <a:lnTo>
                  <a:pt x="148101" y="12693"/>
                </a:lnTo>
                <a:lnTo>
                  <a:pt x="190300" y="12693"/>
                </a:lnTo>
                <a:lnTo>
                  <a:pt x="221907" y="12693"/>
                </a:lnTo>
                <a:lnTo>
                  <a:pt x="254770" y="12693"/>
                </a:lnTo>
                <a:lnTo>
                  <a:pt x="287485" y="12693"/>
                </a:lnTo>
                <a:lnTo>
                  <a:pt x="333670" y="12693"/>
                </a:lnTo>
                <a:lnTo>
                  <a:pt x="377928" y="12693"/>
                </a:lnTo>
                <a:lnTo>
                  <a:pt x="416756" y="12693"/>
                </a:lnTo>
                <a:lnTo>
                  <a:pt x="455874" y="12693"/>
                </a:lnTo>
                <a:lnTo>
                  <a:pt x="502482" y="11988"/>
                </a:lnTo>
                <a:lnTo>
                  <a:pt x="515533" y="7667"/>
                </a:lnTo>
                <a:lnTo>
                  <a:pt x="524748" y="6605"/>
                </a:lnTo>
                <a:lnTo>
                  <a:pt x="527890" y="8341"/>
                </a:lnTo>
                <a:lnTo>
                  <a:pt x="539717" y="1904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SMARTInkShape-Group486">
            <a:extLst>
              <a:ext uri="{FF2B5EF4-FFF2-40B4-BE49-F238E27FC236}">
                <a16:creationId xmlns:a16="http://schemas.microsoft.com/office/drawing/2014/main" xmlns="" id="{D85D3C77-5D72-4AB5-A79D-758C6F414007}"/>
              </a:ext>
            </a:extLst>
          </p:cNvPr>
          <p:cNvGrpSpPr/>
          <p:nvPr/>
        </p:nvGrpSpPr>
        <p:grpSpPr>
          <a:xfrm>
            <a:off x="3416300" y="4572262"/>
            <a:ext cx="2717801" cy="1549139"/>
            <a:chOff x="3416300" y="4572262"/>
            <a:chExt cx="2717801" cy="1549139"/>
          </a:xfrm>
        </p:grpSpPr>
        <p:sp>
          <p:nvSpPr>
            <p:cNvPr id="142" name="SMARTInkShape-2610">
              <a:extLst>
                <a:ext uri="{FF2B5EF4-FFF2-40B4-BE49-F238E27FC236}">
                  <a16:creationId xmlns:a16="http://schemas.microsoft.com/office/drawing/2014/main" xmlns="" id="{8186744C-8D79-4AE9-85D8-9827BBE8728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45268" y="5772412"/>
              <a:ext cx="17800" cy="348989"/>
            </a:xfrm>
            <a:custGeom>
              <a:avLst/>
              <a:gdLst/>
              <a:ahLst/>
              <a:cxnLst/>
              <a:rect l="0" t="0" r="0" b="0"/>
              <a:pathLst>
                <a:path w="17800" h="348989">
                  <a:moveTo>
                    <a:pt x="12332" y="6088"/>
                  </a:moveTo>
                  <a:lnTo>
                    <a:pt x="12332" y="6088"/>
                  </a:lnTo>
                  <a:lnTo>
                    <a:pt x="12332" y="0"/>
                  </a:lnTo>
                  <a:lnTo>
                    <a:pt x="12332" y="3187"/>
                  </a:lnTo>
                  <a:lnTo>
                    <a:pt x="13037" y="4153"/>
                  </a:lnTo>
                  <a:lnTo>
                    <a:pt x="15703" y="5228"/>
                  </a:lnTo>
                  <a:lnTo>
                    <a:pt x="16696" y="6220"/>
                  </a:lnTo>
                  <a:lnTo>
                    <a:pt x="17799" y="9204"/>
                  </a:lnTo>
                  <a:lnTo>
                    <a:pt x="17388" y="10988"/>
                  </a:lnTo>
                  <a:lnTo>
                    <a:pt x="14144" y="17574"/>
                  </a:lnTo>
                  <a:lnTo>
                    <a:pt x="12353" y="61156"/>
                  </a:lnTo>
                  <a:lnTo>
                    <a:pt x="10451" y="101897"/>
                  </a:lnTo>
                  <a:lnTo>
                    <a:pt x="6374" y="144512"/>
                  </a:lnTo>
                  <a:lnTo>
                    <a:pt x="3908" y="190164"/>
                  </a:lnTo>
                  <a:lnTo>
                    <a:pt x="4867" y="219987"/>
                  </a:lnTo>
                  <a:lnTo>
                    <a:pt x="0" y="264440"/>
                  </a:lnTo>
                  <a:lnTo>
                    <a:pt x="1622" y="280427"/>
                  </a:lnTo>
                  <a:lnTo>
                    <a:pt x="5812" y="322816"/>
                  </a:lnTo>
                  <a:lnTo>
                    <a:pt x="5982" y="348873"/>
                  </a:lnTo>
                  <a:lnTo>
                    <a:pt x="12332" y="348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611">
              <a:extLst>
                <a:ext uri="{FF2B5EF4-FFF2-40B4-BE49-F238E27FC236}">
                  <a16:creationId xmlns:a16="http://schemas.microsoft.com/office/drawing/2014/main" xmlns="" id="{859FC249-131C-4778-B1B1-1EE7C03F4FE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613172" y="5753100"/>
              <a:ext cx="457179" cy="31751"/>
            </a:xfrm>
            <a:custGeom>
              <a:avLst/>
              <a:gdLst/>
              <a:ahLst/>
              <a:cxnLst/>
              <a:rect l="0" t="0" r="0" b="0"/>
              <a:pathLst>
                <a:path w="457179" h="31751">
                  <a:moveTo>
                    <a:pt x="6328" y="0"/>
                  </a:moveTo>
                  <a:lnTo>
                    <a:pt x="6328" y="0"/>
                  </a:lnTo>
                  <a:lnTo>
                    <a:pt x="0" y="0"/>
                  </a:lnTo>
                  <a:lnTo>
                    <a:pt x="3355" y="3371"/>
                  </a:lnTo>
                  <a:lnTo>
                    <a:pt x="5007" y="6908"/>
                  </a:lnTo>
                  <a:lnTo>
                    <a:pt x="5447" y="8838"/>
                  </a:lnTo>
                  <a:lnTo>
                    <a:pt x="7152" y="10125"/>
                  </a:lnTo>
                  <a:lnTo>
                    <a:pt x="12809" y="11555"/>
                  </a:lnTo>
                  <a:lnTo>
                    <a:pt x="56932" y="16997"/>
                  </a:lnTo>
                  <a:lnTo>
                    <a:pt x="96025" y="18644"/>
                  </a:lnTo>
                  <a:lnTo>
                    <a:pt x="141090" y="18970"/>
                  </a:lnTo>
                  <a:lnTo>
                    <a:pt x="185687" y="19034"/>
                  </a:lnTo>
                  <a:lnTo>
                    <a:pt x="226586" y="19047"/>
                  </a:lnTo>
                  <a:lnTo>
                    <a:pt x="270649" y="19049"/>
                  </a:lnTo>
                  <a:lnTo>
                    <a:pt x="316581" y="19050"/>
                  </a:lnTo>
                  <a:lnTo>
                    <a:pt x="361292" y="22421"/>
                  </a:lnTo>
                  <a:lnTo>
                    <a:pt x="405635" y="25225"/>
                  </a:lnTo>
                  <a:lnTo>
                    <a:pt x="448286" y="25398"/>
                  </a:lnTo>
                  <a:lnTo>
                    <a:pt x="451580" y="27281"/>
                  </a:lnTo>
                  <a:lnTo>
                    <a:pt x="457178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612">
              <a:extLst>
                <a:ext uri="{FF2B5EF4-FFF2-40B4-BE49-F238E27FC236}">
                  <a16:creationId xmlns:a16="http://schemas.microsoft.com/office/drawing/2014/main" xmlns="" id="{1506FB03-4EA7-44C6-82BC-034D2226B92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416300" y="5544433"/>
              <a:ext cx="22066" cy="100718"/>
            </a:xfrm>
            <a:custGeom>
              <a:avLst/>
              <a:gdLst/>
              <a:ahLst/>
              <a:cxnLst/>
              <a:rect l="0" t="0" r="0" b="0"/>
              <a:pathLst>
                <a:path w="22066" h="1007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125" y="411"/>
                  </a:lnTo>
                  <a:lnTo>
                    <a:pt x="10983" y="1390"/>
                  </a:lnTo>
                  <a:lnTo>
                    <a:pt x="16838" y="20138"/>
                  </a:lnTo>
                  <a:lnTo>
                    <a:pt x="22065" y="65877"/>
                  </a:lnTo>
                  <a:lnTo>
                    <a:pt x="19050" y="100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613">
              <a:extLst>
                <a:ext uri="{FF2B5EF4-FFF2-40B4-BE49-F238E27FC236}">
                  <a16:creationId xmlns:a16="http://schemas.microsoft.com/office/drawing/2014/main" xmlns="" id="{8EC905EA-FF0B-4D5A-802E-4F09221AFD7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21428" y="5539891"/>
              <a:ext cx="115523" cy="162410"/>
            </a:xfrm>
            <a:custGeom>
              <a:avLst/>
              <a:gdLst/>
              <a:ahLst/>
              <a:cxnLst/>
              <a:rect l="0" t="0" r="0" b="0"/>
              <a:pathLst>
                <a:path w="115523" h="162410">
                  <a:moveTo>
                    <a:pt x="115522" y="3659"/>
                  </a:moveTo>
                  <a:lnTo>
                    <a:pt x="115522" y="3659"/>
                  </a:lnTo>
                  <a:lnTo>
                    <a:pt x="112151" y="288"/>
                  </a:lnTo>
                  <a:lnTo>
                    <a:pt x="111158" y="0"/>
                  </a:lnTo>
                  <a:lnTo>
                    <a:pt x="110496" y="514"/>
                  </a:lnTo>
                  <a:lnTo>
                    <a:pt x="109760" y="2967"/>
                  </a:lnTo>
                  <a:lnTo>
                    <a:pt x="105878" y="19056"/>
                  </a:lnTo>
                  <a:lnTo>
                    <a:pt x="85414" y="63534"/>
                  </a:lnTo>
                  <a:lnTo>
                    <a:pt x="58017" y="101276"/>
                  </a:lnTo>
                  <a:lnTo>
                    <a:pt x="15826" y="141859"/>
                  </a:lnTo>
                  <a:lnTo>
                    <a:pt x="448" y="157618"/>
                  </a:lnTo>
                  <a:lnTo>
                    <a:pt x="0" y="159215"/>
                  </a:lnTo>
                  <a:lnTo>
                    <a:pt x="1222" y="1624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614">
              <a:extLst>
                <a:ext uri="{FF2B5EF4-FFF2-40B4-BE49-F238E27FC236}">
                  <a16:creationId xmlns:a16="http://schemas.microsoft.com/office/drawing/2014/main" xmlns="" id="{4842A862-F4C8-4CB4-9C35-255F37EC711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05387" y="5581650"/>
              <a:ext cx="63314" cy="88567"/>
            </a:xfrm>
            <a:custGeom>
              <a:avLst/>
              <a:gdLst/>
              <a:ahLst/>
              <a:cxnLst/>
              <a:rect l="0" t="0" r="0" b="0"/>
              <a:pathLst>
                <a:path w="63314" h="88567">
                  <a:moveTo>
                    <a:pt x="37913" y="0"/>
                  </a:moveTo>
                  <a:lnTo>
                    <a:pt x="37913" y="0"/>
                  </a:lnTo>
                  <a:lnTo>
                    <a:pt x="32844" y="5774"/>
                  </a:lnTo>
                  <a:lnTo>
                    <a:pt x="10617" y="52353"/>
                  </a:lnTo>
                  <a:lnTo>
                    <a:pt x="4614" y="63484"/>
                  </a:lnTo>
                  <a:lnTo>
                    <a:pt x="235" y="81396"/>
                  </a:lnTo>
                  <a:lnTo>
                    <a:pt x="0" y="85095"/>
                  </a:lnTo>
                  <a:lnTo>
                    <a:pt x="643" y="86363"/>
                  </a:lnTo>
                  <a:lnTo>
                    <a:pt x="1778" y="87209"/>
                  </a:lnTo>
                  <a:lnTo>
                    <a:pt x="5625" y="88148"/>
                  </a:lnTo>
                  <a:lnTo>
                    <a:pt x="12039" y="88566"/>
                  </a:lnTo>
                  <a:lnTo>
                    <a:pt x="44490" y="78049"/>
                  </a:lnTo>
                  <a:lnTo>
                    <a:pt x="63313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615">
              <a:extLst>
                <a:ext uri="{FF2B5EF4-FFF2-40B4-BE49-F238E27FC236}">
                  <a16:creationId xmlns:a16="http://schemas.microsoft.com/office/drawing/2014/main" xmlns="" id="{E4027D63-210A-459B-9360-102D698729A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543300" y="5613400"/>
              <a:ext cx="31751" cy="95251"/>
            </a:xfrm>
            <a:custGeom>
              <a:avLst/>
              <a:gdLst/>
              <a:ahLst/>
              <a:cxnLst/>
              <a:rect l="0" t="0" r="0" b="0"/>
              <a:pathLst>
                <a:path w="31751" h="95251">
                  <a:moveTo>
                    <a:pt x="31750" y="0"/>
                  </a:moveTo>
                  <a:lnTo>
                    <a:pt x="31750" y="0"/>
                  </a:lnTo>
                  <a:lnTo>
                    <a:pt x="26724" y="20723"/>
                  </a:lnTo>
                  <a:lnTo>
                    <a:pt x="26283" y="26515"/>
                  </a:lnTo>
                  <a:lnTo>
                    <a:pt x="8556" y="6923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616">
              <a:extLst>
                <a:ext uri="{FF2B5EF4-FFF2-40B4-BE49-F238E27FC236}">
                  <a16:creationId xmlns:a16="http://schemas.microsoft.com/office/drawing/2014/main" xmlns="" id="{7ABF52B2-65DD-4985-A5DD-CE372AD88BA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000842" y="5744734"/>
              <a:ext cx="43638" cy="54480"/>
            </a:xfrm>
            <a:custGeom>
              <a:avLst/>
              <a:gdLst/>
              <a:ahLst/>
              <a:cxnLst/>
              <a:rect l="0" t="0" r="0" b="0"/>
              <a:pathLst>
                <a:path w="43638" h="54480">
                  <a:moveTo>
                    <a:pt x="12358" y="21066"/>
                  </a:moveTo>
                  <a:lnTo>
                    <a:pt x="12358" y="21066"/>
                  </a:lnTo>
                  <a:lnTo>
                    <a:pt x="12358" y="6761"/>
                  </a:lnTo>
                  <a:lnTo>
                    <a:pt x="14240" y="2243"/>
                  </a:lnTo>
                  <a:lnTo>
                    <a:pt x="15729" y="51"/>
                  </a:lnTo>
                  <a:lnTo>
                    <a:pt x="17427" y="0"/>
                  </a:lnTo>
                  <a:lnTo>
                    <a:pt x="19265" y="1378"/>
                  </a:lnTo>
                  <a:lnTo>
                    <a:pt x="21196" y="3707"/>
                  </a:lnTo>
                  <a:lnTo>
                    <a:pt x="23341" y="11940"/>
                  </a:lnTo>
                  <a:lnTo>
                    <a:pt x="23589" y="22655"/>
                  </a:lnTo>
                  <a:lnTo>
                    <a:pt x="19763" y="39175"/>
                  </a:lnTo>
                  <a:lnTo>
                    <a:pt x="13472" y="54250"/>
                  </a:lnTo>
                  <a:lnTo>
                    <a:pt x="13101" y="54479"/>
                  </a:lnTo>
                  <a:lnTo>
                    <a:pt x="9085" y="41057"/>
                  </a:lnTo>
                  <a:lnTo>
                    <a:pt x="427" y="19011"/>
                  </a:lnTo>
                  <a:lnTo>
                    <a:pt x="170" y="18991"/>
                  </a:lnTo>
                  <a:lnTo>
                    <a:pt x="0" y="19683"/>
                  </a:lnTo>
                  <a:lnTo>
                    <a:pt x="8526" y="38620"/>
                  </a:lnTo>
                  <a:lnTo>
                    <a:pt x="14418" y="44861"/>
                  </a:lnTo>
                  <a:lnTo>
                    <a:pt x="21740" y="49280"/>
                  </a:lnTo>
                  <a:lnTo>
                    <a:pt x="29698" y="51245"/>
                  </a:lnTo>
                  <a:lnTo>
                    <a:pt x="36057" y="50236"/>
                  </a:lnTo>
                  <a:lnTo>
                    <a:pt x="38740" y="48979"/>
                  </a:lnTo>
                  <a:lnTo>
                    <a:pt x="40530" y="46731"/>
                  </a:lnTo>
                  <a:lnTo>
                    <a:pt x="43048" y="37529"/>
                  </a:lnTo>
                  <a:lnTo>
                    <a:pt x="43637" y="32381"/>
                  </a:lnTo>
                  <a:lnTo>
                    <a:pt x="42383" y="30726"/>
                  </a:lnTo>
                  <a:lnTo>
                    <a:pt x="31408" y="274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617">
              <a:extLst>
                <a:ext uri="{FF2B5EF4-FFF2-40B4-BE49-F238E27FC236}">
                  <a16:creationId xmlns:a16="http://schemas.microsoft.com/office/drawing/2014/main" xmlns="" id="{CA1730AE-FFD3-4C35-B6B5-E3EFD1844E2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000500" y="5219700"/>
              <a:ext cx="49897" cy="609601"/>
            </a:xfrm>
            <a:custGeom>
              <a:avLst/>
              <a:gdLst/>
              <a:ahLst/>
              <a:cxnLst/>
              <a:rect l="0" t="0" r="0" b="0"/>
              <a:pathLst>
                <a:path w="49897" h="609601">
                  <a:moveTo>
                    <a:pt x="25400" y="0"/>
                  </a:moveTo>
                  <a:lnTo>
                    <a:pt x="25400" y="0"/>
                  </a:lnTo>
                  <a:lnTo>
                    <a:pt x="39705" y="28611"/>
                  </a:lnTo>
                  <a:lnTo>
                    <a:pt x="45707" y="71388"/>
                  </a:lnTo>
                  <a:lnTo>
                    <a:pt x="49794" y="115858"/>
                  </a:lnTo>
                  <a:lnTo>
                    <a:pt x="49896" y="161044"/>
                  </a:lnTo>
                  <a:lnTo>
                    <a:pt x="46377" y="197530"/>
                  </a:lnTo>
                  <a:lnTo>
                    <a:pt x="45021" y="234445"/>
                  </a:lnTo>
                  <a:lnTo>
                    <a:pt x="42681" y="280763"/>
                  </a:lnTo>
                  <a:lnTo>
                    <a:pt x="35634" y="327099"/>
                  </a:lnTo>
                  <a:lnTo>
                    <a:pt x="27448" y="370222"/>
                  </a:lnTo>
                  <a:lnTo>
                    <a:pt x="20918" y="412711"/>
                  </a:lnTo>
                  <a:lnTo>
                    <a:pt x="14932" y="456228"/>
                  </a:lnTo>
                  <a:lnTo>
                    <a:pt x="8532" y="500208"/>
                  </a:lnTo>
                  <a:lnTo>
                    <a:pt x="5701" y="547536"/>
                  </a:lnTo>
                  <a:lnTo>
                    <a:pt x="395" y="577810"/>
                  </a:lnTo>
                  <a:lnTo>
                    <a:pt x="0" y="609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618">
              <a:extLst>
                <a:ext uri="{FF2B5EF4-FFF2-40B4-BE49-F238E27FC236}">
                  <a16:creationId xmlns:a16="http://schemas.microsoft.com/office/drawing/2014/main" xmlns="" id="{337978BE-064C-4112-8357-07BE9A708F4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975100" y="5260492"/>
              <a:ext cx="810488" cy="86209"/>
            </a:xfrm>
            <a:custGeom>
              <a:avLst/>
              <a:gdLst/>
              <a:ahLst/>
              <a:cxnLst/>
              <a:rect l="0" t="0" r="0" b="0"/>
              <a:pathLst>
                <a:path w="810488" h="862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51707" y="6845"/>
                  </a:lnTo>
                  <a:lnTo>
                    <a:pt x="88071" y="9070"/>
                  </a:lnTo>
                  <a:lnTo>
                    <a:pt x="133496" y="13101"/>
                  </a:lnTo>
                  <a:lnTo>
                    <a:pt x="169869" y="14910"/>
                  </a:lnTo>
                  <a:lnTo>
                    <a:pt x="208847" y="15715"/>
                  </a:lnTo>
                  <a:lnTo>
                    <a:pt x="247338" y="16072"/>
                  </a:lnTo>
                  <a:lnTo>
                    <a:pt x="289374" y="16230"/>
                  </a:lnTo>
                  <a:lnTo>
                    <a:pt x="333928" y="16301"/>
                  </a:lnTo>
                  <a:lnTo>
                    <a:pt x="379599" y="16333"/>
                  </a:lnTo>
                  <a:lnTo>
                    <a:pt x="423887" y="14465"/>
                  </a:lnTo>
                  <a:lnTo>
                    <a:pt x="466383" y="11989"/>
                  </a:lnTo>
                  <a:lnTo>
                    <a:pt x="506437" y="10888"/>
                  </a:lnTo>
                  <a:lnTo>
                    <a:pt x="545405" y="10399"/>
                  </a:lnTo>
                  <a:lnTo>
                    <a:pt x="581775" y="10182"/>
                  </a:lnTo>
                  <a:lnTo>
                    <a:pt x="626050" y="10060"/>
                  </a:lnTo>
                  <a:lnTo>
                    <a:pt x="664568" y="10023"/>
                  </a:lnTo>
                  <a:lnTo>
                    <a:pt x="703583" y="10011"/>
                  </a:lnTo>
                  <a:lnTo>
                    <a:pt x="746311" y="10714"/>
                  </a:lnTo>
                  <a:lnTo>
                    <a:pt x="787393" y="16358"/>
                  </a:lnTo>
                  <a:lnTo>
                    <a:pt x="775844" y="16358"/>
                  </a:lnTo>
                  <a:lnTo>
                    <a:pt x="768297" y="23100"/>
                  </a:lnTo>
                  <a:lnTo>
                    <a:pt x="764799" y="32054"/>
                  </a:lnTo>
                  <a:lnTo>
                    <a:pt x="756696" y="70313"/>
                  </a:lnTo>
                  <a:lnTo>
                    <a:pt x="757996" y="77497"/>
                  </a:lnTo>
                  <a:lnTo>
                    <a:pt x="759331" y="80401"/>
                  </a:lnTo>
                  <a:lnTo>
                    <a:pt x="760926" y="82337"/>
                  </a:lnTo>
                  <a:lnTo>
                    <a:pt x="764580" y="84488"/>
                  </a:lnTo>
                  <a:lnTo>
                    <a:pt x="766542" y="84355"/>
                  </a:lnTo>
                  <a:lnTo>
                    <a:pt x="770603" y="82327"/>
                  </a:lnTo>
                  <a:lnTo>
                    <a:pt x="772879" y="75311"/>
                  </a:lnTo>
                  <a:lnTo>
                    <a:pt x="773185" y="66548"/>
                  </a:lnTo>
                  <a:lnTo>
                    <a:pt x="768580" y="54971"/>
                  </a:lnTo>
                  <a:lnTo>
                    <a:pt x="775160" y="57981"/>
                  </a:lnTo>
                  <a:lnTo>
                    <a:pt x="780313" y="63314"/>
                  </a:lnTo>
                  <a:lnTo>
                    <a:pt x="785662" y="69683"/>
                  </a:lnTo>
                  <a:lnTo>
                    <a:pt x="792742" y="74865"/>
                  </a:lnTo>
                  <a:lnTo>
                    <a:pt x="800593" y="77639"/>
                  </a:lnTo>
                  <a:lnTo>
                    <a:pt x="804662" y="78379"/>
                  </a:lnTo>
                  <a:lnTo>
                    <a:pt x="807374" y="79577"/>
                  </a:lnTo>
                  <a:lnTo>
                    <a:pt x="809183" y="81082"/>
                  </a:lnTo>
                  <a:lnTo>
                    <a:pt x="810389" y="82790"/>
                  </a:lnTo>
                  <a:lnTo>
                    <a:pt x="810487" y="83929"/>
                  </a:lnTo>
                  <a:lnTo>
                    <a:pt x="809846" y="84689"/>
                  </a:lnTo>
                  <a:lnTo>
                    <a:pt x="806450" y="86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619">
              <a:extLst>
                <a:ext uri="{FF2B5EF4-FFF2-40B4-BE49-F238E27FC236}">
                  <a16:creationId xmlns:a16="http://schemas.microsoft.com/office/drawing/2014/main" xmlns="" id="{2463E641-6E40-45F0-A112-F299B8176F9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165600" y="4883228"/>
              <a:ext cx="50801" cy="120573"/>
            </a:xfrm>
            <a:custGeom>
              <a:avLst/>
              <a:gdLst/>
              <a:ahLst/>
              <a:cxnLst/>
              <a:rect l="0" t="0" r="0" b="0"/>
              <a:pathLst>
                <a:path w="50801" h="120573">
                  <a:moveTo>
                    <a:pt x="0" y="12622"/>
                  </a:moveTo>
                  <a:lnTo>
                    <a:pt x="0" y="12622"/>
                  </a:lnTo>
                  <a:lnTo>
                    <a:pt x="0" y="6294"/>
                  </a:lnTo>
                  <a:lnTo>
                    <a:pt x="8838" y="6274"/>
                  </a:lnTo>
                  <a:lnTo>
                    <a:pt x="12865" y="4391"/>
                  </a:lnTo>
                  <a:lnTo>
                    <a:pt x="17007" y="1908"/>
                  </a:lnTo>
                  <a:lnTo>
                    <a:pt x="24156" y="183"/>
                  </a:lnTo>
                  <a:lnTo>
                    <a:pt x="28402" y="0"/>
                  </a:lnTo>
                  <a:lnTo>
                    <a:pt x="29518" y="679"/>
                  </a:lnTo>
                  <a:lnTo>
                    <a:pt x="30262" y="1838"/>
                  </a:lnTo>
                  <a:lnTo>
                    <a:pt x="41112" y="32830"/>
                  </a:lnTo>
                  <a:lnTo>
                    <a:pt x="40785" y="57301"/>
                  </a:lnTo>
                  <a:lnTo>
                    <a:pt x="44408" y="103451"/>
                  </a:lnTo>
                  <a:lnTo>
                    <a:pt x="44431" y="108964"/>
                  </a:lnTo>
                  <a:lnTo>
                    <a:pt x="46323" y="113767"/>
                  </a:lnTo>
                  <a:lnTo>
                    <a:pt x="50800" y="120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620">
              <a:extLst>
                <a:ext uri="{FF2B5EF4-FFF2-40B4-BE49-F238E27FC236}">
                  <a16:creationId xmlns:a16="http://schemas.microsoft.com/office/drawing/2014/main" xmlns="" id="{1567CBE8-3256-4C2B-9B53-967BA24E151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45622" y="4898542"/>
              <a:ext cx="85079" cy="182973"/>
            </a:xfrm>
            <a:custGeom>
              <a:avLst/>
              <a:gdLst/>
              <a:ahLst/>
              <a:cxnLst/>
              <a:rect l="0" t="0" r="0" b="0"/>
              <a:pathLst>
                <a:path w="85079" h="182973">
                  <a:moveTo>
                    <a:pt x="85078" y="3658"/>
                  </a:moveTo>
                  <a:lnTo>
                    <a:pt x="85078" y="3658"/>
                  </a:lnTo>
                  <a:lnTo>
                    <a:pt x="85078" y="287"/>
                  </a:lnTo>
                  <a:lnTo>
                    <a:pt x="84372" y="0"/>
                  </a:lnTo>
                  <a:lnTo>
                    <a:pt x="81707" y="1562"/>
                  </a:lnTo>
                  <a:lnTo>
                    <a:pt x="72868" y="13150"/>
                  </a:lnTo>
                  <a:lnTo>
                    <a:pt x="56534" y="51942"/>
                  </a:lnTo>
                  <a:lnTo>
                    <a:pt x="39696" y="90793"/>
                  </a:lnTo>
                  <a:lnTo>
                    <a:pt x="16925" y="136241"/>
                  </a:lnTo>
                  <a:lnTo>
                    <a:pt x="0" y="181161"/>
                  </a:lnTo>
                  <a:lnTo>
                    <a:pt x="137" y="182670"/>
                  </a:lnTo>
                  <a:lnTo>
                    <a:pt x="1640" y="182972"/>
                  </a:lnTo>
                  <a:lnTo>
                    <a:pt x="8878" y="181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621">
              <a:extLst>
                <a:ext uri="{FF2B5EF4-FFF2-40B4-BE49-F238E27FC236}">
                  <a16:creationId xmlns:a16="http://schemas.microsoft.com/office/drawing/2014/main" xmlns="" id="{5BD0E685-A445-4744-9EEA-86B1F87E431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324350" y="5003878"/>
              <a:ext cx="209551" cy="107873"/>
            </a:xfrm>
            <a:custGeom>
              <a:avLst/>
              <a:gdLst/>
              <a:ahLst/>
              <a:cxnLst/>
              <a:rect l="0" t="0" r="0" b="0"/>
              <a:pathLst>
                <a:path w="209551" h="107873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705" y="1908"/>
                  </a:lnTo>
                  <a:lnTo>
                    <a:pt x="1881" y="1246"/>
                  </a:lnTo>
                  <a:lnTo>
                    <a:pt x="8838" y="183"/>
                  </a:lnTo>
                  <a:lnTo>
                    <a:pt x="18298" y="0"/>
                  </a:lnTo>
                  <a:lnTo>
                    <a:pt x="33408" y="6686"/>
                  </a:lnTo>
                  <a:lnTo>
                    <a:pt x="37089" y="10781"/>
                  </a:lnTo>
                  <a:lnTo>
                    <a:pt x="41178" y="20976"/>
                  </a:lnTo>
                  <a:lnTo>
                    <a:pt x="41114" y="32563"/>
                  </a:lnTo>
                  <a:lnTo>
                    <a:pt x="38028" y="44768"/>
                  </a:lnTo>
                  <a:lnTo>
                    <a:pt x="14672" y="91251"/>
                  </a:lnTo>
                  <a:lnTo>
                    <a:pt x="14014" y="92558"/>
                  </a:lnTo>
                  <a:lnTo>
                    <a:pt x="14987" y="94134"/>
                  </a:lnTo>
                  <a:lnTo>
                    <a:pt x="19831" y="97769"/>
                  </a:lnTo>
                  <a:lnTo>
                    <a:pt x="40604" y="103780"/>
                  </a:lnTo>
                  <a:lnTo>
                    <a:pt x="79216" y="103289"/>
                  </a:lnTo>
                  <a:lnTo>
                    <a:pt x="112113" y="102307"/>
                  </a:lnTo>
                  <a:lnTo>
                    <a:pt x="146489" y="102577"/>
                  </a:lnTo>
                  <a:lnTo>
                    <a:pt x="188670" y="105990"/>
                  </a:lnTo>
                  <a:lnTo>
                    <a:pt x="209550" y="1078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622">
              <a:extLst>
                <a:ext uri="{FF2B5EF4-FFF2-40B4-BE49-F238E27FC236}">
                  <a16:creationId xmlns:a16="http://schemas.microsoft.com/office/drawing/2014/main" xmlns="" id="{7F5FC6AE-3065-4736-94E2-B1BEFD0F41F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711700" y="4984862"/>
              <a:ext cx="50801" cy="315506"/>
            </a:xfrm>
            <a:custGeom>
              <a:avLst/>
              <a:gdLst/>
              <a:ahLst/>
              <a:cxnLst/>
              <a:rect l="0" t="0" r="0" b="0"/>
              <a:pathLst>
                <a:path w="50801" h="315506">
                  <a:moveTo>
                    <a:pt x="0" y="37988"/>
                  </a:moveTo>
                  <a:lnTo>
                    <a:pt x="0" y="37988"/>
                  </a:lnTo>
                  <a:lnTo>
                    <a:pt x="0" y="34617"/>
                  </a:lnTo>
                  <a:lnTo>
                    <a:pt x="17494" y="6340"/>
                  </a:lnTo>
                  <a:lnTo>
                    <a:pt x="18743" y="1162"/>
                  </a:lnTo>
                  <a:lnTo>
                    <a:pt x="19551" y="738"/>
                  </a:lnTo>
                  <a:lnTo>
                    <a:pt x="24490" y="0"/>
                  </a:lnTo>
                  <a:lnTo>
                    <a:pt x="28501" y="3292"/>
                  </a:lnTo>
                  <a:lnTo>
                    <a:pt x="30307" y="6810"/>
                  </a:lnTo>
                  <a:lnTo>
                    <a:pt x="44604" y="51415"/>
                  </a:lnTo>
                  <a:lnTo>
                    <a:pt x="48964" y="73716"/>
                  </a:lnTo>
                  <a:lnTo>
                    <a:pt x="50437" y="112857"/>
                  </a:lnTo>
                  <a:lnTo>
                    <a:pt x="50728" y="155971"/>
                  </a:lnTo>
                  <a:lnTo>
                    <a:pt x="50779" y="194929"/>
                  </a:lnTo>
                  <a:lnTo>
                    <a:pt x="50796" y="240412"/>
                  </a:lnTo>
                  <a:lnTo>
                    <a:pt x="50799" y="287522"/>
                  </a:lnTo>
                  <a:lnTo>
                    <a:pt x="50800" y="315505"/>
                  </a:lnTo>
                  <a:lnTo>
                    <a:pt x="50800" y="304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623">
              <a:extLst>
                <a:ext uri="{FF2B5EF4-FFF2-40B4-BE49-F238E27FC236}">
                  <a16:creationId xmlns:a16="http://schemas.microsoft.com/office/drawing/2014/main" xmlns="" id="{A2370804-D60F-410A-A557-33EBB87ACDD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686300" y="4928167"/>
              <a:ext cx="512503" cy="56584"/>
            </a:xfrm>
            <a:custGeom>
              <a:avLst/>
              <a:gdLst/>
              <a:ahLst/>
              <a:cxnLst/>
              <a:rect l="0" t="0" r="0" b="0"/>
              <a:pathLst>
                <a:path w="512503" h="56584">
                  <a:moveTo>
                    <a:pt x="0" y="56583"/>
                  </a:moveTo>
                  <a:lnTo>
                    <a:pt x="0" y="56583"/>
                  </a:lnTo>
                  <a:lnTo>
                    <a:pt x="0" y="51116"/>
                  </a:lnTo>
                  <a:lnTo>
                    <a:pt x="705" y="50821"/>
                  </a:lnTo>
                  <a:lnTo>
                    <a:pt x="17007" y="49542"/>
                  </a:lnTo>
                  <a:lnTo>
                    <a:pt x="24011" y="45874"/>
                  </a:lnTo>
                  <a:lnTo>
                    <a:pt x="62025" y="38988"/>
                  </a:lnTo>
                  <a:lnTo>
                    <a:pt x="105907" y="29171"/>
                  </a:lnTo>
                  <a:lnTo>
                    <a:pt x="151090" y="19769"/>
                  </a:lnTo>
                  <a:lnTo>
                    <a:pt x="186390" y="14821"/>
                  </a:lnTo>
                  <a:lnTo>
                    <a:pt x="223245" y="10270"/>
                  </a:lnTo>
                  <a:lnTo>
                    <a:pt x="257029" y="5896"/>
                  </a:lnTo>
                  <a:lnTo>
                    <a:pt x="301934" y="1348"/>
                  </a:lnTo>
                  <a:lnTo>
                    <a:pt x="340169" y="0"/>
                  </a:lnTo>
                  <a:lnTo>
                    <a:pt x="387319" y="1364"/>
                  </a:lnTo>
                  <a:lnTo>
                    <a:pt x="408251" y="5907"/>
                  </a:lnTo>
                  <a:lnTo>
                    <a:pt x="409751" y="7276"/>
                  </a:lnTo>
                  <a:lnTo>
                    <a:pt x="412157" y="11173"/>
                  </a:lnTo>
                  <a:lnTo>
                    <a:pt x="414368" y="11706"/>
                  </a:lnTo>
                  <a:lnTo>
                    <a:pt x="415946" y="11849"/>
                  </a:lnTo>
                  <a:lnTo>
                    <a:pt x="435508" y="18583"/>
                  </a:lnTo>
                  <a:lnTo>
                    <a:pt x="443176" y="23871"/>
                  </a:lnTo>
                  <a:lnTo>
                    <a:pt x="449309" y="25348"/>
                  </a:lnTo>
                  <a:lnTo>
                    <a:pt x="465848" y="34942"/>
                  </a:lnTo>
                  <a:lnTo>
                    <a:pt x="475949" y="37305"/>
                  </a:lnTo>
                  <a:lnTo>
                    <a:pt x="492051" y="37533"/>
                  </a:lnTo>
                  <a:lnTo>
                    <a:pt x="493134" y="36828"/>
                  </a:lnTo>
                  <a:lnTo>
                    <a:pt x="493856" y="35651"/>
                  </a:lnTo>
                  <a:lnTo>
                    <a:pt x="494338" y="34162"/>
                  </a:lnTo>
                  <a:lnTo>
                    <a:pt x="500200" y="24668"/>
                  </a:lnTo>
                  <a:lnTo>
                    <a:pt x="500683" y="22606"/>
                  </a:lnTo>
                  <a:lnTo>
                    <a:pt x="504734" y="16334"/>
                  </a:lnTo>
                  <a:lnTo>
                    <a:pt x="505117" y="14228"/>
                  </a:lnTo>
                  <a:lnTo>
                    <a:pt x="504667" y="12119"/>
                  </a:lnTo>
                  <a:lnTo>
                    <a:pt x="503661" y="10006"/>
                  </a:lnTo>
                  <a:lnTo>
                    <a:pt x="502285" y="8598"/>
                  </a:lnTo>
                  <a:lnTo>
                    <a:pt x="498875" y="7034"/>
                  </a:lnTo>
                  <a:lnTo>
                    <a:pt x="489617" y="6154"/>
                  </a:lnTo>
                  <a:lnTo>
                    <a:pt x="477937" y="9264"/>
                  </a:lnTo>
                  <a:lnTo>
                    <a:pt x="471590" y="14621"/>
                  </a:lnTo>
                  <a:lnTo>
                    <a:pt x="468910" y="18025"/>
                  </a:lnTo>
                  <a:lnTo>
                    <a:pt x="467829" y="21705"/>
                  </a:lnTo>
                  <a:lnTo>
                    <a:pt x="468509" y="29558"/>
                  </a:lnTo>
                  <a:lnTo>
                    <a:pt x="471163" y="35870"/>
                  </a:lnTo>
                  <a:lnTo>
                    <a:pt x="472859" y="38541"/>
                  </a:lnTo>
                  <a:lnTo>
                    <a:pt x="475400" y="39616"/>
                  </a:lnTo>
                  <a:lnTo>
                    <a:pt x="481987" y="38929"/>
                  </a:lnTo>
                  <a:lnTo>
                    <a:pt x="501372" y="32739"/>
                  </a:lnTo>
                  <a:lnTo>
                    <a:pt x="508112" y="28817"/>
                  </a:lnTo>
                  <a:lnTo>
                    <a:pt x="511577" y="24722"/>
                  </a:lnTo>
                  <a:lnTo>
                    <a:pt x="512502" y="22642"/>
                  </a:lnTo>
                  <a:lnTo>
                    <a:pt x="511707" y="21256"/>
                  </a:lnTo>
                  <a:lnTo>
                    <a:pt x="507060" y="19715"/>
                  </a:lnTo>
                  <a:lnTo>
                    <a:pt x="481640" y="25553"/>
                  </a:lnTo>
                  <a:lnTo>
                    <a:pt x="467029" y="31396"/>
                  </a:lnTo>
                  <a:lnTo>
                    <a:pt x="461568" y="35511"/>
                  </a:lnTo>
                  <a:lnTo>
                    <a:pt x="457776" y="42641"/>
                  </a:lnTo>
                  <a:lnTo>
                    <a:pt x="458289" y="43055"/>
                  </a:lnTo>
                  <a:lnTo>
                    <a:pt x="460742" y="43515"/>
                  </a:lnTo>
                  <a:lnTo>
                    <a:pt x="461678" y="44343"/>
                  </a:lnTo>
                  <a:lnTo>
                    <a:pt x="462718" y="47145"/>
                  </a:lnTo>
                  <a:lnTo>
                    <a:pt x="463701" y="48174"/>
                  </a:lnTo>
                  <a:lnTo>
                    <a:pt x="469900" y="50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624">
              <a:extLst>
                <a:ext uri="{FF2B5EF4-FFF2-40B4-BE49-F238E27FC236}">
                  <a16:creationId xmlns:a16="http://schemas.microsoft.com/office/drawing/2014/main" xmlns="" id="{0FC083C0-DB6B-410A-82ED-C3D58DD6ABD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718050" y="4611422"/>
              <a:ext cx="88170" cy="156065"/>
            </a:xfrm>
            <a:custGeom>
              <a:avLst/>
              <a:gdLst/>
              <a:ahLst/>
              <a:cxnLst/>
              <a:rect l="0" t="0" r="0" b="0"/>
              <a:pathLst>
                <a:path w="88170" h="156065">
                  <a:moveTo>
                    <a:pt x="0" y="30428"/>
                  </a:moveTo>
                  <a:lnTo>
                    <a:pt x="0" y="30428"/>
                  </a:lnTo>
                  <a:lnTo>
                    <a:pt x="0" y="18219"/>
                  </a:lnTo>
                  <a:lnTo>
                    <a:pt x="1882" y="12536"/>
                  </a:lnTo>
                  <a:lnTo>
                    <a:pt x="3371" y="10034"/>
                  </a:lnTo>
                  <a:lnTo>
                    <a:pt x="12209" y="3140"/>
                  </a:lnTo>
                  <a:lnTo>
                    <a:pt x="23765" y="0"/>
                  </a:lnTo>
                  <a:lnTo>
                    <a:pt x="31964" y="1147"/>
                  </a:lnTo>
                  <a:lnTo>
                    <a:pt x="36126" y="2441"/>
                  </a:lnTo>
                  <a:lnTo>
                    <a:pt x="52096" y="14374"/>
                  </a:lnTo>
                  <a:lnTo>
                    <a:pt x="58432" y="25410"/>
                  </a:lnTo>
                  <a:lnTo>
                    <a:pt x="62499" y="46370"/>
                  </a:lnTo>
                  <a:lnTo>
                    <a:pt x="61173" y="53506"/>
                  </a:lnTo>
                  <a:lnTo>
                    <a:pt x="52610" y="69764"/>
                  </a:lnTo>
                  <a:lnTo>
                    <a:pt x="44809" y="74678"/>
                  </a:lnTo>
                  <a:lnTo>
                    <a:pt x="50296" y="75544"/>
                  </a:lnTo>
                  <a:lnTo>
                    <a:pt x="60372" y="80641"/>
                  </a:lnTo>
                  <a:lnTo>
                    <a:pt x="80579" y="98642"/>
                  </a:lnTo>
                  <a:lnTo>
                    <a:pt x="85202" y="106841"/>
                  </a:lnTo>
                  <a:lnTo>
                    <a:pt x="88169" y="123603"/>
                  </a:lnTo>
                  <a:lnTo>
                    <a:pt x="84812" y="132047"/>
                  </a:lnTo>
                  <a:lnTo>
                    <a:pt x="74530" y="145594"/>
                  </a:lnTo>
                  <a:lnTo>
                    <a:pt x="61123" y="152824"/>
                  </a:lnTo>
                  <a:lnTo>
                    <a:pt x="50488" y="156064"/>
                  </a:lnTo>
                  <a:lnTo>
                    <a:pt x="48475" y="155813"/>
                  </a:lnTo>
                  <a:lnTo>
                    <a:pt x="47134" y="154940"/>
                  </a:lnTo>
                  <a:lnTo>
                    <a:pt x="44450" y="151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625">
              <a:extLst>
                <a:ext uri="{FF2B5EF4-FFF2-40B4-BE49-F238E27FC236}">
                  <a16:creationId xmlns:a16="http://schemas.microsoft.com/office/drawing/2014/main" xmlns="" id="{B7AA4AE6-143B-4417-818D-22AE7D61444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68850" y="4572262"/>
              <a:ext cx="177801" cy="228339"/>
            </a:xfrm>
            <a:custGeom>
              <a:avLst/>
              <a:gdLst/>
              <a:ahLst/>
              <a:cxnLst/>
              <a:rect l="0" t="0" r="0" b="0"/>
              <a:pathLst>
                <a:path w="177801" h="228339">
                  <a:moveTo>
                    <a:pt x="177800" y="6088"/>
                  </a:moveTo>
                  <a:lnTo>
                    <a:pt x="177800" y="6088"/>
                  </a:lnTo>
                  <a:lnTo>
                    <a:pt x="177800" y="2717"/>
                  </a:lnTo>
                  <a:lnTo>
                    <a:pt x="177095" y="1724"/>
                  </a:lnTo>
                  <a:lnTo>
                    <a:pt x="175918" y="1062"/>
                  </a:lnTo>
                  <a:lnTo>
                    <a:pt x="168961" y="0"/>
                  </a:lnTo>
                  <a:lnTo>
                    <a:pt x="135553" y="38485"/>
                  </a:lnTo>
                  <a:lnTo>
                    <a:pt x="97540" y="84376"/>
                  </a:lnTo>
                  <a:lnTo>
                    <a:pt x="63709" y="125161"/>
                  </a:lnTo>
                  <a:lnTo>
                    <a:pt x="35888" y="163665"/>
                  </a:lnTo>
                  <a:lnTo>
                    <a:pt x="10930" y="204875"/>
                  </a:lnTo>
                  <a:lnTo>
                    <a:pt x="0" y="2283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626">
              <a:extLst>
                <a:ext uri="{FF2B5EF4-FFF2-40B4-BE49-F238E27FC236}">
                  <a16:creationId xmlns:a16="http://schemas.microsoft.com/office/drawing/2014/main" xmlns="" id="{6E07475F-496C-417C-B7F3-0DF68B654EA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896867" y="4679950"/>
              <a:ext cx="62484" cy="93573"/>
            </a:xfrm>
            <a:custGeom>
              <a:avLst/>
              <a:gdLst/>
              <a:ahLst/>
              <a:cxnLst/>
              <a:rect l="0" t="0" r="0" b="0"/>
              <a:pathLst>
                <a:path w="62484" h="93573">
                  <a:moveTo>
                    <a:pt x="43433" y="0"/>
                  </a:moveTo>
                  <a:lnTo>
                    <a:pt x="43433" y="0"/>
                  </a:lnTo>
                  <a:lnTo>
                    <a:pt x="36691" y="0"/>
                  </a:lnTo>
                  <a:lnTo>
                    <a:pt x="31500" y="1882"/>
                  </a:lnTo>
                  <a:lnTo>
                    <a:pt x="19047" y="12209"/>
                  </a:lnTo>
                  <a:lnTo>
                    <a:pt x="10494" y="27136"/>
                  </a:lnTo>
                  <a:lnTo>
                    <a:pt x="1271" y="70644"/>
                  </a:lnTo>
                  <a:lnTo>
                    <a:pt x="0" y="79845"/>
                  </a:lnTo>
                  <a:lnTo>
                    <a:pt x="1317" y="86757"/>
                  </a:lnTo>
                  <a:lnTo>
                    <a:pt x="2655" y="89588"/>
                  </a:lnTo>
                  <a:lnTo>
                    <a:pt x="4254" y="91475"/>
                  </a:lnTo>
                  <a:lnTo>
                    <a:pt x="7910" y="93572"/>
                  </a:lnTo>
                  <a:lnTo>
                    <a:pt x="48250" y="87345"/>
                  </a:lnTo>
                  <a:lnTo>
                    <a:pt x="62483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627">
              <a:extLst>
                <a:ext uri="{FF2B5EF4-FFF2-40B4-BE49-F238E27FC236}">
                  <a16:creationId xmlns:a16="http://schemas.microsoft.com/office/drawing/2014/main" xmlns="" id="{79EF9F5A-9F37-470A-BEDB-755379EBA45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962804" y="4724400"/>
              <a:ext cx="15597" cy="114301"/>
            </a:xfrm>
            <a:custGeom>
              <a:avLst/>
              <a:gdLst/>
              <a:ahLst/>
              <a:cxnLst/>
              <a:rect l="0" t="0" r="0" b="0"/>
              <a:pathLst>
                <a:path w="15597" h="114301">
                  <a:moveTo>
                    <a:pt x="15596" y="0"/>
                  </a:moveTo>
                  <a:lnTo>
                    <a:pt x="15596" y="0"/>
                  </a:lnTo>
                  <a:lnTo>
                    <a:pt x="2731" y="31375"/>
                  </a:lnTo>
                  <a:lnTo>
                    <a:pt x="0" y="49222"/>
                  </a:lnTo>
                  <a:lnTo>
                    <a:pt x="5746" y="96462"/>
                  </a:lnTo>
                  <a:lnTo>
                    <a:pt x="924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628">
              <a:extLst>
                <a:ext uri="{FF2B5EF4-FFF2-40B4-BE49-F238E27FC236}">
                  <a16:creationId xmlns:a16="http://schemas.microsoft.com/office/drawing/2014/main" xmlns="" id="{105C9928-CAEB-45F1-8307-5E3B37153F7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188594" y="4604011"/>
              <a:ext cx="31107" cy="398278"/>
            </a:xfrm>
            <a:custGeom>
              <a:avLst/>
              <a:gdLst/>
              <a:ahLst/>
              <a:cxnLst/>
              <a:rect l="0" t="0" r="0" b="0"/>
              <a:pathLst>
                <a:path w="31107" h="398278">
                  <a:moveTo>
                    <a:pt x="5706" y="6089"/>
                  </a:moveTo>
                  <a:lnTo>
                    <a:pt x="5706" y="6089"/>
                  </a:lnTo>
                  <a:lnTo>
                    <a:pt x="5706" y="2718"/>
                  </a:lnTo>
                  <a:lnTo>
                    <a:pt x="5001" y="1725"/>
                  </a:lnTo>
                  <a:lnTo>
                    <a:pt x="3824" y="1063"/>
                  </a:lnTo>
                  <a:lnTo>
                    <a:pt x="239" y="0"/>
                  </a:lnTo>
                  <a:lnTo>
                    <a:pt x="2988" y="3187"/>
                  </a:lnTo>
                  <a:lnTo>
                    <a:pt x="2617" y="10443"/>
                  </a:lnTo>
                  <a:lnTo>
                    <a:pt x="0" y="35720"/>
                  </a:lnTo>
                  <a:lnTo>
                    <a:pt x="3847" y="78029"/>
                  </a:lnTo>
                  <a:lnTo>
                    <a:pt x="5861" y="115364"/>
                  </a:lnTo>
                  <a:lnTo>
                    <a:pt x="10612" y="156686"/>
                  </a:lnTo>
                  <a:lnTo>
                    <a:pt x="16489" y="196055"/>
                  </a:lnTo>
                  <a:lnTo>
                    <a:pt x="21287" y="233825"/>
                  </a:lnTo>
                  <a:lnTo>
                    <a:pt x="19183" y="280432"/>
                  </a:lnTo>
                  <a:lnTo>
                    <a:pt x="18559" y="323453"/>
                  </a:lnTo>
                  <a:lnTo>
                    <a:pt x="23453" y="365860"/>
                  </a:lnTo>
                  <a:lnTo>
                    <a:pt x="24733" y="398277"/>
                  </a:lnTo>
                  <a:lnTo>
                    <a:pt x="31106" y="3807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629">
              <a:extLst>
                <a:ext uri="{FF2B5EF4-FFF2-40B4-BE49-F238E27FC236}">
                  <a16:creationId xmlns:a16="http://schemas.microsoft.com/office/drawing/2014/main" xmlns="" id="{CB28ED7B-A0A6-4D4E-91D8-A86C30EC1B2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149850" y="4597400"/>
              <a:ext cx="984251" cy="63501"/>
            </a:xfrm>
            <a:custGeom>
              <a:avLst/>
              <a:gdLst/>
              <a:ahLst/>
              <a:cxnLst/>
              <a:rect l="0" t="0" r="0" b="0"/>
              <a:pathLst>
                <a:path w="984251" h="63501">
                  <a:moveTo>
                    <a:pt x="0" y="0"/>
                  </a:moveTo>
                  <a:lnTo>
                    <a:pt x="0" y="0"/>
                  </a:lnTo>
                  <a:lnTo>
                    <a:pt x="26680" y="1881"/>
                  </a:lnTo>
                  <a:lnTo>
                    <a:pt x="68163" y="5761"/>
                  </a:lnTo>
                  <a:lnTo>
                    <a:pt x="104392" y="6881"/>
                  </a:lnTo>
                  <a:lnTo>
                    <a:pt x="150249" y="10662"/>
                  </a:lnTo>
                  <a:lnTo>
                    <a:pt x="182959" y="11794"/>
                  </a:lnTo>
                  <a:lnTo>
                    <a:pt x="218192" y="12297"/>
                  </a:lnTo>
                  <a:lnTo>
                    <a:pt x="255019" y="12521"/>
                  </a:lnTo>
                  <a:lnTo>
                    <a:pt x="292553" y="12620"/>
                  </a:lnTo>
                  <a:lnTo>
                    <a:pt x="330401" y="14546"/>
                  </a:lnTo>
                  <a:lnTo>
                    <a:pt x="368389" y="17048"/>
                  </a:lnTo>
                  <a:lnTo>
                    <a:pt x="406439" y="18160"/>
                  </a:lnTo>
                  <a:lnTo>
                    <a:pt x="444518" y="18654"/>
                  </a:lnTo>
                  <a:lnTo>
                    <a:pt x="481197" y="18874"/>
                  </a:lnTo>
                  <a:lnTo>
                    <a:pt x="513961" y="18972"/>
                  </a:lnTo>
                  <a:lnTo>
                    <a:pt x="556803" y="19026"/>
                  </a:lnTo>
                  <a:lnTo>
                    <a:pt x="592937" y="19043"/>
                  </a:lnTo>
                  <a:lnTo>
                    <a:pt x="629357" y="22419"/>
                  </a:lnTo>
                  <a:lnTo>
                    <a:pt x="674520" y="29175"/>
                  </a:lnTo>
                  <a:lnTo>
                    <a:pt x="717413" y="33123"/>
                  </a:lnTo>
                  <a:lnTo>
                    <a:pt x="747378" y="34744"/>
                  </a:lnTo>
                  <a:lnTo>
                    <a:pt x="786158" y="32341"/>
                  </a:lnTo>
                  <a:lnTo>
                    <a:pt x="827084" y="36230"/>
                  </a:lnTo>
                  <a:lnTo>
                    <a:pt x="864959" y="37730"/>
                  </a:lnTo>
                  <a:lnTo>
                    <a:pt x="912332" y="43120"/>
                  </a:lnTo>
                  <a:lnTo>
                    <a:pt x="956626" y="53020"/>
                  </a:lnTo>
                  <a:lnTo>
                    <a:pt x="98425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0125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487">
            <a:extLst>
              <a:ext uri="{FF2B5EF4-FFF2-40B4-BE49-F238E27FC236}">
                <a16:creationId xmlns:a16="http://schemas.microsoft.com/office/drawing/2014/main" xmlns="" id="{3E42F29A-A969-4339-BB59-41503D23244C}"/>
              </a:ext>
            </a:extLst>
          </p:cNvPr>
          <p:cNvGrpSpPr/>
          <p:nvPr/>
        </p:nvGrpSpPr>
        <p:grpSpPr>
          <a:xfrm>
            <a:off x="802792" y="500044"/>
            <a:ext cx="525426" cy="363911"/>
            <a:chOff x="802792" y="500044"/>
            <a:chExt cx="525426" cy="363911"/>
          </a:xfrm>
        </p:grpSpPr>
        <p:sp>
          <p:nvSpPr>
            <p:cNvPr id="2" name="SMARTInkShape-2630">
              <a:extLst>
                <a:ext uri="{FF2B5EF4-FFF2-40B4-BE49-F238E27FC236}">
                  <a16:creationId xmlns:a16="http://schemas.microsoft.com/office/drawing/2014/main" xmlns="" id="{FDD1970D-0B5B-45A9-B627-2E7AA0C2C7FF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1136409" y="593501"/>
              <a:ext cx="191809" cy="181200"/>
            </a:xfrm>
            <a:custGeom>
              <a:avLst/>
              <a:gdLst/>
              <a:ahLst/>
              <a:cxnLst/>
              <a:rect l="0" t="0" r="0" b="0"/>
              <a:pathLst>
                <a:path w="191809" h="181200">
                  <a:moveTo>
                    <a:pt x="70091" y="92299"/>
                  </a:moveTo>
                  <a:lnTo>
                    <a:pt x="70091" y="92299"/>
                  </a:lnTo>
                  <a:lnTo>
                    <a:pt x="53498" y="59806"/>
                  </a:lnTo>
                  <a:lnTo>
                    <a:pt x="42619" y="35443"/>
                  </a:lnTo>
                  <a:lnTo>
                    <a:pt x="39782" y="34639"/>
                  </a:lnTo>
                  <a:lnTo>
                    <a:pt x="36479" y="35515"/>
                  </a:lnTo>
                  <a:lnTo>
                    <a:pt x="32867" y="37510"/>
                  </a:lnTo>
                  <a:lnTo>
                    <a:pt x="17669" y="53801"/>
                  </a:lnTo>
                  <a:lnTo>
                    <a:pt x="3131" y="86615"/>
                  </a:lnTo>
                  <a:lnTo>
                    <a:pt x="0" y="124246"/>
                  </a:lnTo>
                  <a:lnTo>
                    <a:pt x="3541" y="148724"/>
                  </a:lnTo>
                  <a:lnTo>
                    <a:pt x="6674" y="153199"/>
                  </a:lnTo>
                  <a:lnTo>
                    <a:pt x="10880" y="156182"/>
                  </a:lnTo>
                  <a:lnTo>
                    <a:pt x="15800" y="158171"/>
                  </a:lnTo>
                  <a:lnTo>
                    <a:pt x="26912" y="158500"/>
                  </a:lnTo>
                  <a:lnTo>
                    <a:pt x="32838" y="157599"/>
                  </a:lnTo>
                  <a:lnTo>
                    <a:pt x="38200" y="154177"/>
                  </a:lnTo>
                  <a:lnTo>
                    <a:pt x="64954" y="118355"/>
                  </a:lnTo>
                  <a:lnTo>
                    <a:pt x="74789" y="101523"/>
                  </a:lnTo>
                  <a:lnTo>
                    <a:pt x="76751" y="102682"/>
                  </a:lnTo>
                  <a:lnTo>
                    <a:pt x="109623" y="134666"/>
                  </a:lnTo>
                  <a:lnTo>
                    <a:pt x="123409" y="139351"/>
                  </a:lnTo>
                  <a:lnTo>
                    <a:pt x="131036" y="140600"/>
                  </a:lnTo>
                  <a:lnTo>
                    <a:pt x="138238" y="138611"/>
                  </a:lnTo>
                  <a:lnTo>
                    <a:pt x="151884" y="128875"/>
                  </a:lnTo>
                  <a:lnTo>
                    <a:pt x="168096" y="104155"/>
                  </a:lnTo>
                  <a:lnTo>
                    <a:pt x="175094" y="64376"/>
                  </a:lnTo>
                  <a:lnTo>
                    <a:pt x="173797" y="26954"/>
                  </a:lnTo>
                  <a:lnTo>
                    <a:pt x="170978" y="18397"/>
                  </a:lnTo>
                  <a:lnTo>
                    <a:pt x="162202" y="7007"/>
                  </a:lnTo>
                  <a:lnTo>
                    <a:pt x="153127" y="1475"/>
                  </a:lnTo>
                  <a:lnTo>
                    <a:pt x="148732" y="0"/>
                  </a:lnTo>
                  <a:lnTo>
                    <a:pt x="143685" y="1133"/>
                  </a:lnTo>
                  <a:lnTo>
                    <a:pt x="132433" y="8036"/>
                  </a:lnTo>
                  <a:lnTo>
                    <a:pt x="128585" y="12840"/>
                  </a:lnTo>
                  <a:lnTo>
                    <a:pt x="124311" y="23823"/>
                  </a:lnTo>
                  <a:lnTo>
                    <a:pt x="126174" y="35760"/>
                  </a:lnTo>
                  <a:lnTo>
                    <a:pt x="138868" y="64041"/>
                  </a:lnTo>
                  <a:lnTo>
                    <a:pt x="182700" y="110476"/>
                  </a:lnTo>
                  <a:lnTo>
                    <a:pt x="190225" y="120604"/>
                  </a:lnTo>
                  <a:lnTo>
                    <a:pt x="191808" y="125985"/>
                  </a:lnTo>
                  <a:lnTo>
                    <a:pt x="191686" y="137610"/>
                  </a:lnTo>
                  <a:lnTo>
                    <a:pt x="185516" y="149831"/>
                  </a:lnTo>
                  <a:lnTo>
                    <a:pt x="158991" y="181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631">
              <a:extLst>
                <a:ext uri="{FF2B5EF4-FFF2-40B4-BE49-F238E27FC236}">
                  <a16:creationId xmlns:a16="http://schemas.microsoft.com/office/drawing/2014/main" xmlns="" id="{EAB50867-E0FF-4C77-8C23-6A8FC44FB132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1047750" y="6159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31750"/>
                  </a:moveTo>
                  <a:lnTo>
                    <a:pt x="190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32">
              <a:extLst>
                <a:ext uri="{FF2B5EF4-FFF2-40B4-BE49-F238E27FC236}">
                  <a16:creationId xmlns:a16="http://schemas.microsoft.com/office/drawing/2014/main" xmlns="" id="{0E377BBA-325E-4EB0-8D94-E2A2706FBBC1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1085850" y="6985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1882" y="41427"/>
                  </a:lnTo>
                  <a:lnTo>
                    <a:pt x="10831" y="85680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33">
              <a:extLst>
                <a:ext uri="{FF2B5EF4-FFF2-40B4-BE49-F238E27FC236}">
                  <a16:creationId xmlns:a16="http://schemas.microsoft.com/office/drawing/2014/main" xmlns="" id="{906AE3DE-9190-4872-9B7F-EC915CC3F93C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802792" y="500044"/>
              <a:ext cx="190865" cy="363911"/>
            </a:xfrm>
            <a:custGeom>
              <a:avLst/>
              <a:gdLst/>
              <a:ahLst/>
              <a:cxnLst/>
              <a:rect l="0" t="0" r="0" b="0"/>
              <a:pathLst>
                <a:path w="190865" h="363911">
                  <a:moveTo>
                    <a:pt x="3658" y="14306"/>
                  </a:moveTo>
                  <a:lnTo>
                    <a:pt x="3658" y="14306"/>
                  </a:lnTo>
                  <a:lnTo>
                    <a:pt x="287" y="7564"/>
                  </a:lnTo>
                  <a:lnTo>
                    <a:pt x="0" y="4872"/>
                  </a:lnTo>
                  <a:lnTo>
                    <a:pt x="1562" y="0"/>
                  </a:lnTo>
                  <a:lnTo>
                    <a:pt x="9779" y="33743"/>
                  </a:lnTo>
                  <a:lnTo>
                    <a:pt x="15315" y="73744"/>
                  </a:lnTo>
                  <a:lnTo>
                    <a:pt x="20834" y="120451"/>
                  </a:lnTo>
                  <a:lnTo>
                    <a:pt x="24280" y="145747"/>
                  </a:lnTo>
                  <a:lnTo>
                    <a:pt x="27990" y="171783"/>
                  </a:lnTo>
                  <a:lnTo>
                    <a:pt x="31874" y="196902"/>
                  </a:lnTo>
                  <a:lnTo>
                    <a:pt x="35874" y="221409"/>
                  </a:lnTo>
                  <a:lnTo>
                    <a:pt x="43376" y="267218"/>
                  </a:lnTo>
                  <a:lnTo>
                    <a:pt x="49062" y="306393"/>
                  </a:lnTo>
                  <a:lnTo>
                    <a:pt x="52859" y="346697"/>
                  </a:lnTo>
                  <a:lnTo>
                    <a:pt x="54142" y="363910"/>
                  </a:lnTo>
                  <a:lnTo>
                    <a:pt x="55136" y="326858"/>
                  </a:lnTo>
                  <a:lnTo>
                    <a:pt x="60225" y="288790"/>
                  </a:lnTo>
                  <a:lnTo>
                    <a:pt x="70356" y="257364"/>
                  </a:lnTo>
                  <a:lnTo>
                    <a:pt x="78222" y="246274"/>
                  </a:lnTo>
                  <a:lnTo>
                    <a:pt x="93955" y="236065"/>
                  </a:lnTo>
                  <a:lnTo>
                    <a:pt x="112022" y="231942"/>
                  </a:lnTo>
                  <a:lnTo>
                    <a:pt x="137523" y="237462"/>
                  </a:lnTo>
                  <a:lnTo>
                    <a:pt x="164050" y="258148"/>
                  </a:lnTo>
                  <a:lnTo>
                    <a:pt x="183042" y="286620"/>
                  </a:lnTo>
                  <a:lnTo>
                    <a:pt x="190864" y="314027"/>
                  </a:lnTo>
                  <a:lnTo>
                    <a:pt x="189846" y="321365"/>
                  </a:lnTo>
                  <a:lnTo>
                    <a:pt x="183069" y="333280"/>
                  </a:lnTo>
                  <a:lnTo>
                    <a:pt x="163983" y="347922"/>
                  </a:lnTo>
                  <a:lnTo>
                    <a:pt x="133712" y="357826"/>
                  </a:lnTo>
                  <a:lnTo>
                    <a:pt x="88770" y="357775"/>
                  </a:lnTo>
                  <a:lnTo>
                    <a:pt x="68056" y="357318"/>
                  </a:lnTo>
                  <a:lnTo>
                    <a:pt x="65640" y="355870"/>
                  </a:lnTo>
                  <a:lnTo>
                    <a:pt x="64029" y="353493"/>
                  </a:lnTo>
                  <a:lnTo>
                    <a:pt x="60808" y="344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488">
            <a:extLst>
              <a:ext uri="{FF2B5EF4-FFF2-40B4-BE49-F238E27FC236}">
                <a16:creationId xmlns:a16="http://schemas.microsoft.com/office/drawing/2014/main" xmlns="" id="{69A6BC71-987A-4CA6-94AC-531CFD3EC5E0}"/>
              </a:ext>
            </a:extLst>
          </p:cNvPr>
          <p:cNvGrpSpPr/>
          <p:nvPr/>
        </p:nvGrpSpPr>
        <p:grpSpPr>
          <a:xfrm>
            <a:off x="793750" y="404502"/>
            <a:ext cx="2330451" cy="782949"/>
            <a:chOff x="793750" y="404502"/>
            <a:chExt cx="2330451" cy="782949"/>
          </a:xfrm>
        </p:grpSpPr>
        <p:sp>
          <p:nvSpPr>
            <p:cNvPr id="7" name="SMARTInkShape-2634">
              <a:extLst>
                <a:ext uri="{FF2B5EF4-FFF2-40B4-BE49-F238E27FC236}">
                  <a16:creationId xmlns:a16="http://schemas.microsoft.com/office/drawing/2014/main" xmlns="" id="{7AB16D41-C6AA-4DA4-BFD3-23062D9D79DB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3118733" y="7048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2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35">
              <a:extLst>
                <a:ext uri="{FF2B5EF4-FFF2-40B4-BE49-F238E27FC236}">
                  <a16:creationId xmlns:a16="http://schemas.microsoft.com/office/drawing/2014/main" xmlns="" id="{11351090-7327-4B9B-A312-9C30985D6495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3098800" y="609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36">
              <a:extLst>
                <a:ext uri="{FF2B5EF4-FFF2-40B4-BE49-F238E27FC236}">
                  <a16:creationId xmlns:a16="http://schemas.microsoft.com/office/drawing/2014/main" xmlns="" id="{005249DB-8F40-441C-9E8B-C1208975A7E7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1270000" y="914400"/>
              <a:ext cx="1631951" cy="273051"/>
            </a:xfrm>
            <a:custGeom>
              <a:avLst/>
              <a:gdLst/>
              <a:ahLst/>
              <a:cxnLst/>
              <a:rect l="0" t="0" r="0" b="0"/>
              <a:pathLst>
                <a:path w="1631951" h="273051">
                  <a:moveTo>
                    <a:pt x="0" y="273050"/>
                  </a:moveTo>
                  <a:lnTo>
                    <a:pt x="0" y="273050"/>
                  </a:lnTo>
                  <a:lnTo>
                    <a:pt x="30156" y="267275"/>
                  </a:lnTo>
                  <a:lnTo>
                    <a:pt x="53971" y="264261"/>
                  </a:lnTo>
                  <a:lnTo>
                    <a:pt x="82547" y="260841"/>
                  </a:lnTo>
                  <a:lnTo>
                    <a:pt x="121354" y="255033"/>
                  </a:lnTo>
                  <a:lnTo>
                    <a:pt x="166980" y="247633"/>
                  </a:lnTo>
                  <a:lnTo>
                    <a:pt x="217154" y="239172"/>
                  </a:lnTo>
                  <a:lnTo>
                    <a:pt x="278119" y="227887"/>
                  </a:lnTo>
                  <a:lnTo>
                    <a:pt x="346279" y="214719"/>
                  </a:lnTo>
                  <a:lnTo>
                    <a:pt x="419236" y="200296"/>
                  </a:lnTo>
                  <a:lnTo>
                    <a:pt x="498213" y="185742"/>
                  </a:lnTo>
                  <a:lnTo>
                    <a:pt x="581203" y="171100"/>
                  </a:lnTo>
                  <a:lnTo>
                    <a:pt x="666869" y="156400"/>
                  </a:lnTo>
                  <a:lnTo>
                    <a:pt x="750790" y="143072"/>
                  </a:lnTo>
                  <a:lnTo>
                    <a:pt x="833549" y="130659"/>
                  </a:lnTo>
                  <a:lnTo>
                    <a:pt x="915533" y="118856"/>
                  </a:lnTo>
                  <a:lnTo>
                    <a:pt x="994177" y="107460"/>
                  </a:lnTo>
                  <a:lnTo>
                    <a:pt x="1070596" y="96334"/>
                  </a:lnTo>
                  <a:lnTo>
                    <a:pt x="1145531" y="85389"/>
                  </a:lnTo>
                  <a:lnTo>
                    <a:pt x="1213832" y="75271"/>
                  </a:lnTo>
                  <a:lnTo>
                    <a:pt x="1277710" y="65703"/>
                  </a:lnTo>
                  <a:lnTo>
                    <a:pt x="1338640" y="56502"/>
                  </a:lnTo>
                  <a:lnTo>
                    <a:pt x="1391960" y="48251"/>
                  </a:lnTo>
                  <a:lnTo>
                    <a:pt x="1440207" y="40634"/>
                  </a:lnTo>
                  <a:lnTo>
                    <a:pt x="1485071" y="33439"/>
                  </a:lnTo>
                  <a:lnTo>
                    <a:pt x="1521331" y="26526"/>
                  </a:lnTo>
                  <a:lnTo>
                    <a:pt x="1551854" y="19801"/>
                  </a:lnTo>
                  <a:lnTo>
                    <a:pt x="1596351" y="8800"/>
                  </a:lnTo>
                  <a:lnTo>
                    <a:pt x="163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37">
              <a:extLst>
                <a:ext uri="{FF2B5EF4-FFF2-40B4-BE49-F238E27FC236}">
                  <a16:creationId xmlns:a16="http://schemas.microsoft.com/office/drawing/2014/main" xmlns="" id="{32EF8411-F44D-4B1F-9C65-A4DC2D5D9811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793750" y="806450"/>
              <a:ext cx="2203451" cy="298451"/>
            </a:xfrm>
            <a:custGeom>
              <a:avLst/>
              <a:gdLst/>
              <a:ahLst/>
              <a:cxnLst/>
              <a:rect l="0" t="0" r="0" b="0"/>
              <a:pathLst>
                <a:path w="2203451" h="298451">
                  <a:moveTo>
                    <a:pt x="0" y="298450"/>
                  </a:moveTo>
                  <a:lnTo>
                    <a:pt x="0" y="298450"/>
                  </a:lnTo>
                  <a:lnTo>
                    <a:pt x="37081" y="295079"/>
                  </a:lnTo>
                  <a:lnTo>
                    <a:pt x="64232" y="291264"/>
                  </a:lnTo>
                  <a:lnTo>
                    <a:pt x="98560" y="285898"/>
                  </a:lnTo>
                  <a:lnTo>
                    <a:pt x="137673" y="279499"/>
                  </a:lnTo>
                  <a:lnTo>
                    <a:pt x="186327" y="271705"/>
                  </a:lnTo>
                  <a:lnTo>
                    <a:pt x="241340" y="262981"/>
                  </a:lnTo>
                  <a:lnTo>
                    <a:pt x="300593" y="253637"/>
                  </a:lnTo>
                  <a:lnTo>
                    <a:pt x="371140" y="241058"/>
                  </a:lnTo>
                  <a:lnTo>
                    <a:pt x="449216" y="226322"/>
                  </a:lnTo>
                  <a:lnTo>
                    <a:pt x="532310" y="210148"/>
                  </a:lnTo>
                  <a:lnTo>
                    <a:pt x="622279" y="193721"/>
                  </a:lnTo>
                  <a:lnTo>
                    <a:pt x="716830" y="177125"/>
                  </a:lnTo>
                  <a:lnTo>
                    <a:pt x="814437" y="160417"/>
                  </a:lnTo>
                  <a:lnTo>
                    <a:pt x="914786" y="144339"/>
                  </a:lnTo>
                  <a:lnTo>
                    <a:pt x="1016963" y="128681"/>
                  </a:lnTo>
                  <a:lnTo>
                    <a:pt x="1120358" y="113304"/>
                  </a:lnTo>
                  <a:lnTo>
                    <a:pt x="1225272" y="99525"/>
                  </a:lnTo>
                  <a:lnTo>
                    <a:pt x="1331198" y="86811"/>
                  </a:lnTo>
                  <a:lnTo>
                    <a:pt x="1437799" y="74807"/>
                  </a:lnTo>
                  <a:lnTo>
                    <a:pt x="1538499" y="63983"/>
                  </a:lnTo>
                  <a:lnTo>
                    <a:pt x="1635266" y="53944"/>
                  </a:lnTo>
                  <a:lnTo>
                    <a:pt x="1729411" y="44429"/>
                  </a:lnTo>
                  <a:lnTo>
                    <a:pt x="1813340" y="35970"/>
                  </a:lnTo>
                  <a:lnTo>
                    <a:pt x="1890460" y="28213"/>
                  </a:lnTo>
                  <a:lnTo>
                    <a:pt x="1963040" y="20925"/>
                  </a:lnTo>
                  <a:lnTo>
                    <a:pt x="2021305" y="15361"/>
                  </a:lnTo>
                  <a:lnTo>
                    <a:pt x="2070025" y="10946"/>
                  </a:lnTo>
                  <a:lnTo>
                    <a:pt x="2112384" y="7298"/>
                  </a:lnTo>
                  <a:lnTo>
                    <a:pt x="2141328" y="4865"/>
                  </a:lnTo>
                  <a:lnTo>
                    <a:pt x="2184730" y="1441"/>
                  </a:lnTo>
                  <a:lnTo>
                    <a:pt x="2203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38">
              <a:extLst>
                <a:ext uri="{FF2B5EF4-FFF2-40B4-BE49-F238E27FC236}">
                  <a16:creationId xmlns:a16="http://schemas.microsoft.com/office/drawing/2014/main" xmlns="" id="{5A847A84-C173-4EDF-AC55-DFEE90C33578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1950048" y="404502"/>
              <a:ext cx="304203" cy="546913"/>
            </a:xfrm>
            <a:custGeom>
              <a:avLst/>
              <a:gdLst/>
              <a:ahLst/>
              <a:cxnLst/>
              <a:rect l="0" t="0" r="0" b="0"/>
              <a:pathLst>
                <a:path w="304203" h="546913">
                  <a:moveTo>
                    <a:pt x="126402" y="192398"/>
                  </a:moveTo>
                  <a:lnTo>
                    <a:pt x="126402" y="192398"/>
                  </a:lnTo>
                  <a:lnTo>
                    <a:pt x="105354" y="183560"/>
                  </a:lnTo>
                  <a:lnTo>
                    <a:pt x="84339" y="184213"/>
                  </a:lnTo>
                  <a:lnTo>
                    <a:pt x="56867" y="192246"/>
                  </a:lnTo>
                  <a:lnTo>
                    <a:pt x="26385" y="220418"/>
                  </a:lnTo>
                  <a:lnTo>
                    <a:pt x="5124" y="256674"/>
                  </a:lnTo>
                  <a:lnTo>
                    <a:pt x="299" y="279762"/>
                  </a:lnTo>
                  <a:lnTo>
                    <a:pt x="0" y="290857"/>
                  </a:lnTo>
                  <a:lnTo>
                    <a:pt x="2623" y="298960"/>
                  </a:lnTo>
                  <a:lnTo>
                    <a:pt x="7194" y="305067"/>
                  </a:lnTo>
                  <a:lnTo>
                    <a:pt x="13063" y="309844"/>
                  </a:lnTo>
                  <a:lnTo>
                    <a:pt x="21915" y="310912"/>
                  </a:lnTo>
                  <a:lnTo>
                    <a:pt x="44921" y="306454"/>
                  </a:lnTo>
                  <a:lnTo>
                    <a:pt x="82269" y="278560"/>
                  </a:lnTo>
                  <a:lnTo>
                    <a:pt x="113404" y="235645"/>
                  </a:lnTo>
                  <a:lnTo>
                    <a:pt x="124153" y="201741"/>
                  </a:lnTo>
                  <a:lnTo>
                    <a:pt x="126814" y="164095"/>
                  </a:lnTo>
                  <a:lnTo>
                    <a:pt x="120941" y="121493"/>
                  </a:lnTo>
                  <a:lnTo>
                    <a:pt x="116919" y="84214"/>
                  </a:lnTo>
                  <a:lnTo>
                    <a:pt x="114655" y="41105"/>
                  </a:lnTo>
                  <a:lnTo>
                    <a:pt x="115866" y="16102"/>
                  </a:lnTo>
                  <a:lnTo>
                    <a:pt x="117261" y="11367"/>
                  </a:lnTo>
                  <a:lnTo>
                    <a:pt x="120308" y="7505"/>
                  </a:lnTo>
                  <a:lnTo>
                    <a:pt x="129338" y="1333"/>
                  </a:lnTo>
                  <a:lnTo>
                    <a:pt x="140407" y="0"/>
                  </a:lnTo>
                  <a:lnTo>
                    <a:pt x="146322" y="633"/>
                  </a:lnTo>
                  <a:lnTo>
                    <a:pt x="151676" y="4582"/>
                  </a:lnTo>
                  <a:lnTo>
                    <a:pt x="161389" y="18378"/>
                  </a:lnTo>
                  <a:lnTo>
                    <a:pt x="168048" y="49350"/>
                  </a:lnTo>
                  <a:lnTo>
                    <a:pt x="169606" y="82489"/>
                  </a:lnTo>
                  <a:lnTo>
                    <a:pt x="168887" y="124500"/>
                  </a:lnTo>
                  <a:lnTo>
                    <a:pt x="166720" y="148544"/>
                  </a:lnTo>
                  <a:lnTo>
                    <a:pt x="163864" y="173745"/>
                  </a:lnTo>
                  <a:lnTo>
                    <a:pt x="159843" y="200424"/>
                  </a:lnTo>
                  <a:lnTo>
                    <a:pt x="155046" y="228087"/>
                  </a:lnTo>
                  <a:lnTo>
                    <a:pt x="149731" y="256408"/>
                  </a:lnTo>
                  <a:lnTo>
                    <a:pt x="144072" y="283754"/>
                  </a:lnTo>
                  <a:lnTo>
                    <a:pt x="138182" y="310452"/>
                  </a:lnTo>
                  <a:lnTo>
                    <a:pt x="132138" y="336718"/>
                  </a:lnTo>
                  <a:lnTo>
                    <a:pt x="127404" y="361989"/>
                  </a:lnTo>
                  <a:lnTo>
                    <a:pt x="123542" y="386597"/>
                  </a:lnTo>
                  <a:lnTo>
                    <a:pt x="118075" y="432520"/>
                  </a:lnTo>
                  <a:lnTo>
                    <a:pt x="115646" y="471745"/>
                  </a:lnTo>
                  <a:lnTo>
                    <a:pt x="124391" y="515448"/>
                  </a:lnTo>
                  <a:lnTo>
                    <a:pt x="134680" y="533767"/>
                  </a:lnTo>
                  <a:lnTo>
                    <a:pt x="140387" y="540627"/>
                  </a:lnTo>
                  <a:lnTo>
                    <a:pt x="147015" y="544495"/>
                  </a:lnTo>
                  <a:lnTo>
                    <a:pt x="161904" y="546912"/>
                  </a:lnTo>
                  <a:lnTo>
                    <a:pt x="169120" y="542335"/>
                  </a:lnTo>
                  <a:lnTo>
                    <a:pt x="182782" y="524079"/>
                  </a:lnTo>
                  <a:lnTo>
                    <a:pt x="199003" y="479292"/>
                  </a:lnTo>
                  <a:lnTo>
                    <a:pt x="202649" y="445966"/>
                  </a:lnTo>
                  <a:lnTo>
                    <a:pt x="198853" y="404877"/>
                  </a:lnTo>
                  <a:lnTo>
                    <a:pt x="187422" y="375209"/>
                  </a:lnTo>
                  <a:lnTo>
                    <a:pt x="187543" y="372128"/>
                  </a:lnTo>
                  <a:lnTo>
                    <a:pt x="188329" y="369368"/>
                  </a:lnTo>
                  <a:lnTo>
                    <a:pt x="202920" y="355370"/>
                  </a:lnTo>
                  <a:lnTo>
                    <a:pt x="248343" y="332383"/>
                  </a:lnTo>
                  <a:lnTo>
                    <a:pt x="304202" y="313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489">
            <a:extLst>
              <a:ext uri="{FF2B5EF4-FFF2-40B4-BE49-F238E27FC236}">
                <a16:creationId xmlns:a16="http://schemas.microsoft.com/office/drawing/2014/main" xmlns="" id="{C6AE32CA-EBEB-4569-9445-30FCE072DF66}"/>
              </a:ext>
            </a:extLst>
          </p:cNvPr>
          <p:cNvGrpSpPr/>
          <p:nvPr/>
        </p:nvGrpSpPr>
        <p:grpSpPr>
          <a:xfrm>
            <a:off x="2765229" y="241953"/>
            <a:ext cx="219272" cy="545448"/>
            <a:chOff x="2765229" y="241953"/>
            <a:chExt cx="219272" cy="545448"/>
          </a:xfrm>
        </p:grpSpPr>
        <p:sp>
          <p:nvSpPr>
            <p:cNvPr id="13" name="SMARTInkShape-2639">
              <a:extLst>
                <a:ext uri="{FF2B5EF4-FFF2-40B4-BE49-F238E27FC236}">
                  <a16:creationId xmlns:a16="http://schemas.microsoft.com/office/drawing/2014/main" xmlns="" id="{5264B621-D51C-499E-B24A-EAB15C3BEF90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2801310" y="241953"/>
              <a:ext cx="132391" cy="102392"/>
            </a:xfrm>
            <a:custGeom>
              <a:avLst/>
              <a:gdLst/>
              <a:ahLst/>
              <a:cxnLst/>
              <a:rect l="0" t="0" r="0" b="0"/>
              <a:pathLst>
                <a:path w="132391" h="102392">
                  <a:moveTo>
                    <a:pt x="11740" y="50147"/>
                  </a:moveTo>
                  <a:lnTo>
                    <a:pt x="11740" y="50147"/>
                  </a:lnTo>
                  <a:lnTo>
                    <a:pt x="11740" y="46776"/>
                  </a:lnTo>
                  <a:lnTo>
                    <a:pt x="11034" y="47194"/>
                  </a:lnTo>
                  <a:lnTo>
                    <a:pt x="8369" y="51422"/>
                  </a:lnTo>
                  <a:lnTo>
                    <a:pt x="480" y="97089"/>
                  </a:lnTo>
                  <a:lnTo>
                    <a:pt x="0" y="100492"/>
                  </a:lnTo>
                  <a:lnTo>
                    <a:pt x="385" y="102055"/>
                  </a:lnTo>
                  <a:lnTo>
                    <a:pt x="1348" y="102391"/>
                  </a:lnTo>
                  <a:lnTo>
                    <a:pt x="2696" y="101910"/>
                  </a:lnTo>
                  <a:lnTo>
                    <a:pt x="26201" y="58936"/>
                  </a:lnTo>
                  <a:lnTo>
                    <a:pt x="54540" y="11384"/>
                  </a:lnTo>
                  <a:lnTo>
                    <a:pt x="59324" y="5255"/>
                  </a:lnTo>
                  <a:lnTo>
                    <a:pt x="63923" y="1875"/>
                  </a:lnTo>
                  <a:lnTo>
                    <a:pt x="68401" y="326"/>
                  </a:lnTo>
                  <a:lnTo>
                    <a:pt x="72797" y="0"/>
                  </a:lnTo>
                  <a:lnTo>
                    <a:pt x="77139" y="1899"/>
                  </a:lnTo>
                  <a:lnTo>
                    <a:pt x="85727" y="9653"/>
                  </a:lnTo>
                  <a:lnTo>
                    <a:pt x="113885" y="53664"/>
                  </a:lnTo>
                  <a:lnTo>
                    <a:pt x="132390" y="88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40">
              <a:extLst>
                <a:ext uri="{FF2B5EF4-FFF2-40B4-BE49-F238E27FC236}">
                  <a16:creationId xmlns:a16="http://schemas.microsoft.com/office/drawing/2014/main" xmlns="" id="{4FF47B1C-4675-4528-A8D0-331D938240F4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2781300" y="584200"/>
              <a:ext cx="177801" cy="57151"/>
            </a:xfrm>
            <a:custGeom>
              <a:avLst/>
              <a:gdLst/>
              <a:ahLst/>
              <a:cxnLst/>
              <a:rect l="0" t="0" r="0" b="0"/>
              <a:pathLst>
                <a:path w="177801" h="57151">
                  <a:moveTo>
                    <a:pt x="0" y="57150"/>
                  </a:moveTo>
                  <a:lnTo>
                    <a:pt x="0" y="57150"/>
                  </a:lnTo>
                  <a:lnTo>
                    <a:pt x="38724" y="44941"/>
                  </a:lnTo>
                  <a:lnTo>
                    <a:pt x="84633" y="24948"/>
                  </a:lnTo>
                  <a:lnTo>
                    <a:pt x="125422" y="1178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41">
              <a:extLst>
                <a:ext uri="{FF2B5EF4-FFF2-40B4-BE49-F238E27FC236}">
                  <a16:creationId xmlns:a16="http://schemas.microsoft.com/office/drawing/2014/main" xmlns="" id="{47BE8867-DDB8-4B7F-9303-1FDC2164ABE8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2765229" y="438150"/>
              <a:ext cx="219272" cy="107951"/>
            </a:xfrm>
            <a:custGeom>
              <a:avLst/>
              <a:gdLst/>
              <a:ahLst/>
              <a:cxnLst/>
              <a:rect l="0" t="0" r="0" b="0"/>
              <a:pathLst>
                <a:path w="219272" h="107951">
                  <a:moveTo>
                    <a:pt x="3371" y="107950"/>
                  </a:moveTo>
                  <a:lnTo>
                    <a:pt x="3371" y="107950"/>
                  </a:lnTo>
                  <a:lnTo>
                    <a:pt x="0" y="94466"/>
                  </a:lnTo>
                  <a:lnTo>
                    <a:pt x="2108" y="82202"/>
                  </a:lnTo>
                  <a:lnTo>
                    <a:pt x="4646" y="75968"/>
                  </a:lnTo>
                  <a:lnTo>
                    <a:pt x="28443" y="53710"/>
                  </a:lnTo>
                  <a:lnTo>
                    <a:pt x="59905" y="35630"/>
                  </a:lnTo>
                  <a:lnTo>
                    <a:pt x="99053" y="18658"/>
                  </a:lnTo>
                  <a:lnTo>
                    <a:pt x="139970" y="8763"/>
                  </a:lnTo>
                  <a:lnTo>
                    <a:pt x="174149" y="3895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42">
              <a:extLst>
                <a:ext uri="{FF2B5EF4-FFF2-40B4-BE49-F238E27FC236}">
                  <a16:creationId xmlns:a16="http://schemas.microsoft.com/office/drawing/2014/main" xmlns="" id="{3EEEE6E7-06AD-42C6-8F3D-9A99D10E5791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2794000" y="488950"/>
              <a:ext cx="30427" cy="298451"/>
            </a:xfrm>
            <a:custGeom>
              <a:avLst/>
              <a:gdLst/>
              <a:ahLst/>
              <a:cxnLst/>
              <a:rect l="0" t="0" r="0" b="0"/>
              <a:pathLst>
                <a:path w="30427" h="298451">
                  <a:moveTo>
                    <a:pt x="25400" y="0"/>
                  </a:moveTo>
                  <a:lnTo>
                    <a:pt x="25400" y="0"/>
                  </a:lnTo>
                  <a:lnTo>
                    <a:pt x="30426" y="46140"/>
                  </a:lnTo>
                  <a:lnTo>
                    <a:pt x="29751" y="76951"/>
                  </a:lnTo>
                  <a:lnTo>
                    <a:pt x="24747" y="114163"/>
                  </a:lnTo>
                  <a:lnTo>
                    <a:pt x="19700" y="154221"/>
                  </a:lnTo>
                  <a:lnTo>
                    <a:pt x="15105" y="194837"/>
                  </a:lnTo>
                  <a:lnTo>
                    <a:pt x="10712" y="234055"/>
                  </a:lnTo>
                  <a:lnTo>
                    <a:pt x="4271" y="274980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490">
            <a:extLst>
              <a:ext uri="{FF2B5EF4-FFF2-40B4-BE49-F238E27FC236}">
                <a16:creationId xmlns:a16="http://schemas.microsoft.com/office/drawing/2014/main" xmlns="" id="{874D7DB3-F011-497D-BBFA-2553B5498E37}"/>
              </a:ext>
            </a:extLst>
          </p:cNvPr>
          <p:cNvGrpSpPr/>
          <p:nvPr/>
        </p:nvGrpSpPr>
        <p:grpSpPr>
          <a:xfrm>
            <a:off x="4378129" y="542238"/>
            <a:ext cx="952247" cy="619813"/>
            <a:chOff x="4378129" y="542238"/>
            <a:chExt cx="952247" cy="619813"/>
          </a:xfrm>
        </p:grpSpPr>
        <p:sp>
          <p:nvSpPr>
            <p:cNvPr id="18" name="SMARTInkShape-2643">
              <a:extLst>
                <a:ext uri="{FF2B5EF4-FFF2-40B4-BE49-F238E27FC236}">
                  <a16:creationId xmlns:a16="http://schemas.microsoft.com/office/drawing/2014/main" xmlns="" id="{B2DA096D-F0F6-44B1-BF7B-4CDA16B43754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5251450" y="817374"/>
              <a:ext cx="78926" cy="331977"/>
            </a:xfrm>
            <a:custGeom>
              <a:avLst/>
              <a:gdLst/>
              <a:ahLst/>
              <a:cxnLst/>
              <a:rect l="0" t="0" r="0" b="0"/>
              <a:pathLst>
                <a:path w="78926" h="331977">
                  <a:moveTo>
                    <a:pt x="19050" y="14476"/>
                  </a:moveTo>
                  <a:lnTo>
                    <a:pt x="19050" y="14476"/>
                  </a:lnTo>
                  <a:lnTo>
                    <a:pt x="15679" y="7734"/>
                  </a:lnTo>
                  <a:lnTo>
                    <a:pt x="15392" y="5042"/>
                  </a:lnTo>
                  <a:lnTo>
                    <a:pt x="16953" y="170"/>
                  </a:lnTo>
                  <a:lnTo>
                    <a:pt x="19769" y="0"/>
                  </a:lnTo>
                  <a:lnTo>
                    <a:pt x="28542" y="3574"/>
                  </a:lnTo>
                  <a:lnTo>
                    <a:pt x="52123" y="23632"/>
                  </a:lnTo>
                  <a:lnTo>
                    <a:pt x="71339" y="62031"/>
                  </a:lnTo>
                  <a:lnTo>
                    <a:pt x="77568" y="96760"/>
                  </a:lnTo>
                  <a:lnTo>
                    <a:pt x="78925" y="135713"/>
                  </a:lnTo>
                  <a:lnTo>
                    <a:pt x="74824" y="176544"/>
                  </a:lnTo>
                  <a:lnTo>
                    <a:pt x="64535" y="216329"/>
                  </a:lnTo>
                  <a:lnTo>
                    <a:pt x="50555" y="252355"/>
                  </a:lnTo>
                  <a:lnTo>
                    <a:pt x="27522" y="291765"/>
                  </a:lnTo>
                  <a:lnTo>
                    <a:pt x="0" y="331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644">
              <a:extLst>
                <a:ext uri="{FF2B5EF4-FFF2-40B4-BE49-F238E27FC236}">
                  <a16:creationId xmlns:a16="http://schemas.microsoft.com/office/drawing/2014/main" xmlns="" id="{E6BEDD6C-567A-4844-9C6F-9159A6FA94DA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4947227" y="844550"/>
              <a:ext cx="228024" cy="239473"/>
            </a:xfrm>
            <a:custGeom>
              <a:avLst/>
              <a:gdLst/>
              <a:ahLst/>
              <a:cxnLst/>
              <a:rect l="0" t="0" r="0" b="0"/>
              <a:pathLst>
                <a:path w="228024" h="239473">
                  <a:moveTo>
                    <a:pt x="215323" y="0"/>
                  </a:moveTo>
                  <a:lnTo>
                    <a:pt x="215323" y="0"/>
                  </a:lnTo>
                  <a:lnTo>
                    <a:pt x="205210" y="10113"/>
                  </a:lnTo>
                  <a:lnTo>
                    <a:pt x="185782" y="49113"/>
                  </a:lnTo>
                  <a:lnTo>
                    <a:pt x="160630" y="94358"/>
                  </a:lnTo>
                  <a:lnTo>
                    <a:pt x="143508" y="129426"/>
                  </a:lnTo>
                  <a:lnTo>
                    <a:pt x="124609" y="162415"/>
                  </a:lnTo>
                  <a:lnTo>
                    <a:pt x="96016" y="204991"/>
                  </a:lnTo>
                  <a:lnTo>
                    <a:pt x="78336" y="225868"/>
                  </a:lnTo>
                  <a:lnTo>
                    <a:pt x="61071" y="237499"/>
                  </a:lnTo>
                  <a:lnTo>
                    <a:pt x="52517" y="239472"/>
                  </a:lnTo>
                  <a:lnTo>
                    <a:pt x="35485" y="237900"/>
                  </a:lnTo>
                  <a:lnTo>
                    <a:pt x="20389" y="226854"/>
                  </a:lnTo>
                  <a:lnTo>
                    <a:pt x="8036" y="209479"/>
                  </a:lnTo>
                  <a:lnTo>
                    <a:pt x="193" y="187646"/>
                  </a:lnTo>
                  <a:lnTo>
                    <a:pt x="0" y="167595"/>
                  </a:lnTo>
                  <a:lnTo>
                    <a:pt x="1925" y="158296"/>
                  </a:lnTo>
                  <a:lnTo>
                    <a:pt x="5324" y="151392"/>
                  </a:lnTo>
                  <a:lnTo>
                    <a:pt x="14746" y="141839"/>
                  </a:lnTo>
                  <a:lnTo>
                    <a:pt x="29751" y="137123"/>
                  </a:lnTo>
                  <a:lnTo>
                    <a:pt x="49590" y="136438"/>
                  </a:lnTo>
                  <a:lnTo>
                    <a:pt x="88528" y="144691"/>
                  </a:lnTo>
                  <a:lnTo>
                    <a:pt x="132050" y="160229"/>
                  </a:lnTo>
                  <a:lnTo>
                    <a:pt x="178263" y="178944"/>
                  </a:lnTo>
                  <a:lnTo>
                    <a:pt x="22802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45">
              <a:extLst>
                <a:ext uri="{FF2B5EF4-FFF2-40B4-BE49-F238E27FC236}">
                  <a16:creationId xmlns:a16="http://schemas.microsoft.com/office/drawing/2014/main" xmlns="" id="{FA7DDD69-A22B-465A-8FB0-035B9548C1BB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4755239" y="752279"/>
              <a:ext cx="146962" cy="409772"/>
            </a:xfrm>
            <a:custGeom>
              <a:avLst/>
              <a:gdLst/>
              <a:ahLst/>
              <a:cxnLst/>
              <a:rect l="0" t="0" r="0" b="0"/>
              <a:pathLst>
                <a:path w="146962" h="409772">
                  <a:moveTo>
                    <a:pt x="146961" y="3371"/>
                  </a:moveTo>
                  <a:lnTo>
                    <a:pt x="146961" y="3371"/>
                  </a:lnTo>
                  <a:lnTo>
                    <a:pt x="140219" y="0"/>
                  </a:lnTo>
                  <a:lnTo>
                    <a:pt x="112429" y="18130"/>
                  </a:lnTo>
                  <a:lnTo>
                    <a:pt x="83028" y="53683"/>
                  </a:lnTo>
                  <a:lnTo>
                    <a:pt x="63277" y="86880"/>
                  </a:lnTo>
                  <a:lnTo>
                    <a:pt x="43446" y="125858"/>
                  </a:lnTo>
                  <a:lnTo>
                    <a:pt x="25225" y="169052"/>
                  </a:lnTo>
                  <a:lnTo>
                    <a:pt x="13363" y="212239"/>
                  </a:lnTo>
                  <a:lnTo>
                    <a:pt x="5739" y="254246"/>
                  </a:lnTo>
                  <a:lnTo>
                    <a:pt x="0" y="294082"/>
                  </a:lnTo>
                  <a:lnTo>
                    <a:pt x="2623" y="327309"/>
                  </a:lnTo>
                  <a:lnTo>
                    <a:pt x="12255" y="355482"/>
                  </a:lnTo>
                  <a:lnTo>
                    <a:pt x="28295" y="379763"/>
                  </a:lnTo>
                  <a:lnTo>
                    <a:pt x="49065" y="394788"/>
                  </a:lnTo>
                  <a:lnTo>
                    <a:pt x="73818" y="403112"/>
                  </a:lnTo>
                  <a:lnTo>
                    <a:pt x="134261" y="409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646">
              <a:extLst>
                <a:ext uri="{FF2B5EF4-FFF2-40B4-BE49-F238E27FC236}">
                  <a16:creationId xmlns:a16="http://schemas.microsoft.com/office/drawing/2014/main" xmlns="" id="{7C1629E7-DA43-450C-B583-858DB7491E2B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4458744" y="542238"/>
              <a:ext cx="157707" cy="111813"/>
            </a:xfrm>
            <a:custGeom>
              <a:avLst/>
              <a:gdLst/>
              <a:ahLst/>
              <a:cxnLst/>
              <a:rect l="0" t="0" r="0" b="0"/>
              <a:pathLst>
                <a:path w="157707" h="111813">
                  <a:moveTo>
                    <a:pt x="24356" y="22912"/>
                  </a:moveTo>
                  <a:lnTo>
                    <a:pt x="24356" y="22912"/>
                  </a:lnTo>
                  <a:lnTo>
                    <a:pt x="20985" y="22912"/>
                  </a:lnTo>
                  <a:lnTo>
                    <a:pt x="19992" y="23618"/>
                  </a:lnTo>
                  <a:lnTo>
                    <a:pt x="19330" y="24793"/>
                  </a:lnTo>
                  <a:lnTo>
                    <a:pt x="5829" y="67342"/>
                  </a:lnTo>
                  <a:lnTo>
                    <a:pt x="0" y="92367"/>
                  </a:lnTo>
                  <a:lnTo>
                    <a:pt x="358" y="93910"/>
                  </a:lnTo>
                  <a:lnTo>
                    <a:pt x="1301" y="94233"/>
                  </a:lnTo>
                  <a:lnTo>
                    <a:pt x="2636" y="93743"/>
                  </a:lnTo>
                  <a:lnTo>
                    <a:pt x="11257" y="79569"/>
                  </a:lnTo>
                  <a:lnTo>
                    <a:pt x="22448" y="40767"/>
                  </a:lnTo>
                  <a:lnTo>
                    <a:pt x="29623" y="22146"/>
                  </a:lnTo>
                  <a:lnTo>
                    <a:pt x="39397" y="10107"/>
                  </a:lnTo>
                  <a:lnTo>
                    <a:pt x="50091" y="3110"/>
                  </a:lnTo>
                  <a:lnTo>
                    <a:pt x="59547" y="0"/>
                  </a:lnTo>
                  <a:lnTo>
                    <a:pt x="70335" y="2381"/>
                  </a:lnTo>
                  <a:lnTo>
                    <a:pt x="97879" y="18778"/>
                  </a:lnTo>
                  <a:lnTo>
                    <a:pt x="115442" y="39640"/>
                  </a:lnTo>
                  <a:lnTo>
                    <a:pt x="140268" y="85340"/>
                  </a:lnTo>
                  <a:lnTo>
                    <a:pt x="157706" y="111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647">
              <a:extLst>
                <a:ext uri="{FF2B5EF4-FFF2-40B4-BE49-F238E27FC236}">
                  <a16:creationId xmlns:a16="http://schemas.microsoft.com/office/drawing/2014/main" xmlns="" id="{DE0171A8-64B2-4B03-AE68-1D7E4A40565E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4378129" y="920750"/>
              <a:ext cx="193872" cy="44451"/>
            </a:xfrm>
            <a:custGeom>
              <a:avLst/>
              <a:gdLst/>
              <a:ahLst/>
              <a:cxnLst/>
              <a:rect l="0" t="0" r="0" b="0"/>
              <a:pathLst>
                <a:path w="1938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38556" y="37708"/>
                  </a:lnTo>
                  <a:lnTo>
                    <a:pt x="73102" y="28753"/>
                  </a:lnTo>
                  <a:lnTo>
                    <a:pt x="111973" y="18424"/>
                  </a:lnTo>
                  <a:lnTo>
                    <a:pt x="152768" y="9129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648">
              <a:extLst>
                <a:ext uri="{FF2B5EF4-FFF2-40B4-BE49-F238E27FC236}">
                  <a16:creationId xmlns:a16="http://schemas.microsoft.com/office/drawing/2014/main" xmlns="" id="{60F0BDBE-E6BF-4FBF-8E2A-0DB8A34655CA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4394200" y="75565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39999" y="32731"/>
                  </a:lnTo>
                  <a:lnTo>
                    <a:pt x="73752" y="19486"/>
                  </a:lnTo>
                  <a:lnTo>
                    <a:pt x="113212" y="8661"/>
                  </a:lnTo>
                  <a:lnTo>
                    <a:pt x="151916" y="384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649">
              <a:extLst>
                <a:ext uri="{FF2B5EF4-FFF2-40B4-BE49-F238E27FC236}">
                  <a16:creationId xmlns:a16="http://schemas.microsoft.com/office/drawing/2014/main" xmlns="" id="{E2B35BEE-851C-461A-8E64-9561013DCC06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4394200" y="751992"/>
              <a:ext cx="38101" cy="397359"/>
            </a:xfrm>
            <a:custGeom>
              <a:avLst/>
              <a:gdLst/>
              <a:ahLst/>
              <a:cxnLst/>
              <a:rect l="0" t="0" r="0" b="0"/>
              <a:pathLst>
                <a:path w="38101" h="397359">
                  <a:moveTo>
                    <a:pt x="38100" y="3658"/>
                  </a:moveTo>
                  <a:lnTo>
                    <a:pt x="38100" y="3658"/>
                  </a:lnTo>
                  <a:lnTo>
                    <a:pt x="34442" y="0"/>
                  </a:lnTo>
                  <a:lnTo>
                    <a:pt x="36004" y="1562"/>
                  </a:lnTo>
                  <a:lnTo>
                    <a:pt x="37168" y="6489"/>
                  </a:lnTo>
                  <a:lnTo>
                    <a:pt x="37271" y="47592"/>
                  </a:lnTo>
                  <a:lnTo>
                    <a:pt x="34674" y="78923"/>
                  </a:lnTo>
                  <a:lnTo>
                    <a:pt x="33050" y="121541"/>
                  </a:lnTo>
                  <a:lnTo>
                    <a:pt x="32616" y="145747"/>
                  </a:lnTo>
                  <a:lnTo>
                    <a:pt x="30917" y="171761"/>
                  </a:lnTo>
                  <a:lnTo>
                    <a:pt x="28372" y="198983"/>
                  </a:lnTo>
                  <a:lnTo>
                    <a:pt x="25265" y="227008"/>
                  </a:lnTo>
                  <a:lnTo>
                    <a:pt x="21782" y="252747"/>
                  </a:lnTo>
                  <a:lnTo>
                    <a:pt x="14149" y="300160"/>
                  </a:lnTo>
                  <a:lnTo>
                    <a:pt x="7935" y="339107"/>
                  </a:lnTo>
                  <a:lnTo>
                    <a:pt x="2351" y="379393"/>
                  </a:lnTo>
                  <a:lnTo>
                    <a:pt x="0" y="39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491">
            <a:extLst>
              <a:ext uri="{FF2B5EF4-FFF2-40B4-BE49-F238E27FC236}">
                <a16:creationId xmlns:a16="http://schemas.microsoft.com/office/drawing/2014/main" xmlns="" id="{70F53158-F3A8-4817-87A3-5BAD006E8FC6}"/>
              </a:ext>
            </a:extLst>
          </p:cNvPr>
          <p:cNvGrpSpPr/>
          <p:nvPr/>
        </p:nvGrpSpPr>
        <p:grpSpPr>
          <a:xfrm>
            <a:off x="5689600" y="1002216"/>
            <a:ext cx="152401" cy="112406"/>
            <a:chOff x="5689600" y="1002216"/>
            <a:chExt cx="152401" cy="112406"/>
          </a:xfrm>
        </p:grpSpPr>
        <p:sp>
          <p:nvSpPr>
            <p:cNvPr id="26" name="SMARTInkShape-2650">
              <a:extLst>
                <a:ext uri="{FF2B5EF4-FFF2-40B4-BE49-F238E27FC236}">
                  <a16:creationId xmlns:a16="http://schemas.microsoft.com/office/drawing/2014/main" xmlns="" id="{EF16488B-674C-4F32-9CD7-39189FA3CCDC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5689600" y="1092200"/>
              <a:ext cx="127001" cy="22422"/>
            </a:xfrm>
            <a:custGeom>
              <a:avLst/>
              <a:gdLst/>
              <a:ahLst/>
              <a:cxnLst/>
              <a:rect l="0" t="0" r="0" b="0"/>
              <a:pathLst>
                <a:path w="127001" h="22422">
                  <a:moveTo>
                    <a:pt x="0" y="19050"/>
                  </a:moveTo>
                  <a:lnTo>
                    <a:pt x="0" y="19050"/>
                  </a:lnTo>
                  <a:lnTo>
                    <a:pt x="6742" y="22421"/>
                  </a:lnTo>
                  <a:lnTo>
                    <a:pt x="49831" y="14672"/>
                  </a:lnTo>
                  <a:lnTo>
                    <a:pt x="87529" y="746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651">
              <a:extLst>
                <a:ext uri="{FF2B5EF4-FFF2-40B4-BE49-F238E27FC236}">
                  <a16:creationId xmlns:a16="http://schemas.microsoft.com/office/drawing/2014/main" xmlns="" id="{29D93AFD-6C56-41DB-BF08-0FD1C9D35FF3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5689600" y="1002216"/>
              <a:ext cx="152401" cy="13785"/>
            </a:xfrm>
            <a:custGeom>
              <a:avLst/>
              <a:gdLst/>
              <a:ahLst/>
              <a:cxnLst/>
              <a:rect l="0" t="0" r="0" b="0"/>
              <a:pathLst>
                <a:path w="152401" h="13785">
                  <a:moveTo>
                    <a:pt x="0" y="13784"/>
                  </a:moveTo>
                  <a:lnTo>
                    <a:pt x="0" y="13784"/>
                  </a:lnTo>
                  <a:lnTo>
                    <a:pt x="43351" y="8009"/>
                  </a:lnTo>
                  <a:lnTo>
                    <a:pt x="87477" y="0"/>
                  </a:lnTo>
                  <a:lnTo>
                    <a:pt x="130654" y="449"/>
                  </a:lnTo>
                  <a:lnTo>
                    <a:pt x="152400" y="1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92">
            <a:extLst>
              <a:ext uri="{FF2B5EF4-FFF2-40B4-BE49-F238E27FC236}">
                <a16:creationId xmlns:a16="http://schemas.microsoft.com/office/drawing/2014/main" xmlns="" id="{4BF4411B-AD08-42E4-B451-32E4E437CB55}"/>
              </a:ext>
            </a:extLst>
          </p:cNvPr>
          <p:cNvGrpSpPr/>
          <p:nvPr/>
        </p:nvGrpSpPr>
        <p:grpSpPr>
          <a:xfrm>
            <a:off x="6477883" y="480583"/>
            <a:ext cx="2614154" cy="1081518"/>
            <a:chOff x="6477883" y="480583"/>
            <a:chExt cx="2614154" cy="1081518"/>
          </a:xfrm>
        </p:grpSpPr>
        <p:sp>
          <p:nvSpPr>
            <p:cNvPr id="29" name="SMARTInkShape-2652">
              <a:extLst>
                <a:ext uri="{FF2B5EF4-FFF2-40B4-BE49-F238E27FC236}">
                  <a16:creationId xmlns:a16="http://schemas.microsoft.com/office/drawing/2014/main" xmlns="" id="{3508AB61-8199-4631-AA14-5452353E078B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7142566" y="586318"/>
              <a:ext cx="369485" cy="35983"/>
            </a:xfrm>
            <a:custGeom>
              <a:avLst/>
              <a:gdLst/>
              <a:ahLst/>
              <a:cxnLst/>
              <a:rect l="0" t="0" r="0" b="0"/>
              <a:pathLst>
                <a:path w="369485" h="35983">
                  <a:moveTo>
                    <a:pt x="32934" y="35982"/>
                  </a:moveTo>
                  <a:lnTo>
                    <a:pt x="32934" y="35982"/>
                  </a:lnTo>
                  <a:lnTo>
                    <a:pt x="2226" y="25047"/>
                  </a:lnTo>
                  <a:lnTo>
                    <a:pt x="468" y="23753"/>
                  </a:lnTo>
                  <a:lnTo>
                    <a:pt x="0" y="22185"/>
                  </a:lnTo>
                  <a:lnTo>
                    <a:pt x="395" y="20434"/>
                  </a:lnTo>
                  <a:lnTo>
                    <a:pt x="42159" y="11849"/>
                  </a:lnTo>
                  <a:lnTo>
                    <a:pt x="64485" y="8604"/>
                  </a:lnTo>
                  <a:lnTo>
                    <a:pt x="89951" y="5030"/>
                  </a:lnTo>
                  <a:lnTo>
                    <a:pt x="118217" y="2647"/>
                  </a:lnTo>
                  <a:lnTo>
                    <a:pt x="148351" y="1059"/>
                  </a:lnTo>
                  <a:lnTo>
                    <a:pt x="179729" y="0"/>
                  </a:lnTo>
                  <a:lnTo>
                    <a:pt x="209819" y="705"/>
                  </a:lnTo>
                  <a:lnTo>
                    <a:pt x="239051" y="2586"/>
                  </a:lnTo>
                  <a:lnTo>
                    <a:pt x="267712" y="5252"/>
                  </a:lnTo>
                  <a:lnTo>
                    <a:pt x="312728" y="13857"/>
                  </a:lnTo>
                  <a:lnTo>
                    <a:pt x="369484" y="2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53">
              <a:extLst>
                <a:ext uri="{FF2B5EF4-FFF2-40B4-BE49-F238E27FC236}">
                  <a16:creationId xmlns:a16="http://schemas.microsoft.com/office/drawing/2014/main" xmlns="" id="{30F0F526-113B-44E6-B58E-D751488459B8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529508" y="560022"/>
              <a:ext cx="398343" cy="390611"/>
            </a:xfrm>
            <a:custGeom>
              <a:avLst/>
              <a:gdLst/>
              <a:ahLst/>
              <a:cxnLst/>
              <a:rect l="0" t="0" r="0" b="0"/>
              <a:pathLst>
                <a:path w="398343" h="390611">
                  <a:moveTo>
                    <a:pt x="277692" y="17828"/>
                  </a:moveTo>
                  <a:lnTo>
                    <a:pt x="277692" y="17828"/>
                  </a:lnTo>
                  <a:lnTo>
                    <a:pt x="277692" y="0"/>
                  </a:lnTo>
                  <a:lnTo>
                    <a:pt x="274321" y="5882"/>
                  </a:lnTo>
                  <a:lnTo>
                    <a:pt x="228552" y="36426"/>
                  </a:lnTo>
                  <a:lnTo>
                    <a:pt x="187413" y="58549"/>
                  </a:lnTo>
                  <a:lnTo>
                    <a:pt x="146552" y="82493"/>
                  </a:lnTo>
                  <a:lnTo>
                    <a:pt x="106518" y="107951"/>
                  </a:lnTo>
                  <a:lnTo>
                    <a:pt x="65207" y="135729"/>
                  </a:lnTo>
                  <a:lnTo>
                    <a:pt x="19137" y="165651"/>
                  </a:lnTo>
                  <a:lnTo>
                    <a:pt x="4029" y="180893"/>
                  </a:lnTo>
                  <a:lnTo>
                    <a:pt x="0" y="187922"/>
                  </a:lnTo>
                  <a:lnTo>
                    <a:pt x="841" y="194018"/>
                  </a:lnTo>
                  <a:lnTo>
                    <a:pt x="4930" y="199494"/>
                  </a:lnTo>
                  <a:lnTo>
                    <a:pt x="11185" y="204555"/>
                  </a:lnTo>
                  <a:lnTo>
                    <a:pt x="53696" y="215050"/>
                  </a:lnTo>
                  <a:lnTo>
                    <a:pt x="89238" y="220252"/>
                  </a:lnTo>
                  <a:lnTo>
                    <a:pt x="124790" y="226328"/>
                  </a:lnTo>
                  <a:lnTo>
                    <a:pt x="167634" y="241648"/>
                  </a:lnTo>
                  <a:lnTo>
                    <a:pt x="179388" y="253476"/>
                  </a:lnTo>
                  <a:lnTo>
                    <a:pt x="180406" y="260299"/>
                  </a:lnTo>
                  <a:lnTo>
                    <a:pt x="175892" y="275406"/>
                  </a:lnTo>
                  <a:lnTo>
                    <a:pt x="155542" y="291527"/>
                  </a:lnTo>
                  <a:lnTo>
                    <a:pt x="108385" y="318352"/>
                  </a:lnTo>
                  <a:lnTo>
                    <a:pt x="74738" y="337661"/>
                  </a:lnTo>
                  <a:lnTo>
                    <a:pt x="36230" y="362987"/>
                  </a:lnTo>
                  <a:lnTo>
                    <a:pt x="25737" y="374902"/>
                  </a:lnTo>
                  <a:lnTo>
                    <a:pt x="25055" y="379350"/>
                  </a:lnTo>
                  <a:lnTo>
                    <a:pt x="26717" y="383020"/>
                  </a:lnTo>
                  <a:lnTo>
                    <a:pt x="29943" y="386173"/>
                  </a:lnTo>
                  <a:lnTo>
                    <a:pt x="68191" y="390610"/>
                  </a:lnTo>
                  <a:lnTo>
                    <a:pt x="114024" y="386003"/>
                  </a:lnTo>
                  <a:lnTo>
                    <a:pt x="141064" y="381811"/>
                  </a:lnTo>
                  <a:lnTo>
                    <a:pt x="171084" y="377606"/>
                  </a:lnTo>
                  <a:lnTo>
                    <a:pt x="203093" y="373391"/>
                  </a:lnTo>
                  <a:lnTo>
                    <a:pt x="236426" y="369170"/>
                  </a:lnTo>
                  <a:lnTo>
                    <a:pt x="269231" y="365650"/>
                  </a:lnTo>
                  <a:lnTo>
                    <a:pt x="301684" y="362599"/>
                  </a:lnTo>
                  <a:lnTo>
                    <a:pt x="333903" y="359858"/>
                  </a:lnTo>
                  <a:lnTo>
                    <a:pt x="398342" y="354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54">
              <a:extLst>
                <a:ext uri="{FF2B5EF4-FFF2-40B4-BE49-F238E27FC236}">
                  <a16:creationId xmlns:a16="http://schemas.microsoft.com/office/drawing/2014/main" xmlns="" id="{E475E11A-39D8-4A31-9D65-82D7AEC04A04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7859293" y="596900"/>
              <a:ext cx="230608" cy="330201"/>
            </a:xfrm>
            <a:custGeom>
              <a:avLst/>
              <a:gdLst/>
              <a:ahLst/>
              <a:cxnLst/>
              <a:rect l="0" t="0" r="0" b="0"/>
              <a:pathLst>
                <a:path w="230608" h="330201">
                  <a:moveTo>
                    <a:pt x="230607" y="0"/>
                  </a:moveTo>
                  <a:lnTo>
                    <a:pt x="230607" y="0"/>
                  </a:lnTo>
                  <a:lnTo>
                    <a:pt x="183044" y="36628"/>
                  </a:lnTo>
                  <a:lnTo>
                    <a:pt x="155611" y="66844"/>
                  </a:lnTo>
                  <a:lnTo>
                    <a:pt x="123192" y="103792"/>
                  </a:lnTo>
                  <a:lnTo>
                    <a:pt x="85265" y="143732"/>
                  </a:lnTo>
                  <a:lnTo>
                    <a:pt x="52416" y="183120"/>
                  </a:lnTo>
                  <a:lnTo>
                    <a:pt x="26528" y="220381"/>
                  </a:lnTo>
                  <a:lnTo>
                    <a:pt x="10317" y="253404"/>
                  </a:lnTo>
                  <a:lnTo>
                    <a:pt x="0" y="296392"/>
                  </a:lnTo>
                  <a:lnTo>
                    <a:pt x="2081" y="306250"/>
                  </a:lnTo>
                  <a:lnTo>
                    <a:pt x="6994" y="313528"/>
                  </a:lnTo>
                  <a:lnTo>
                    <a:pt x="27407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55">
              <a:extLst>
                <a:ext uri="{FF2B5EF4-FFF2-40B4-BE49-F238E27FC236}">
                  <a16:creationId xmlns:a16="http://schemas.microsoft.com/office/drawing/2014/main" xmlns="" id="{BF419187-550A-43D1-9EB1-0FAEBF3C21B2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8087496" y="844550"/>
              <a:ext cx="27805" cy="82551"/>
            </a:xfrm>
            <a:custGeom>
              <a:avLst/>
              <a:gdLst/>
              <a:ahLst/>
              <a:cxnLst/>
              <a:rect l="0" t="0" r="0" b="0"/>
              <a:pathLst>
                <a:path w="27805" h="82551">
                  <a:moveTo>
                    <a:pt x="27804" y="0"/>
                  </a:moveTo>
                  <a:lnTo>
                    <a:pt x="27804" y="0"/>
                  </a:lnTo>
                  <a:lnTo>
                    <a:pt x="14006" y="20278"/>
                  </a:lnTo>
                  <a:lnTo>
                    <a:pt x="699" y="59707"/>
                  </a:lnTo>
                  <a:lnTo>
                    <a:pt x="0" y="70751"/>
                  </a:lnTo>
                  <a:lnTo>
                    <a:pt x="240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656">
              <a:extLst>
                <a:ext uri="{FF2B5EF4-FFF2-40B4-BE49-F238E27FC236}">
                  <a16:creationId xmlns:a16="http://schemas.microsoft.com/office/drawing/2014/main" xmlns="" id="{2561EE9D-F620-480E-8FA9-3C16218F9C9A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8299318" y="693033"/>
              <a:ext cx="304933" cy="183268"/>
            </a:xfrm>
            <a:custGeom>
              <a:avLst/>
              <a:gdLst/>
              <a:ahLst/>
              <a:cxnLst/>
              <a:rect l="0" t="0" r="0" b="0"/>
              <a:pathLst>
                <a:path w="304933" h="183268">
                  <a:moveTo>
                    <a:pt x="279532" y="5467"/>
                  </a:moveTo>
                  <a:lnTo>
                    <a:pt x="279532" y="5467"/>
                  </a:lnTo>
                  <a:lnTo>
                    <a:pt x="279532" y="2096"/>
                  </a:lnTo>
                  <a:lnTo>
                    <a:pt x="278826" y="1103"/>
                  </a:lnTo>
                  <a:lnTo>
                    <a:pt x="277650" y="441"/>
                  </a:lnTo>
                  <a:lnTo>
                    <a:pt x="276161" y="0"/>
                  </a:lnTo>
                  <a:lnTo>
                    <a:pt x="275168" y="411"/>
                  </a:lnTo>
                  <a:lnTo>
                    <a:pt x="274505" y="1391"/>
                  </a:lnTo>
                  <a:lnTo>
                    <a:pt x="274064" y="2750"/>
                  </a:lnTo>
                  <a:lnTo>
                    <a:pt x="228089" y="29595"/>
                  </a:lnTo>
                  <a:lnTo>
                    <a:pt x="195286" y="47940"/>
                  </a:lnTo>
                  <a:lnTo>
                    <a:pt x="152483" y="67853"/>
                  </a:lnTo>
                  <a:lnTo>
                    <a:pt x="105238" y="88463"/>
                  </a:lnTo>
                  <a:lnTo>
                    <a:pt x="60251" y="108676"/>
                  </a:lnTo>
                  <a:lnTo>
                    <a:pt x="14653" y="133806"/>
                  </a:lnTo>
                  <a:lnTo>
                    <a:pt x="0" y="143175"/>
                  </a:lnTo>
                  <a:lnTo>
                    <a:pt x="4982" y="147367"/>
                  </a:lnTo>
                  <a:lnTo>
                    <a:pt x="34978" y="155787"/>
                  </a:lnTo>
                  <a:lnTo>
                    <a:pt x="80766" y="160470"/>
                  </a:lnTo>
                  <a:lnTo>
                    <a:pt x="106804" y="161719"/>
                  </a:lnTo>
                  <a:lnTo>
                    <a:pt x="133335" y="163257"/>
                  </a:lnTo>
                  <a:lnTo>
                    <a:pt x="160196" y="164988"/>
                  </a:lnTo>
                  <a:lnTo>
                    <a:pt x="187274" y="166848"/>
                  </a:lnTo>
                  <a:lnTo>
                    <a:pt x="212383" y="169499"/>
                  </a:lnTo>
                  <a:lnTo>
                    <a:pt x="259095" y="176207"/>
                  </a:lnTo>
                  <a:lnTo>
                    <a:pt x="304932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57">
              <a:extLst>
                <a:ext uri="{FF2B5EF4-FFF2-40B4-BE49-F238E27FC236}">
                  <a16:creationId xmlns:a16="http://schemas.microsoft.com/office/drawing/2014/main" xmlns="" id="{30B311B0-007C-438A-B3DA-DD37F7A6A3C5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8101778" y="736600"/>
              <a:ext cx="83619" cy="55635"/>
            </a:xfrm>
            <a:custGeom>
              <a:avLst/>
              <a:gdLst/>
              <a:ahLst/>
              <a:cxnLst/>
              <a:rect l="0" t="0" r="0" b="0"/>
              <a:pathLst>
                <a:path w="83619" h="55635">
                  <a:moveTo>
                    <a:pt x="32572" y="44450"/>
                  </a:moveTo>
                  <a:lnTo>
                    <a:pt x="32572" y="44450"/>
                  </a:lnTo>
                  <a:lnTo>
                    <a:pt x="9428" y="38983"/>
                  </a:lnTo>
                  <a:lnTo>
                    <a:pt x="2765" y="40374"/>
                  </a:lnTo>
                  <a:lnTo>
                    <a:pt x="0" y="41733"/>
                  </a:lnTo>
                  <a:lnTo>
                    <a:pt x="274" y="43344"/>
                  </a:lnTo>
                  <a:lnTo>
                    <a:pt x="6222" y="47016"/>
                  </a:lnTo>
                  <a:lnTo>
                    <a:pt x="32358" y="54417"/>
                  </a:lnTo>
                  <a:lnTo>
                    <a:pt x="55713" y="55634"/>
                  </a:lnTo>
                  <a:lnTo>
                    <a:pt x="69668" y="53419"/>
                  </a:lnTo>
                  <a:lnTo>
                    <a:pt x="74942" y="50429"/>
                  </a:lnTo>
                  <a:lnTo>
                    <a:pt x="82683" y="41463"/>
                  </a:lnTo>
                  <a:lnTo>
                    <a:pt x="83618" y="36109"/>
                  </a:lnTo>
                  <a:lnTo>
                    <a:pt x="80894" y="24515"/>
                  </a:lnTo>
                  <a:lnTo>
                    <a:pt x="643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58">
              <a:extLst>
                <a:ext uri="{FF2B5EF4-FFF2-40B4-BE49-F238E27FC236}">
                  <a16:creationId xmlns:a16="http://schemas.microsoft.com/office/drawing/2014/main" xmlns="" id="{CCE247B5-002F-4125-98B2-36D6CA67C9A5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8690994" y="699383"/>
              <a:ext cx="223524" cy="215018"/>
            </a:xfrm>
            <a:custGeom>
              <a:avLst/>
              <a:gdLst/>
              <a:ahLst/>
              <a:cxnLst/>
              <a:rect l="0" t="0" r="0" b="0"/>
              <a:pathLst>
                <a:path w="223524" h="215018">
                  <a:moveTo>
                    <a:pt x="218056" y="5467"/>
                  </a:moveTo>
                  <a:lnTo>
                    <a:pt x="218056" y="5467"/>
                  </a:lnTo>
                  <a:lnTo>
                    <a:pt x="223523" y="0"/>
                  </a:lnTo>
                  <a:lnTo>
                    <a:pt x="220774" y="6120"/>
                  </a:lnTo>
                  <a:lnTo>
                    <a:pt x="185140" y="47486"/>
                  </a:lnTo>
                  <a:lnTo>
                    <a:pt x="144097" y="80947"/>
                  </a:lnTo>
                  <a:lnTo>
                    <a:pt x="112513" y="101102"/>
                  </a:lnTo>
                  <a:lnTo>
                    <a:pt x="79661" y="117116"/>
                  </a:lnTo>
                  <a:lnTo>
                    <a:pt x="36174" y="127919"/>
                  </a:lnTo>
                  <a:lnTo>
                    <a:pt x="9962" y="127748"/>
                  </a:lnTo>
                  <a:lnTo>
                    <a:pt x="5243" y="125088"/>
                  </a:lnTo>
                  <a:lnTo>
                    <a:pt x="2096" y="121197"/>
                  </a:lnTo>
                  <a:lnTo>
                    <a:pt x="0" y="116487"/>
                  </a:lnTo>
                  <a:lnTo>
                    <a:pt x="1424" y="111936"/>
                  </a:lnTo>
                  <a:lnTo>
                    <a:pt x="10533" y="103116"/>
                  </a:lnTo>
                  <a:lnTo>
                    <a:pt x="25870" y="98255"/>
                  </a:lnTo>
                  <a:lnTo>
                    <a:pt x="54337" y="97401"/>
                  </a:lnTo>
                  <a:lnTo>
                    <a:pt x="95562" y="106804"/>
                  </a:lnTo>
                  <a:lnTo>
                    <a:pt x="123749" y="124941"/>
                  </a:lnTo>
                  <a:lnTo>
                    <a:pt x="146604" y="151561"/>
                  </a:lnTo>
                  <a:lnTo>
                    <a:pt x="160040" y="178419"/>
                  </a:lnTo>
                  <a:lnTo>
                    <a:pt x="167256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59">
              <a:extLst>
                <a:ext uri="{FF2B5EF4-FFF2-40B4-BE49-F238E27FC236}">
                  <a16:creationId xmlns:a16="http://schemas.microsoft.com/office/drawing/2014/main" xmlns="" id="{70B72E36-C137-4BD0-89F5-1DBA28A2E335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8318499" y="944446"/>
              <a:ext cx="387352" cy="14405"/>
            </a:xfrm>
            <a:custGeom>
              <a:avLst/>
              <a:gdLst/>
              <a:ahLst/>
              <a:cxnLst/>
              <a:rect l="0" t="0" r="0" b="0"/>
              <a:pathLst>
                <a:path w="387352" h="14405">
                  <a:moveTo>
                    <a:pt x="1" y="14404"/>
                  </a:moveTo>
                  <a:lnTo>
                    <a:pt x="1" y="14404"/>
                  </a:lnTo>
                  <a:lnTo>
                    <a:pt x="0" y="11033"/>
                  </a:lnTo>
                  <a:lnTo>
                    <a:pt x="7527" y="9378"/>
                  </a:lnTo>
                  <a:lnTo>
                    <a:pt x="44564" y="4683"/>
                  </a:lnTo>
                  <a:lnTo>
                    <a:pt x="88246" y="206"/>
                  </a:lnTo>
                  <a:lnTo>
                    <a:pt x="111747" y="0"/>
                  </a:lnTo>
                  <a:lnTo>
                    <a:pt x="135883" y="568"/>
                  </a:lnTo>
                  <a:lnTo>
                    <a:pt x="162555" y="946"/>
                  </a:lnTo>
                  <a:lnTo>
                    <a:pt x="190920" y="1199"/>
                  </a:lnTo>
                  <a:lnTo>
                    <a:pt x="220414" y="1367"/>
                  </a:lnTo>
                  <a:lnTo>
                    <a:pt x="252071" y="1480"/>
                  </a:lnTo>
                  <a:lnTo>
                    <a:pt x="285169" y="1554"/>
                  </a:lnTo>
                  <a:lnTo>
                    <a:pt x="319230" y="1604"/>
                  </a:lnTo>
                  <a:lnTo>
                    <a:pt x="387351" y="1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660">
              <a:extLst>
                <a:ext uri="{FF2B5EF4-FFF2-40B4-BE49-F238E27FC236}">
                  <a16:creationId xmlns:a16="http://schemas.microsoft.com/office/drawing/2014/main" xmlns="" id="{7CFF4986-155A-4287-9667-29CCF95EDE0F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8915400" y="638531"/>
              <a:ext cx="176637" cy="364770"/>
            </a:xfrm>
            <a:custGeom>
              <a:avLst/>
              <a:gdLst/>
              <a:ahLst/>
              <a:cxnLst/>
              <a:rect l="0" t="0" r="0" b="0"/>
              <a:pathLst>
                <a:path w="176637" h="364770">
                  <a:moveTo>
                    <a:pt x="158750" y="21869"/>
                  </a:moveTo>
                  <a:lnTo>
                    <a:pt x="158750" y="21869"/>
                  </a:lnTo>
                  <a:lnTo>
                    <a:pt x="142349" y="0"/>
                  </a:lnTo>
                  <a:lnTo>
                    <a:pt x="150598" y="7628"/>
                  </a:lnTo>
                  <a:lnTo>
                    <a:pt x="167279" y="51564"/>
                  </a:lnTo>
                  <a:lnTo>
                    <a:pt x="175710" y="86807"/>
                  </a:lnTo>
                  <a:lnTo>
                    <a:pt x="176636" y="129753"/>
                  </a:lnTo>
                  <a:lnTo>
                    <a:pt x="170227" y="174945"/>
                  </a:lnTo>
                  <a:lnTo>
                    <a:pt x="155619" y="216197"/>
                  </a:lnTo>
                  <a:lnTo>
                    <a:pt x="129842" y="255698"/>
                  </a:lnTo>
                  <a:lnTo>
                    <a:pt x="98630" y="291599"/>
                  </a:lnTo>
                  <a:lnTo>
                    <a:pt x="53997" y="330232"/>
                  </a:lnTo>
                  <a:lnTo>
                    <a:pt x="0" y="364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661">
              <a:extLst>
                <a:ext uri="{FF2B5EF4-FFF2-40B4-BE49-F238E27FC236}">
                  <a16:creationId xmlns:a16="http://schemas.microsoft.com/office/drawing/2014/main" xmlns="" id="{5177EE2E-F269-4625-9663-64A31915943E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6718299" y="1193376"/>
              <a:ext cx="1809752" cy="37381"/>
            </a:xfrm>
            <a:custGeom>
              <a:avLst/>
              <a:gdLst/>
              <a:ahLst/>
              <a:cxnLst/>
              <a:rect l="0" t="0" r="0" b="0"/>
              <a:pathLst>
                <a:path w="1809752" h="37381">
                  <a:moveTo>
                    <a:pt x="1" y="25824"/>
                  </a:moveTo>
                  <a:lnTo>
                    <a:pt x="1" y="25824"/>
                  </a:lnTo>
                  <a:lnTo>
                    <a:pt x="0" y="29195"/>
                  </a:lnTo>
                  <a:lnTo>
                    <a:pt x="7527" y="32731"/>
                  </a:lnTo>
                  <a:lnTo>
                    <a:pt x="24513" y="35950"/>
                  </a:lnTo>
                  <a:lnTo>
                    <a:pt x="55580" y="37380"/>
                  </a:lnTo>
                  <a:lnTo>
                    <a:pt x="82209" y="36350"/>
                  </a:lnTo>
                  <a:lnTo>
                    <a:pt x="115484" y="34253"/>
                  </a:lnTo>
                  <a:lnTo>
                    <a:pt x="153189" y="31443"/>
                  </a:lnTo>
                  <a:lnTo>
                    <a:pt x="203021" y="27453"/>
                  </a:lnTo>
                  <a:lnTo>
                    <a:pt x="260936" y="22677"/>
                  </a:lnTo>
                  <a:lnTo>
                    <a:pt x="324241" y="17376"/>
                  </a:lnTo>
                  <a:lnTo>
                    <a:pt x="400311" y="12431"/>
                  </a:lnTo>
                  <a:lnTo>
                    <a:pt x="484891" y="7723"/>
                  </a:lnTo>
                  <a:lnTo>
                    <a:pt x="575144" y="3173"/>
                  </a:lnTo>
                  <a:lnTo>
                    <a:pt x="676940" y="846"/>
                  </a:lnTo>
                  <a:lnTo>
                    <a:pt x="786433" y="0"/>
                  </a:lnTo>
                  <a:lnTo>
                    <a:pt x="901056" y="141"/>
                  </a:lnTo>
                  <a:lnTo>
                    <a:pt x="1014159" y="3058"/>
                  </a:lnTo>
                  <a:lnTo>
                    <a:pt x="1126252" y="7824"/>
                  </a:lnTo>
                  <a:lnTo>
                    <a:pt x="1237668" y="13824"/>
                  </a:lnTo>
                  <a:lnTo>
                    <a:pt x="1335934" y="19235"/>
                  </a:lnTo>
                  <a:lnTo>
                    <a:pt x="1425434" y="24254"/>
                  </a:lnTo>
                  <a:lnTo>
                    <a:pt x="1509090" y="29010"/>
                  </a:lnTo>
                  <a:lnTo>
                    <a:pt x="1576855" y="31476"/>
                  </a:lnTo>
                  <a:lnTo>
                    <a:pt x="1634026" y="32414"/>
                  </a:lnTo>
                  <a:lnTo>
                    <a:pt x="1684135" y="32334"/>
                  </a:lnTo>
                  <a:lnTo>
                    <a:pt x="1720362" y="31575"/>
                  </a:lnTo>
                  <a:lnTo>
                    <a:pt x="1747335" y="30364"/>
                  </a:lnTo>
                  <a:lnTo>
                    <a:pt x="1809751" y="25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662">
              <a:extLst>
                <a:ext uri="{FF2B5EF4-FFF2-40B4-BE49-F238E27FC236}">
                  <a16:creationId xmlns:a16="http://schemas.microsoft.com/office/drawing/2014/main" xmlns="" id="{409F9D7B-B44C-4790-80F7-2C1B27D08EA5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7677150" y="1413487"/>
              <a:ext cx="196851" cy="148614"/>
            </a:xfrm>
            <a:custGeom>
              <a:avLst/>
              <a:gdLst/>
              <a:ahLst/>
              <a:cxnLst/>
              <a:rect l="0" t="0" r="0" b="0"/>
              <a:pathLst>
                <a:path w="196851" h="148614">
                  <a:moveTo>
                    <a:pt x="0" y="27963"/>
                  </a:moveTo>
                  <a:lnTo>
                    <a:pt x="0" y="27963"/>
                  </a:lnTo>
                  <a:lnTo>
                    <a:pt x="0" y="22496"/>
                  </a:lnTo>
                  <a:lnTo>
                    <a:pt x="4363" y="38407"/>
                  </a:lnTo>
                  <a:lnTo>
                    <a:pt x="6088" y="84093"/>
                  </a:lnTo>
                  <a:lnTo>
                    <a:pt x="9460" y="125387"/>
                  </a:lnTo>
                  <a:lnTo>
                    <a:pt x="6965" y="138929"/>
                  </a:lnTo>
                  <a:lnTo>
                    <a:pt x="7465" y="138630"/>
                  </a:lnTo>
                  <a:lnTo>
                    <a:pt x="28061" y="95058"/>
                  </a:lnTo>
                  <a:lnTo>
                    <a:pt x="50804" y="55447"/>
                  </a:lnTo>
                  <a:lnTo>
                    <a:pt x="79572" y="22858"/>
                  </a:lnTo>
                  <a:lnTo>
                    <a:pt x="109027" y="4735"/>
                  </a:lnTo>
                  <a:lnTo>
                    <a:pt x="124657" y="0"/>
                  </a:lnTo>
                  <a:lnTo>
                    <a:pt x="140540" y="1659"/>
                  </a:lnTo>
                  <a:lnTo>
                    <a:pt x="148727" y="4077"/>
                  </a:lnTo>
                  <a:lnTo>
                    <a:pt x="161585" y="16171"/>
                  </a:lnTo>
                  <a:lnTo>
                    <a:pt x="181339" y="56051"/>
                  </a:lnTo>
                  <a:lnTo>
                    <a:pt x="191156" y="92259"/>
                  </a:lnTo>
                  <a:lnTo>
                    <a:pt x="196850" y="148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663">
              <a:extLst>
                <a:ext uri="{FF2B5EF4-FFF2-40B4-BE49-F238E27FC236}">
                  <a16:creationId xmlns:a16="http://schemas.microsoft.com/office/drawing/2014/main" xmlns="" id="{A068F774-08D9-4C70-82B3-8D51F6C832EF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6562529" y="1060450"/>
              <a:ext cx="16072" cy="101601"/>
            </a:xfrm>
            <a:custGeom>
              <a:avLst/>
              <a:gdLst/>
              <a:ahLst/>
              <a:cxnLst/>
              <a:rect l="0" t="0" r="0" b="0"/>
              <a:pathLst>
                <a:path w="16072" h="1016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3662" y="57487"/>
                  </a:lnTo>
                  <a:lnTo>
                    <a:pt x="1607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664">
              <a:extLst>
                <a:ext uri="{FF2B5EF4-FFF2-40B4-BE49-F238E27FC236}">
                  <a16:creationId xmlns:a16="http://schemas.microsoft.com/office/drawing/2014/main" xmlns="" id="{69AA6306-A2AA-48E6-8D93-5E4CAD644777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6563004" y="998356"/>
              <a:ext cx="15597" cy="17645"/>
            </a:xfrm>
            <a:custGeom>
              <a:avLst/>
              <a:gdLst/>
              <a:ahLst/>
              <a:cxnLst/>
              <a:rect l="0" t="0" r="0" b="0"/>
              <a:pathLst>
                <a:path w="15597" h="17645">
                  <a:moveTo>
                    <a:pt x="15596" y="17644"/>
                  </a:moveTo>
                  <a:lnTo>
                    <a:pt x="15596" y="17644"/>
                  </a:lnTo>
                  <a:lnTo>
                    <a:pt x="6757" y="3338"/>
                  </a:lnTo>
                  <a:lnTo>
                    <a:pt x="2730" y="702"/>
                  </a:lnTo>
                  <a:lnTo>
                    <a:pt x="669" y="0"/>
                  </a:lnTo>
                  <a:lnTo>
                    <a:pt x="0" y="237"/>
                  </a:lnTo>
                  <a:lnTo>
                    <a:pt x="260" y="110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665">
              <a:extLst>
                <a:ext uri="{FF2B5EF4-FFF2-40B4-BE49-F238E27FC236}">
                  <a16:creationId xmlns:a16="http://schemas.microsoft.com/office/drawing/2014/main" xmlns="" id="{14CE04EC-5769-494C-A5EC-C869BC773EA3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6629400" y="10731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666">
              <a:extLst>
                <a:ext uri="{FF2B5EF4-FFF2-40B4-BE49-F238E27FC236}">
                  <a16:creationId xmlns:a16="http://schemas.microsoft.com/office/drawing/2014/main" xmlns="" id="{4BFD8EF4-8804-4235-9714-71F7B469797B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6762750" y="10858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2" y="15580"/>
                  </a:lnTo>
                  <a:lnTo>
                    <a:pt x="116" y="5864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67">
              <a:extLst>
                <a:ext uri="{FF2B5EF4-FFF2-40B4-BE49-F238E27FC236}">
                  <a16:creationId xmlns:a16="http://schemas.microsoft.com/office/drawing/2014/main" xmlns="" id="{FB85BFE7-4696-4A73-A867-57ED13A3B9B2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6623049" y="1130300"/>
              <a:ext cx="107952" cy="29059"/>
            </a:xfrm>
            <a:custGeom>
              <a:avLst/>
              <a:gdLst/>
              <a:ahLst/>
              <a:cxnLst/>
              <a:rect l="0" t="0" r="0" b="0"/>
              <a:pathLst>
                <a:path w="107952" h="29059">
                  <a:moveTo>
                    <a:pt x="1" y="25400"/>
                  </a:moveTo>
                  <a:lnTo>
                    <a:pt x="1" y="25400"/>
                  </a:lnTo>
                  <a:lnTo>
                    <a:pt x="0" y="28771"/>
                  </a:lnTo>
                  <a:lnTo>
                    <a:pt x="2117" y="29058"/>
                  </a:lnTo>
                  <a:lnTo>
                    <a:pt x="49267" y="18769"/>
                  </a:lnTo>
                  <a:lnTo>
                    <a:pt x="95624" y="4771"/>
                  </a:lnTo>
                  <a:lnTo>
                    <a:pt x="10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68">
              <a:extLst>
                <a:ext uri="{FF2B5EF4-FFF2-40B4-BE49-F238E27FC236}">
                  <a16:creationId xmlns:a16="http://schemas.microsoft.com/office/drawing/2014/main" xmlns="" id="{F080BC8D-B8B4-4199-8F9B-30BF76B9C824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6477883" y="480583"/>
              <a:ext cx="145509" cy="141718"/>
            </a:xfrm>
            <a:custGeom>
              <a:avLst/>
              <a:gdLst/>
              <a:ahLst/>
              <a:cxnLst/>
              <a:rect l="0" t="0" r="0" b="0"/>
              <a:pathLst>
                <a:path w="145509" h="141718">
                  <a:moveTo>
                    <a:pt x="5467" y="46467"/>
                  </a:moveTo>
                  <a:lnTo>
                    <a:pt x="5467" y="46467"/>
                  </a:lnTo>
                  <a:lnTo>
                    <a:pt x="5467" y="40379"/>
                  </a:lnTo>
                  <a:lnTo>
                    <a:pt x="4762" y="71920"/>
                  </a:lnTo>
                  <a:lnTo>
                    <a:pt x="0" y="88137"/>
                  </a:lnTo>
                  <a:lnTo>
                    <a:pt x="411" y="89063"/>
                  </a:lnTo>
                  <a:lnTo>
                    <a:pt x="1390" y="89681"/>
                  </a:lnTo>
                  <a:lnTo>
                    <a:pt x="2749" y="90093"/>
                  </a:lnTo>
                  <a:lnTo>
                    <a:pt x="8023" y="84906"/>
                  </a:lnTo>
                  <a:lnTo>
                    <a:pt x="37998" y="43500"/>
                  </a:lnTo>
                  <a:lnTo>
                    <a:pt x="62771" y="10290"/>
                  </a:lnTo>
                  <a:lnTo>
                    <a:pt x="75385" y="2166"/>
                  </a:lnTo>
                  <a:lnTo>
                    <a:pt x="81712" y="0"/>
                  </a:lnTo>
                  <a:lnTo>
                    <a:pt x="94387" y="1356"/>
                  </a:lnTo>
                  <a:lnTo>
                    <a:pt x="100730" y="3693"/>
                  </a:lnTo>
                  <a:lnTo>
                    <a:pt x="113423" y="15697"/>
                  </a:lnTo>
                  <a:lnTo>
                    <a:pt x="124709" y="32791"/>
                  </a:lnTo>
                  <a:lnTo>
                    <a:pt x="139584" y="74392"/>
                  </a:lnTo>
                  <a:lnTo>
                    <a:pt x="145508" y="97684"/>
                  </a:lnTo>
                  <a:lnTo>
                    <a:pt x="145167" y="141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69">
              <a:extLst>
                <a:ext uri="{FF2B5EF4-FFF2-40B4-BE49-F238E27FC236}">
                  <a16:creationId xmlns:a16="http://schemas.microsoft.com/office/drawing/2014/main" xmlns="" id="{102141D8-BF71-44B0-BC74-CACBF8C120B8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7869415" y="616833"/>
              <a:ext cx="169686" cy="253118"/>
            </a:xfrm>
            <a:custGeom>
              <a:avLst/>
              <a:gdLst/>
              <a:ahLst/>
              <a:cxnLst/>
              <a:rect l="0" t="0" r="0" b="0"/>
              <a:pathLst>
                <a:path w="169686" h="2531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2129" y="12862"/>
                  </a:lnTo>
                  <a:lnTo>
                    <a:pt x="30153" y="54043"/>
                  </a:lnTo>
                  <a:lnTo>
                    <a:pt x="62961" y="98255"/>
                  </a:lnTo>
                  <a:lnTo>
                    <a:pt x="94631" y="142242"/>
                  </a:lnTo>
                  <a:lnTo>
                    <a:pt x="121497" y="182400"/>
                  </a:lnTo>
                  <a:lnTo>
                    <a:pt x="148015" y="228251"/>
                  </a:lnTo>
                  <a:lnTo>
                    <a:pt x="160677" y="245749"/>
                  </a:lnTo>
                  <a:lnTo>
                    <a:pt x="169685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670">
              <a:extLst>
                <a:ext uri="{FF2B5EF4-FFF2-40B4-BE49-F238E27FC236}">
                  <a16:creationId xmlns:a16="http://schemas.microsoft.com/office/drawing/2014/main" xmlns="" id="{EA63950C-A440-453B-9F26-A18084EAF860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7640510" y="547506"/>
              <a:ext cx="169991" cy="354195"/>
            </a:xfrm>
            <a:custGeom>
              <a:avLst/>
              <a:gdLst/>
              <a:ahLst/>
              <a:cxnLst/>
              <a:rect l="0" t="0" r="0" b="0"/>
              <a:pathLst>
                <a:path w="169991" h="354195">
                  <a:moveTo>
                    <a:pt x="169990" y="17644"/>
                  </a:moveTo>
                  <a:lnTo>
                    <a:pt x="169990" y="17644"/>
                  </a:lnTo>
                  <a:lnTo>
                    <a:pt x="166619" y="10902"/>
                  </a:lnTo>
                  <a:lnTo>
                    <a:pt x="161201" y="5711"/>
                  </a:lnTo>
                  <a:lnTo>
                    <a:pt x="157781" y="3338"/>
                  </a:lnTo>
                  <a:lnTo>
                    <a:pt x="142854" y="0"/>
                  </a:lnTo>
                  <a:lnTo>
                    <a:pt x="129237" y="4863"/>
                  </a:lnTo>
                  <a:lnTo>
                    <a:pt x="121654" y="9123"/>
                  </a:lnTo>
                  <a:lnTo>
                    <a:pt x="82020" y="54270"/>
                  </a:lnTo>
                  <a:lnTo>
                    <a:pt x="53516" y="92248"/>
                  </a:lnTo>
                  <a:lnTo>
                    <a:pt x="29559" y="134998"/>
                  </a:lnTo>
                  <a:lnTo>
                    <a:pt x="11621" y="179162"/>
                  </a:lnTo>
                  <a:lnTo>
                    <a:pt x="1296" y="222310"/>
                  </a:lnTo>
                  <a:lnTo>
                    <a:pt x="0" y="261242"/>
                  </a:lnTo>
                  <a:lnTo>
                    <a:pt x="1629" y="279526"/>
                  </a:lnTo>
                  <a:lnTo>
                    <a:pt x="14730" y="307367"/>
                  </a:lnTo>
                  <a:lnTo>
                    <a:pt x="36074" y="328443"/>
                  </a:lnTo>
                  <a:lnTo>
                    <a:pt x="64376" y="344866"/>
                  </a:lnTo>
                  <a:lnTo>
                    <a:pt x="95769" y="351694"/>
                  </a:lnTo>
                  <a:lnTo>
                    <a:pt x="144590" y="35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671">
              <a:extLst>
                <a:ext uri="{FF2B5EF4-FFF2-40B4-BE49-F238E27FC236}">
                  <a16:creationId xmlns:a16="http://schemas.microsoft.com/office/drawing/2014/main" xmlns="" id="{B5313EDB-DBB7-4C02-959C-CA79258C0A1E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7120801" y="863600"/>
              <a:ext cx="403950" cy="42192"/>
            </a:xfrm>
            <a:custGeom>
              <a:avLst/>
              <a:gdLst/>
              <a:ahLst/>
              <a:cxnLst/>
              <a:rect l="0" t="0" r="0" b="0"/>
              <a:pathLst>
                <a:path w="403950" h="42192">
                  <a:moveTo>
                    <a:pt x="41999" y="6350"/>
                  </a:moveTo>
                  <a:lnTo>
                    <a:pt x="41999" y="6350"/>
                  </a:lnTo>
                  <a:lnTo>
                    <a:pt x="5824" y="26123"/>
                  </a:lnTo>
                  <a:lnTo>
                    <a:pt x="3066" y="29410"/>
                  </a:lnTo>
                  <a:lnTo>
                    <a:pt x="0" y="36825"/>
                  </a:lnTo>
                  <a:lnTo>
                    <a:pt x="1299" y="39366"/>
                  </a:lnTo>
                  <a:lnTo>
                    <a:pt x="4283" y="41061"/>
                  </a:lnTo>
                  <a:lnTo>
                    <a:pt x="8389" y="42191"/>
                  </a:lnTo>
                  <a:lnTo>
                    <a:pt x="53991" y="38229"/>
                  </a:lnTo>
                  <a:lnTo>
                    <a:pt x="94601" y="32042"/>
                  </a:lnTo>
                  <a:lnTo>
                    <a:pt x="120811" y="27711"/>
                  </a:lnTo>
                  <a:lnTo>
                    <a:pt x="150279" y="22708"/>
                  </a:lnTo>
                  <a:lnTo>
                    <a:pt x="181919" y="17255"/>
                  </a:lnTo>
                  <a:lnTo>
                    <a:pt x="212890" y="12915"/>
                  </a:lnTo>
                  <a:lnTo>
                    <a:pt x="243415" y="9315"/>
                  </a:lnTo>
                  <a:lnTo>
                    <a:pt x="273643" y="6210"/>
                  </a:lnTo>
                  <a:lnTo>
                    <a:pt x="301556" y="4140"/>
                  </a:lnTo>
                  <a:lnTo>
                    <a:pt x="327926" y="2760"/>
                  </a:lnTo>
                  <a:lnTo>
                    <a:pt x="370161" y="1227"/>
                  </a:lnTo>
                  <a:lnTo>
                    <a:pt x="403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2672">
            <a:extLst>
              <a:ext uri="{FF2B5EF4-FFF2-40B4-BE49-F238E27FC236}">
                <a16:creationId xmlns:a16="http://schemas.microsoft.com/office/drawing/2014/main" xmlns="" id="{3CE93C5C-5C45-45A2-AD5D-AB717025BE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92911" y="588068"/>
            <a:ext cx="12960" cy="294583"/>
          </a:xfrm>
          <a:custGeom>
            <a:avLst/>
            <a:gdLst/>
            <a:ahLst/>
            <a:cxnLst/>
            <a:rect l="0" t="0" r="0" b="0"/>
            <a:pathLst>
              <a:path w="12960" h="294583">
                <a:moveTo>
                  <a:pt x="9589" y="15182"/>
                </a:moveTo>
                <a:lnTo>
                  <a:pt x="9589" y="15182"/>
                </a:lnTo>
                <a:lnTo>
                  <a:pt x="9589" y="876"/>
                </a:lnTo>
                <a:lnTo>
                  <a:pt x="10294" y="0"/>
                </a:lnTo>
                <a:lnTo>
                  <a:pt x="11470" y="122"/>
                </a:lnTo>
                <a:lnTo>
                  <a:pt x="12959" y="909"/>
                </a:lnTo>
                <a:lnTo>
                  <a:pt x="6623" y="39775"/>
                </a:lnTo>
                <a:lnTo>
                  <a:pt x="4742" y="74325"/>
                </a:lnTo>
                <a:lnTo>
                  <a:pt x="3906" y="115081"/>
                </a:lnTo>
                <a:lnTo>
                  <a:pt x="2830" y="158359"/>
                </a:lnTo>
                <a:lnTo>
                  <a:pt x="0" y="201113"/>
                </a:lnTo>
                <a:lnTo>
                  <a:pt x="153" y="236107"/>
                </a:lnTo>
                <a:lnTo>
                  <a:pt x="2630" y="282953"/>
                </a:lnTo>
                <a:lnTo>
                  <a:pt x="3239" y="2945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494">
            <a:extLst>
              <a:ext uri="{FF2B5EF4-FFF2-40B4-BE49-F238E27FC236}">
                <a16:creationId xmlns:a16="http://schemas.microsoft.com/office/drawing/2014/main" xmlns="" id="{293AA2A4-71E3-429D-9320-90BF828B0D63}"/>
              </a:ext>
            </a:extLst>
          </p:cNvPr>
          <p:cNvGrpSpPr/>
          <p:nvPr/>
        </p:nvGrpSpPr>
        <p:grpSpPr>
          <a:xfrm>
            <a:off x="1238250" y="2004876"/>
            <a:ext cx="2393463" cy="794797"/>
            <a:chOff x="1238250" y="2004876"/>
            <a:chExt cx="2393463" cy="794797"/>
          </a:xfrm>
        </p:grpSpPr>
        <p:sp>
          <p:nvSpPr>
            <p:cNvPr id="51" name="SMARTInkShape-2673">
              <a:extLst>
                <a:ext uri="{FF2B5EF4-FFF2-40B4-BE49-F238E27FC236}">
                  <a16:creationId xmlns:a16="http://schemas.microsoft.com/office/drawing/2014/main" xmlns="" id="{F2B55CBB-B547-441B-A32D-FF51D406535D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384550" y="2072530"/>
              <a:ext cx="247163" cy="727143"/>
            </a:xfrm>
            <a:custGeom>
              <a:avLst/>
              <a:gdLst/>
              <a:ahLst/>
              <a:cxnLst/>
              <a:rect l="0" t="0" r="0" b="0"/>
              <a:pathLst>
                <a:path w="247163" h="727143">
                  <a:moveTo>
                    <a:pt x="0" y="54720"/>
                  </a:moveTo>
                  <a:lnTo>
                    <a:pt x="0" y="54720"/>
                  </a:lnTo>
                  <a:lnTo>
                    <a:pt x="21047" y="37043"/>
                  </a:lnTo>
                  <a:lnTo>
                    <a:pt x="68641" y="16522"/>
                  </a:lnTo>
                  <a:lnTo>
                    <a:pt x="111354" y="5772"/>
                  </a:lnTo>
                  <a:lnTo>
                    <a:pt x="157877" y="0"/>
                  </a:lnTo>
                  <a:lnTo>
                    <a:pt x="199179" y="171"/>
                  </a:lnTo>
                  <a:lnTo>
                    <a:pt x="211102" y="1421"/>
                  </a:lnTo>
                  <a:lnTo>
                    <a:pt x="220463" y="5076"/>
                  </a:lnTo>
                  <a:lnTo>
                    <a:pt x="234626" y="16663"/>
                  </a:lnTo>
                  <a:lnTo>
                    <a:pt x="243743" y="34984"/>
                  </a:lnTo>
                  <a:lnTo>
                    <a:pt x="247162" y="45796"/>
                  </a:lnTo>
                  <a:lnTo>
                    <a:pt x="245232" y="87981"/>
                  </a:lnTo>
                  <a:lnTo>
                    <a:pt x="241166" y="123595"/>
                  </a:lnTo>
                  <a:lnTo>
                    <a:pt x="237007" y="162942"/>
                  </a:lnTo>
                  <a:lnTo>
                    <a:pt x="232807" y="203948"/>
                  </a:lnTo>
                  <a:lnTo>
                    <a:pt x="228588" y="249455"/>
                  </a:lnTo>
                  <a:lnTo>
                    <a:pt x="226476" y="273443"/>
                  </a:lnTo>
                  <a:lnTo>
                    <a:pt x="224361" y="297902"/>
                  </a:lnTo>
                  <a:lnTo>
                    <a:pt x="222247" y="322675"/>
                  </a:lnTo>
                  <a:lnTo>
                    <a:pt x="220131" y="347656"/>
                  </a:lnTo>
                  <a:lnTo>
                    <a:pt x="218015" y="372778"/>
                  </a:lnTo>
                  <a:lnTo>
                    <a:pt x="215899" y="397992"/>
                  </a:lnTo>
                  <a:lnTo>
                    <a:pt x="213783" y="423268"/>
                  </a:lnTo>
                  <a:lnTo>
                    <a:pt x="211666" y="447880"/>
                  </a:lnTo>
                  <a:lnTo>
                    <a:pt x="209550" y="472049"/>
                  </a:lnTo>
                  <a:lnTo>
                    <a:pt x="206022" y="518188"/>
                  </a:lnTo>
                  <a:lnTo>
                    <a:pt x="204454" y="559861"/>
                  </a:lnTo>
                  <a:lnTo>
                    <a:pt x="201876" y="593905"/>
                  </a:lnTo>
                  <a:lnTo>
                    <a:pt x="198339" y="634990"/>
                  </a:lnTo>
                  <a:lnTo>
                    <a:pt x="197751" y="679769"/>
                  </a:lnTo>
                  <a:lnTo>
                    <a:pt x="202946" y="704231"/>
                  </a:lnTo>
                  <a:lnTo>
                    <a:pt x="195561" y="710515"/>
                  </a:lnTo>
                  <a:lnTo>
                    <a:pt x="181460" y="717307"/>
                  </a:lnTo>
                  <a:lnTo>
                    <a:pt x="136033" y="725534"/>
                  </a:lnTo>
                  <a:lnTo>
                    <a:pt x="97927" y="727142"/>
                  </a:lnTo>
                  <a:lnTo>
                    <a:pt x="76684" y="726108"/>
                  </a:lnTo>
                  <a:lnTo>
                    <a:pt x="44450" y="715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674">
              <a:extLst>
                <a:ext uri="{FF2B5EF4-FFF2-40B4-BE49-F238E27FC236}">
                  <a16:creationId xmlns:a16="http://schemas.microsoft.com/office/drawing/2014/main" xmlns="" id="{B90FE415-56DC-4FEE-93E6-4E9658B702E1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219450" y="2266950"/>
              <a:ext cx="71449" cy="336551"/>
            </a:xfrm>
            <a:custGeom>
              <a:avLst/>
              <a:gdLst/>
              <a:ahLst/>
              <a:cxnLst/>
              <a:rect l="0" t="0" r="0" b="0"/>
              <a:pathLst>
                <a:path w="71449" h="3365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7437" y="28156"/>
                  </a:lnTo>
                  <a:lnTo>
                    <a:pt x="48503" y="66825"/>
                  </a:lnTo>
                  <a:lnTo>
                    <a:pt x="59422" y="102607"/>
                  </a:lnTo>
                  <a:lnTo>
                    <a:pt x="67097" y="143910"/>
                  </a:lnTo>
                  <a:lnTo>
                    <a:pt x="71448" y="186727"/>
                  </a:lnTo>
                  <a:lnTo>
                    <a:pt x="71031" y="226923"/>
                  </a:lnTo>
                  <a:lnTo>
                    <a:pt x="60967" y="262192"/>
                  </a:lnTo>
                  <a:lnTo>
                    <a:pt x="35468" y="304170"/>
                  </a:lnTo>
                  <a:lnTo>
                    <a:pt x="635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675">
              <a:extLst>
                <a:ext uri="{FF2B5EF4-FFF2-40B4-BE49-F238E27FC236}">
                  <a16:creationId xmlns:a16="http://schemas.microsoft.com/office/drawing/2014/main" xmlns="" id="{A404AF46-C043-4AB1-A6AC-DBE8397C21A4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924713" y="2317750"/>
              <a:ext cx="205838" cy="241301"/>
            </a:xfrm>
            <a:custGeom>
              <a:avLst/>
              <a:gdLst/>
              <a:ahLst/>
              <a:cxnLst/>
              <a:rect l="0" t="0" r="0" b="0"/>
              <a:pathLst>
                <a:path w="205838" h="241301">
                  <a:moveTo>
                    <a:pt x="199487" y="0"/>
                  </a:moveTo>
                  <a:lnTo>
                    <a:pt x="199487" y="0"/>
                  </a:lnTo>
                  <a:lnTo>
                    <a:pt x="179714" y="45190"/>
                  </a:lnTo>
                  <a:lnTo>
                    <a:pt x="161878" y="86532"/>
                  </a:lnTo>
                  <a:lnTo>
                    <a:pt x="144672" y="118186"/>
                  </a:lnTo>
                  <a:lnTo>
                    <a:pt x="127618" y="151070"/>
                  </a:lnTo>
                  <a:lnTo>
                    <a:pt x="95407" y="197945"/>
                  </a:lnTo>
                  <a:lnTo>
                    <a:pt x="59053" y="229630"/>
                  </a:lnTo>
                  <a:lnTo>
                    <a:pt x="37823" y="237760"/>
                  </a:lnTo>
                  <a:lnTo>
                    <a:pt x="28211" y="238940"/>
                  </a:lnTo>
                  <a:lnTo>
                    <a:pt x="20392" y="236904"/>
                  </a:lnTo>
                  <a:lnTo>
                    <a:pt x="7941" y="227117"/>
                  </a:lnTo>
                  <a:lnTo>
                    <a:pt x="1466" y="209596"/>
                  </a:lnTo>
                  <a:lnTo>
                    <a:pt x="0" y="188404"/>
                  </a:lnTo>
                  <a:lnTo>
                    <a:pt x="4052" y="167226"/>
                  </a:lnTo>
                  <a:lnTo>
                    <a:pt x="12438" y="151698"/>
                  </a:lnTo>
                  <a:lnTo>
                    <a:pt x="17638" y="145582"/>
                  </a:lnTo>
                  <a:lnTo>
                    <a:pt x="23926" y="142210"/>
                  </a:lnTo>
                  <a:lnTo>
                    <a:pt x="38440" y="140345"/>
                  </a:lnTo>
                  <a:lnTo>
                    <a:pt x="65848" y="146633"/>
                  </a:lnTo>
                  <a:lnTo>
                    <a:pt x="112490" y="176608"/>
                  </a:lnTo>
                  <a:lnTo>
                    <a:pt x="151995" y="205512"/>
                  </a:lnTo>
                  <a:lnTo>
                    <a:pt x="187937" y="233394"/>
                  </a:lnTo>
                  <a:lnTo>
                    <a:pt x="20583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676">
              <a:extLst>
                <a:ext uri="{FF2B5EF4-FFF2-40B4-BE49-F238E27FC236}">
                  <a16:creationId xmlns:a16="http://schemas.microsoft.com/office/drawing/2014/main" xmlns="" id="{270A666F-7F9F-4A16-8B2C-4DB1795BDABF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631958" y="2216150"/>
              <a:ext cx="168393" cy="438151"/>
            </a:xfrm>
            <a:custGeom>
              <a:avLst/>
              <a:gdLst/>
              <a:ahLst/>
              <a:cxnLst/>
              <a:rect l="0" t="0" r="0" b="0"/>
              <a:pathLst>
                <a:path w="168393" h="438151">
                  <a:moveTo>
                    <a:pt x="155692" y="0"/>
                  </a:moveTo>
                  <a:lnTo>
                    <a:pt x="155692" y="0"/>
                  </a:lnTo>
                  <a:lnTo>
                    <a:pt x="145579" y="0"/>
                  </a:lnTo>
                  <a:lnTo>
                    <a:pt x="125806" y="10113"/>
                  </a:lnTo>
                  <a:lnTo>
                    <a:pt x="98703" y="43370"/>
                  </a:lnTo>
                  <a:lnTo>
                    <a:pt x="74860" y="78777"/>
                  </a:lnTo>
                  <a:lnTo>
                    <a:pt x="49211" y="121796"/>
                  </a:lnTo>
                  <a:lnTo>
                    <a:pt x="37433" y="146108"/>
                  </a:lnTo>
                  <a:lnTo>
                    <a:pt x="26052" y="171489"/>
                  </a:lnTo>
                  <a:lnTo>
                    <a:pt x="17054" y="196876"/>
                  </a:lnTo>
                  <a:lnTo>
                    <a:pt x="9645" y="222267"/>
                  </a:lnTo>
                  <a:lnTo>
                    <a:pt x="3294" y="247661"/>
                  </a:lnTo>
                  <a:lnTo>
                    <a:pt x="0" y="290929"/>
                  </a:lnTo>
                  <a:lnTo>
                    <a:pt x="4651" y="328269"/>
                  </a:lnTo>
                  <a:lnTo>
                    <a:pt x="16126" y="361327"/>
                  </a:lnTo>
                  <a:lnTo>
                    <a:pt x="45194" y="400963"/>
                  </a:lnTo>
                  <a:lnTo>
                    <a:pt x="72245" y="418330"/>
                  </a:lnTo>
                  <a:lnTo>
                    <a:pt x="103082" y="429341"/>
                  </a:lnTo>
                  <a:lnTo>
                    <a:pt x="146532" y="435540"/>
                  </a:lnTo>
                  <a:lnTo>
                    <a:pt x="168392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77">
              <a:extLst>
                <a:ext uri="{FF2B5EF4-FFF2-40B4-BE49-F238E27FC236}">
                  <a16:creationId xmlns:a16="http://schemas.microsoft.com/office/drawing/2014/main" xmlns="" id="{46FEC5A8-EF33-4FC1-9E3A-6FA2B241C115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2267080" y="2004876"/>
              <a:ext cx="145921" cy="130417"/>
            </a:xfrm>
            <a:custGeom>
              <a:avLst/>
              <a:gdLst/>
              <a:ahLst/>
              <a:cxnLst/>
              <a:rect l="0" t="0" r="0" b="0"/>
              <a:pathLst>
                <a:path w="145921" h="130417">
                  <a:moveTo>
                    <a:pt x="25270" y="39824"/>
                  </a:moveTo>
                  <a:lnTo>
                    <a:pt x="25270" y="39824"/>
                  </a:lnTo>
                  <a:lnTo>
                    <a:pt x="10075" y="81751"/>
                  </a:lnTo>
                  <a:lnTo>
                    <a:pt x="529" y="125704"/>
                  </a:lnTo>
                  <a:lnTo>
                    <a:pt x="163" y="130204"/>
                  </a:lnTo>
                  <a:lnTo>
                    <a:pt x="65" y="130416"/>
                  </a:lnTo>
                  <a:lnTo>
                    <a:pt x="0" y="129852"/>
                  </a:lnTo>
                  <a:lnTo>
                    <a:pt x="10558" y="87428"/>
                  </a:lnTo>
                  <a:lnTo>
                    <a:pt x="26555" y="51577"/>
                  </a:lnTo>
                  <a:lnTo>
                    <a:pt x="50924" y="11650"/>
                  </a:lnTo>
                  <a:lnTo>
                    <a:pt x="61601" y="2608"/>
                  </a:lnTo>
                  <a:lnTo>
                    <a:pt x="66424" y="196"/>
                  </a:lnTo>
                  <a:lnTo>
                    <a:pt x="71051" y="0"/>
                  </a:lnTo>
                  <a:lnTo>
                    <a:pt x="79954" y="3545"/>
                  </a:lnTo>
                  <a:lnTo>
                    <a:pt x="96271" y="23587"/>
                  </a:lnTo>
                  <a:lnTo>
                    <a:pt x="120747" y="67034"/>
                  </a:lnTo>
                  <a:lnTo>
                    <a:pt x="145920" y="116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678">
              <a:extLst>
                <a:ext uri="{FF2B5EF4-FFF2-40B4-BE49-F238E27FC236}">
                  <a16:creationId xmlns:a16="http://schemas.microsoft.com/office/drawing/2014/main" xmlns="" id="{20B3F751-8C51-4752-B383-2318CA1B6127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145333" y="2419350"/>
              <a:ext cx="305768" cy="72603"/>
            </a:xfrm>
            <a:custGeom>
              <a:avLst/>
              <a:gdLst/>
              <a:ahLst/>
              <a:cxnLst/>
              <a:rect l="0" t="0" r="0" b="0"/>
              <a:pathLst>
                <a:path w="305768" h="72603">
                  <a:moveTo>
                    <a:pt x="7317" y="63500"/>
                  </a:moveTo>
                  <a:lnTo>
                    <a:pt x="7317" y="63500"/>
                  </a:lnTo>
                  <a:lnTo>
                    <a:pt x="575" y="66871"/>
                  </a:lnTo>
                  <a:lnTo>
                    <a:pt x="0" y="68570"/>
                  </a:lnTo>
                  <a:lnTo>
                    <a:pt x="1028" y="70408"/>
                  </a:lnTo>
                  <a:lnTo>
                    <a:pt x="3124" y="72338"/>
                  </a:lnTo>
                  <a:lnTo>
                    <a:pt x="14861" y="72602"/>
                  </a:lnTo>
                  <a:lnTo>
                    <a:pt x="50710" y="65021"/>
                  </a:lnTo>
                  <a:lnTo>
                    <a:pt x="88691" y="55004"/>
                  </a:lnTo>
                  <a:lnTo>
                    <a:pt x="136146" y="43496"/>
                  </a:lnTo>
                  <a:lnTo>
                    <a:pt x="160936" y="38170"/>
                  </a:lnTo>
                  <a:lnTo>
                    <a:pt x="185930" y="33207"/>
                  </a:lnTo>
                  <a:lnTo>
                    <a:pt x="232751" y="23225"/>
                  </a:lnTo>
                  <a:lnTo>
                    <a:pt x="270023" y="11733"/>
                  </a:lnTo>
                  <a:lnTo>
                    <a:pt x="305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679">
              <a:extLst>
                <a:ext uri="{FF2B5EF4-FFF2-40B4-BE49-F238E27FC236}">
                  <a16:creationId xmlns:a16="http://schemas.microsoft.com/office/drawing/2014/main" xmlns="" id="{093A7D64-0E8E-4B05-A7AE-DF8551BACC38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2169082" y="2284159"/>
              <a:ext cx="34268" cy="390809"/>
            </a:xfrm>
            <a:custGeom>
              <a:avLst/>
              <a:gdLst/>
              <a:ahLst/>
              <a:cxnLst/>
              <a:rect l="0" t="0" r="0" b="0"/>
              <a:pathLst>
                <a:path w="34268" h="390809">
                  <a:moveTo>
                    <a:pt x="21668" y="27241"/>
                  </a:moveTo>
                  <a:lnTo>
                    <a:pt x="21668" y="27241"/>
                  </a:lnTo>
                  <a:lnTo>
                    <a:pt x="28576" y="10282"/>
                  </a:lnTo>
                  <a:lnTo>
                    <a:pt x="31794" y="4887"/>
                  </a:lnTo>
                  <a:lnTo>
                    <a:pt x="33224" y="137"/>
                  </a:lnTo>
                  <a:lnTo>
                    <a:pt x="33605" y="0"/>
                  </a:lnTo>
                  <a:lnTo>
                    <a:pt x="34267" y="37173"/>
                  </a:lnTo>
                  <a:lnTo>
                    <a:pt x="30560" y="73518"/>
                  </a:lnTo>
                  <a:lnTo>
                    <a:pt x="24209" y="117659"/>
                  </a:lnTo>
                  <a:lnTo>
                    <a:pt x="20540" y="143259"/>
                  </a:lnTo>
                  <a:lnTo>
                    <a:pt x="16682" y="170202"/>
                  </a:lnTo>
                  <a:lnTo>
                    <a:pt x="13406" y="196632"/>
                  </a:lnTo>
                  <a:lnTo>
                    <a:pt x="10515" y="222718"/>
                  </a:lnTo>
                  <a:lnTo>
                    <a:pt x="7883" y="248576"/>
                  </a:lnTo>
                  <a:lnTo>
                    <a:pt x="3076" y="296121"/>
                  </a:lnTo>
                  <a:lnTo>
                    <a:pt x="0" y="336538"/>
                  </a:lnTo>
                  <a:lnTo>
                    <a:pt x="3773" y="381717"/>
                  </a:lnTo>
                  <a:lnTo>
                    <a:pt x="5505" y="388442"/>
                  </a:lnTo>
                  <a:lnTo>
                    <a:pt x="7365" y="390808"/>
                  </a:lnTo>
                  <a:lnTo>
                    <a:pt x="9310" y="390269"/>
                  </a:lnTo>
                  <a:lnTo>
                    <a:pt x="15318" y="382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80">
              <a:extLst>
                <a:ext uri="{FF2B5EF4-FFF2-40B4-BE49-F238E27FC236}">
                  <a16:creationId xmlns:a16="http://schemas.microsoft.com/office/drawing/2014/main" xmlns="" id="{444539BC-E2DC-42EF-94B2-4DD89FB87C49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640649" y="2058362"/>
              <a:ext cx="340552" cy="678336"/>
            </a:xfrm>
            <a:custGeom>
              <a:avLst/>
              <a:gdLst/>
              <a:ahLst/>
              <a:cxnLst/>
              <a:rect l="0" t="0" r="0" b="0"/>
              <a:pathLst>
                <a:path w="340552" h="678336">
                  <a:moveTo>
                    <a:pt x="340551" y="24438"/>
                  </a:moveTo>
                  <a:lnTo>
                    <a:pt x="340551" y="24438"/>
                  </a:lnTo>
                  <a:lnTo>
                    <a:pt x="340551" y="10132"/>
                  </a:lnTo>
                  <a:lnTo>
                    <a:pt x="338669" y="5615"/>
                  </a:lnTo>
                  <a:lnTo>
                    <a:pt x="337180" y="3423"/>
                  </a:lnTo>
                  <a:lnTo>
                    <a:pt x="329881" y="987"/>
                  </a:lnTo>
                  <a:lnTo>
                    <a:pt x="293990" y="0"/>
                  </a:lnTo>
                  <a:lnTo>
                    <a:pt x="252123" y="4889"/>
                  </a:lnTo>
                  <a:lnTo>
                    <a:pt x="220346" y="11281"/>
                  </a:lnTo>
                  <a:lnTo>
                    <a:pt x="187408" y="22589"/>
                  </a:lnTo>
                  <a:lnTo>
                    <a:pt x="140894" y="42940"/>
                  </a:lnTo>
                  <a:lnTo>
                    <a:pt x="104064" y="64257"/>
                  </a:lnTo>
                  <a:lnTo>
                    <a:pt x="85162" y="81647"/>
                  </a:lnTo>
                  <a:lnTo>
                    <a:pt x="63326" y="115942"/>
                  </a:lnTo>
                  <a:lnTo>
                    <a:pt x="49017" y="159187"/>
                  </a:lnTo>
                  <a:lnTo>
                    <a:pt x="45175" y="196039"/>
                  </a:lnTo>
                  <a:lnTo>
                    <a:pt x="43467" y="239699"/>
                  </a:lnTo>
                  <a:lnTo>
                    <a:pt x="43012" y="263196"/>
                  </a:lnTo>
                  <a:lnTo>
                    <a:pt x="42003" y="288032"/>
                  </a:lnTo>
                  <a:lnTo>
                    <a:pt x="40624" y="313762"/>
                  </a:lnTo>
                  <a:lnTo>
                    <a:pt x="39000" y="340087"/>
                  </a:lnTo>
                  <a:lnTo>
                    <a:pt x="37211" y="366810"/>
                  </a:lnTo>
                  <a:lnTo>
                    <a:pt x="35313" y="393797"/>
                  </a:lnTo>
                  <a:lnTo>
                    <a:pt x="33342" y="420961"/>
                  </a:lnTo>
                  <a:lnTo>
                    <a:pt x="29912" y="447536"/>
                  </a:lnTo>
                  <a:lnTo>
                    <a:pt x="25508" y="473720"/>
                  </a:lnTo>
                  <a:lnTo>
                    <a:pt x="20456" y="499643"/>
                  </a:lnTo>
                  <a:lnTo>
                    <a:pt x="12961" y="545379"/>
                  </a:lnTo>
                  <a:lnTo>
                    <a:pt x="7277" y="584051"/>
                  </a:lnTo>
                  <a:lnTo>
                    <a:pt x="817" y="624950"/>
                  </a:lnTo>
                  <a:lnTo>
                    <a:pt x="0" y="653845"/>
                  </a:lnTo>
                  <a:lnTo>
                    <a:pt x="4810" y="666595"/>
                  </a:lnTo>
                  <a:lnTo>
                    <a:pt x="15414" y="675084"/>
                  </a:lnTo>
                  <a:lnTo>
                    <a:pt x="22193" y="678335"/>
                  </a:lnTo>
                  <a:lnTo>
                    <a:pt x="58702" y="676169"/>
                  </a:lnTo>
                  <a:lnTo>
                    <a:pt x="92988" y="670167"/>
                  </a:lnTo>
                  <a:lnTo>
                    <a:pt x="131040" y="663501"/>
                  </a:lnTo>
                  <a:lnTo>
                    <a:pt x="169118" y="658186"/>
                  </a:lnTo>
                  <a:lnTo>
                    <a:pt x="207209" y="651591"/>
                  </a:lnTo>
                  <a:lnTo>
                    <a:pt x="264351" y="64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681">
              <a:extLst>
                <a:ext uri="{FF2B5EF4-FFF2-40B4-BE49-F238E27FC236}">
                  <a16:creationId xmlns:a16="http://schemas.microsoft.com/office/drawing/2014/main" xmlns="" id="{04668D76-385E-41C5-9E2B-D9EBA18850D1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149279" y="2259538"/>
              <a:ext cx="289122" cy="70913"/>
            </a:xfrm>
            <a:custGeom>
              <a:avLst/>
              <a:gdLst/>
              <a:ahLst/>
              <a:cxnLst/>
              <a:rect l="0" t="0" r="0" b="0"/>
              <a:pathLst>
                <a:path w="289122" h="70913">
                  <a:moveTo>
                    <a:pt x="3371" y="70912"/>
                  </a:moveTo>
                  <a:lnTo>
                    <a:pt x="3371" y="70912"/>
                  </a:lnTo>
                  <a:lnTo>
                    <a:pt x="0" y="64170"/>
                  </a:lnTo>
                  <a:lnTo>
                    <a:pt x="1829" y="60773"/>
                  </a:lnTo>
                  <a:lnTo>
                    <a:pt x="20710" y="47839"/>
                  </a:lnTo>
                  <a:lnTo>
                    <a:pt x="64326" y="27465"/>
                  </a:lnTo>
                  <a:lnTo>
                    <a:pt x="109014" y="14208"/>
                  </a:lnTo>
                  <a:lnTo>
                    <a:pt x="133066" y="9120"/>
                  </a:lnTo>
                  <a:lnTo>
                    <a:pt x="157568" y="5023"/>
                  </a:lnTo>
                  <a:lnTo>
                    <a:pt x="203842" y="0"/>
                  </a:lnTo>
                  <a:lnTo>
                    <a:pt x="240871" y="120"/>
                  </a:lnTo>
                  <a:lnTo>
                    <a:pt x="264384" y="6288"/>
                  </a:lnTo>
                  <a:lnTo>
                    <a:pt x="289121" y="20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682">
              <a:extLst>
                <a:ext uri="{FF2B5EF4-FFF2-40B4-BE49-F238E27FC236}">
                  <a16:creationId xmlns:a16="http://schemas.microsoft.com/office/drawing/2014/main" xmlns="" id="{11AF2546-7B7D-48DE-8266-D92BAAA8C7A1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238250" y="2419350"/>
              <a:ext cx="279401" cy="50801"/>
            </a:xfrm>
            <a:custGeom>
              <a:avLst/>
              <a:gdLst/>
              <a:ahLst/>
              <a:cxnLst/>
              <a:rect l="0" t="0" r="0" b="0"/>
              <a:pathLst>
                <a:path w="279401" h="50801">
                  <a:moveTo>
                    <a:pt x="0" y="50800"/>
                  </a:moveTo>
                  <a:lnTo>
                    <a:pt x="0" y="50800"/>
                  </a:lnTo>
                  <a:lnTo>
                    <a:pt x="32435" y="47429"/>
                  </a:lnTo>
                  <a:lnTo>
                    <a:pt x="66862" y="40130"/>
                  </a:lnTo>
                  <a:lnTo>
                    <a:pt x="108739" y="30535"/>
                  </a:lnTo>
                  <a:lnTo>
                    <a:pt x="155573" y="21567"/>
                  </a:lnTo>
                  <a:lnTo>
                    <a:pt x="179915" y="17201"/>
                  </a:lnTo>
                  <a:lnTo>
                    <a:pt x="204610" y="12878"/>
                  </a:lnTo>
                  <a:lnTo>
                    <a:pt x="246160" y="5723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683">
              <a:extLst>
                <a:ext uri="{FF2B5EF4-FFF2-40B4-BE49-F238E27FC236}">
                  <a16:creationId xmlns:a16="http://schemas.microsoft.com/office/drawing/2014/main" xmlns="" id="{65A2673E-1717-468E-9E4C-D0F35B6A17ED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273360" y="2137801"/>
              <a:ext cx="301441" cy="508923"/>
            </a:xfrm>
            <a:custGeom>
              <a:avLst/>
              <a:gdLst/>
              <a:ahLst/>
              <a:cxnLst/>
              <a:rect l="0" t="0" r="0" b="0"/>
              <a:pathLst>
                <a:path w="301441" h="508923">
                  <a:moveTo>
                    <a:pt x="301440" y="21199"/>
                  </a:moveTo>
                  <a:lnTo>
                    <a:pt x="301440" y="21199"/>
                  </a:lnTo>
                  <a:lnTo>
                    <a:pt x="301440" y="12361"/>
                  </a:lnTo>
                  <a:lnTo>
                    <a:pt x="300029" y="10368"/>
                  </a:lnTo>
                  <a:lnTo>
                    <a:pt x="294698" y="6272"/>
                  </a:lnTo>
                  <a:lnTo>
                    <a:pt x="270279" y="0"/>
                  </a:lnTo>
                  <a:lnTo>
                    <a:pt x="232862" y="415"/>
                  </a:lnTo>
                  <a:lnTo>
                    <a:pt x="187125" y="8377"/>
                  </a:lnTo>
                  <a:lnTo>
                    <a:pt x="154442" y="17617"/>
                  </a:lnTo>
                  <a:lnTo>
                    <a:pt x="108072" y="36601"/>
                  </a:lnTo>
                  <a:lnTo>
                    <a:pt x="71285" y="61981"/>
                  </a:lnTo>
                  <a:lnTo>
                    <a:pt x="36941" y="98791"/>
                  </a:lnTo>
                  <a:lnTo>
                    <a:pt x="28663" y="121771"/>
                  </a:lnTo>
                  <a:lnTo>
                    <a:pt x="22121" y="164357"/>
                  </a:lnTo>
                  <a:lnTo>
                    <a:pt x="18548" y="197008"/>
                  </a:lnTo>
                  <a:lnTo>
                    <a:pt x="16960" y="232686"/>
                  </a:lnTo>
                  <a:lnTo>
                    <a:pt x="14373" y="271592"/>
                  </a:lnTo>
                  <a:lnTo>
                    <a:pt x="10871" y="311696"/>
                  </a:lnTo>
                  <a:lnTo>
                    <a:pt x="6963" y="350687"/>
                  </a:lnTo>
                  <a:lnTo>
                    <a:pt x="4756" y="387301"/>
                  </a:lnTo>
                  <a:lnTo>
                    <a:pt x="1632" y="434003"/>
                  </a:lnTo>
                  <a:lnTo>
                    <a:pt x="0" y="464539"/>
                  </a:lnTo>
                  <a:lnTo>
                    <a:pt x="3072" y="477178"/>
                  </a:lnTo>
                  <a:lnTo>
                    <a:pt x="9141" y="487499"/>
                  </a:lnTo>
                  <a:lnTo>
                    <a:pt x="27234" y="501243"/>
                  </a:lnTo>
                  <a:lnTo>
                    <a:pt x="53839" y="507510"/>
                  </a:lnTo>
                  <a:lnTo>
                    <a:pt x="100915" y="508922"/>
                  </a:lnTo>
                  <a:lnTo>
                    <a:pt x="146854" y="504925"/>
                  </a:lnTo>
                  <a:lnTo>
                    <a:pt x="179583" y="501242"/>
                  </a:lnTo>
                  <a:lnTo>
                    <a:pt x="223001" y="488460"/>
                  </a:lnTo>
                  <a:lnTo>
                    <a:pt x="250640" y="478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95">
            <a:extLst>
              <a:ext uri="{FF2B5EF4-FFF2-40B4-BE49-F238E27FC236}">
                <a16:creationId xmlns:a16="http://schemas.microsoft.com/office/drawing/2014/main" xmlns="" id="{9D75557D-7492-46C8-875A-9CCAF76D8867}"/>
              </a:ext>
            </a:extLst>
          </p:cNvPr>
          <p:cNvGrpSpPr/>
          <p:nvPr/>
        </p:nvGrpSpPr>
        <p:grpSpPr>
          <a:xfrm>
            <a:off x="4000500" y="2428100"/>
            <a:ext cx="215901" cy="140672"/>
            <a:chOff x="4000500" y="2428100"/>
            <a:chExt cx="215901" cy="140672"/>
          </a:xfrm>
        </p:grpSpPr>
        <p:sp>
          <p:nvSpPr>
            <p:cNvPr id="63" name="SMARTInkShape-2684">
              <a:extLst>
                <a:ext uri="{FF2B5EF4-FFF2-40B4-BE49-F238E27FC236}">
                  <a16:creationId xmlns:a16="http://schemas.microsoft.com/office/drawing/2014/main" xmlns="" id="{EDACBA6C-42FE-4E20-9DEB-5B8FE1095B2C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000500" y="2546350"/>
              <a:ext cx="215901" cy="22422"/>
            </a:xfrm>
            <a:custGeom>
              <a:avLst/>
              <a:gdLst/>
              <a:ahLst/>
              <a:cxnLst/>
              <a:rect l="0" t="0" r="0" b="0"/>
              <a:pathLst>
                <a:path w="215901" h="2242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12552" y="22194"/>
                  </a:lnTo>
                  <a:lnTo>
                    <a:pt x="44876" y="16219"/>
                  </a:lnTo>
                  <a:lnTo>
                    <a:pt x="79917" y="10031"/>
                  </a:lnTo>
                  <a:lnTo>
                    <a:pt x="119009" y="4928"/>
                  </a:lnTo>
                  <a:lnTo>
                    <a:pt x="158021" y="219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685">
              <a:extLst>
                <a:ext uri="{FF2B5EF4-FFF2-40B4-BE49-F238E27FC236}">
                  <a16:creationId xmlns:a16="http://schemas.microsoft.com/office/drawing/2014/main" xmlns="" id="{62FF705B-D84D-40E7-BBE3-C2C026F6A3C5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000500" y="2428100"/>
              <a:ext cx="171451" cy="23001"/>
            </a:xfrm>
            <a:custGeom>
              <a:avLst/>
              <a:gdLst/>
              <a:ahLst/>
              <a:cxnLst/>
              <a:rect l="0" t="0" r="0" b="0"/>
              <a:pathLst>
                <a:path w="171451" h="23001">
                  <a:moveTo>
                    <a:pt x="0" y="23000"/>
                  </a:moveTo>
                  <a:lnTo>
                    <a:pt x="0" y="23000"/>
                  </a:lnTo>
                  <a:lnTo>
                    <a:pt x="38987" y="7805"/>
                  </a:lnTo>
                  <a:lnTo>
                    <a:pt x="81010" y="937"/>
                  </a:lnTo>
                  <a:lnTo>
                    <a:pt x="123643" y="0"/>
                  </a:lnTo>
                  <a:lnTo>
                    <a:pt x="171450" y="10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96">
            <a:extLst>
              <a:ext uri="{FF2B5EF4-FFF2-40B4-BE49-F238E27FC236}">
                <a16:creationId xmlns:a16="http://schemas.microsoft.com/office/drawing/2014/main" xmlns="" id="{5DB09F23-79F0-4BF5-8706-29E977713C1D}"/>
              </a:ext>
            </a:extLst>
          </p:cNvPr>
          <p:cNvGrpSpPr/>
          <p:nvPr/>
        </p:nvGrpSpPr>
        <p:grpSpPr>
          <a:xfrm>
            <a:off x="4714679" y="2242618"/>
            <a:ext cx="319989" cy="530454"/>
            <a:chOff x="4714679" y="2242618"/>
            <a:chExt cx="319989" cy="530454"/>
          </a:xfrm>
        </p:grpSpPr>
        <p:sp>
          <p:nvSpPr>
            <p:cNvPr id="66" name="SMARTInkShape-2686">
              <a:extLst>
                <a:ext uri="{FF2B5EF4-FFF2-40B4-BE49-F238E27FC236}">
                  <a16:creationId xmlns:a16="http://schemas.microsoft.com/office/drawing/2014/main" xmlns="" id="{5EDCEE18-24B6-494B-A0E4-DAFAC06EA3F8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714679" y="2501900"/>
              <a:ext cx="282772" cy="69851"/>
            </a:xfrm>
            <a:custGeom>
              <a:avLst/>
              <a:gdLst/>
              <a:ahLst/>
              <a:cxnLst/>
              <a:rect l="0" t="0" r="0" b="0"/>
              <a:pathLst>
                <a:path w="28277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6479"/>
                  </a:lnTo>
                  <a:lnTo>
                    <a:pt x="1124" y="64781"/>
                  </a:lnTo>
                  <a:lnTo>
                    <a:pt x="33187" y="51340"/>
                  </a:lnTo>
                  <a:lnTo>
                    <a:pt x="73067" y="38340"/>
                  </a:lnTo>
                  <a:lnTo>
                    <a:pt x="98518" y="31910"/>
                  </a:lnTo>
                  <a:lnTo>
                    <a:pt x="126069" y="25507"/>
                  </a:lnTo>
                  <a:lnTo>
                    <a:pt x="155725" y="19827"/>
                  </a:lnTo>
                  <a:lnTo>
                    <a:pt x="186785" y="14629"/>
                  </a:lnTo>
                  <a:lnTo>
                    <a:pt x="218780" y="9753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687">
              <a:extLst>
                <a:ext uri="{FF2B5EF4-FFF2-40B4-BE49-F238E27FC236}">
                  <a16:creationId xmlns:a16="http://schemas.microsoft.com/office/drawing/2014/main" xmlns="" id="{276CE8A0-C6F6-404C-84C9-630FC6292C54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775372" y="2242618"/>
              <a:ext cx="259296" cy="530454"/>
            </a:xfrm>
            <a:custGeom>
              <a:avLst/>
              <a:gdLst/>
              <a:ahLst/>
              <a:cxnLst/>
              <a:rect l="0" t="0" r="0" b="0"/>
              <a:pathLst>
                <a:path w="259296" h="530454">
                  <a:moveTo>
                    <a:pt x="253828" y="49732"/>
                  </a:moveTo>
                  <a:lnTo>
                    <a:pt x="253828" y="49732"/>
                  </a:lnTo>
                  <a:lnTo>
                    <a:pt x="258854" y="37799"/>
                  </a:lnTo>
                  <a:lnTo>
                    <a:pt x="259295" y="35426"/>
                  </a:lnTo>
                  <a:lnTo>
                    <a:pt x="258884" y="33139"/>
                  </a:lnTo>
                  <a:lnTo>
                    <a:pt x="256545" y="28717"/>
                  </a:lnTo>
                  <a:lnTo>
                    <a:pt x="233381" y="15059"/>
                  </a:lnTo>
                  <a:lnTo>
                    <a:pt x="204887" y="4337"/>
                  </a:lnTo>
                  <a:lnTo>
                    <a:pt x="157691" y="0"/>
                  </a:lnTo>
                  <a:lnTo>
                    <a:pt x="120215" y="3011"/>
                  </a:lnTo>
                  <a:lnTo>
                    <a:pt x="107603" y="5885"/>
                  </a:lnTo>
                  <a:lnTo>
                    <a:pt x="86063" y="18485"/>
                  </a:lnTo>
                  <a:lnTo>
                    <a:pt x="58070" y="49176"/>
                  </a:lnTo>
                  <a:lnTo>
                    <a:pt x="35665" y="91430"/>
                  </a:lnTo>
                  <a:lnTo>
                    <a:pt x="25633" y="126120"/>
                  </a:lnTo>
                  <a:lnTo>
                    <a:pt x="18823" y="169760"/>
                  </a:lnTo>
                  <a:lnTo>
                    <a:pt x="13444" y="217377"/>
                  </a:lnTo>
                  <a:lnTo>
                    <a:pt x="11022" y="241929"/>
                  </a:lnTo>
                  <a:lnTo>
                    <a:pt x="8701" y="267469"/>
                  </a:lnTo>
                  <a:lnTo>
                    <a:pt x="6449" y="293668"/>
                  </a:lnTo>
                  <a:lnTo>
                    <a:pt x="4242" y="320306"/>
                  </a:lnTo>
                  <a:lnTo>
                    <a:pt x="2770" y="345120"/>
                  </a:lnTo>
                  <a:lnTo>
                    <a:pt x="1136" y="391506"/>
                  </a:lnTo>
                  <a:lnTo>
                    <a:pt x="409" y="429996"/>
                  </a:lnTo>
                  <a:lnTo>
                    <a:pt x="0" y="477551"/>
                  </a:lnTo>
                  <a:lnTo>
                    <a:pt x="3233" y="518062"/>
                  </a:lnTo>
                  <a:lnTo>
                    <a:pt x="6750" y="525990"/>
                  </a:lnTo>
                  <a:lnTo>
                    <a:pt x="8676" y="528104"/>
                  </a:lnTo>
                  <a:lnTo>
                    <a:pt x="18342" y="530453"/>
                  </a:lnTo>
                  <a:lnTo>
                    <a:pt x="57656" y="528590"/>
                  </a:lnTo>
                  <a:lnTo>
                    <a:pt x="98650" y="523384"/>
                  </a:lnTo>
                  <a:lnTo>
                    <a:pt x="145447" y="517373"/>
                  </a:lnTo>
                  <a:lnTo>
                    <a:pt x="184948" y="511123"/>
                  </a:lnTo>
                  <a:lnTo>
                    <a:pt x="209378" y="506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497">
            <a:extLst>
              <a:ext uri="{FF2B5EF4-FFF2-40B4-BE49-F238E27FC236}">
                <a16:creationId xmlns:a16="http://schemas.microsoft.com/office/drawing/2014/main" xmlns="" id="{44DE3D28-D1C0-49AE-9923-C359DFAC6D6C}"/>
              </a:ext>
            </a:extLst>
          </p:cNvPr>
          <p:cNvGrpSpPr/>
          <p:nvPr/>
        </p:nvGrpSpPr>
        <p:grpSpPr>
          <a:xfrm>
            <a:off x="5278374" y="2097731"/>
            <a:ext cx="2822098" cy="816920"/>
            <a:chOff x="5278374" y="2097731"/>
            <a:chExt cx="2822098" cy="816920"/>
          </a:xfrm>
        </p:grpSpPr>
        <p:sp>
          <p:nvSpPr>
            <p:cNvPr id="69" name="SMARTInkShape-2688">
              <a:extLst>
                <a:ext uri="{FF2B5EF4-FFF2-40B4-BE49-F238E27FC236}">
                  <a16:creationId xmlns:a16="http://schemas.microsoft.com/office/drawing/2014/main" xmlns="" id="{0B8ACA57-CB48-40CD-9CF0-DD848472CFD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880918" y="2301392"/>
              <a:ext cx="54481" cy="21249"/>
            </a:xfrm>
            <a:custGeom>
              <a:avLst/>
              <a:gdLst/>
              <a:ahLst/>
              <a:cxnLst/>
              <a:rect l="0" t="0" r="0" b="0"/>
              <a:pathLst>
                <a:path w="54481" h="21249">
                  <a:moveTo>
                    <a:pt x="15182" y="3658"/>
                  </a:moveTo>
                  <a:lnTo>
                    <a:pt x="15182" y="3658"/>
                  </a:lnTo>
                  <a:lnTo>
                    <a:pt x="8440" y="287"/>
                  </a:lnTo>
                  <a:lnTo>
                    <a:pt x="5748" y="0"/>
                  </a:lnTo>
                  <a:lnTo>
                    <a:pt x="876" y="1562"/>
                  </a:lnTo>
                  <a:lnTo>
                    <a:pt x="0" y="3671"/>
                  </a:lnTo>
                  <a:lnTo>
                    <a:pt x="908" y="9779"/>
                  </a:lnTo>
                  <a:lnTo>
                    <a:pt x="3549" y="12677"/>
                  </a:lnTo>
                  <a:lnTo>
                    <a:pt x="12128" y="17780"/>
                  </a:lnTo>
                  <a:lnTo>
                    <a:pt x="32230" y="21248"/>
                  </a:lnTo>
                  <a:lnTo>
                    <a:pt x="42279" y="20177"/>
                  </a:lnTo>
                  <a:lnTo>
                    <a:pt x="45947" y="18904"/>
                  </a:lnTo>
                  <a:lnTo>
                    <a:pt x="51903" y="13727"/>
                  </a:lnTo>
                  <a:lnTo>
                    <a:pt x="54480" y="10370"/>
                  </a:lnTo>
                  <a:lnTo>
                    <a:pt x="54080" y="7427"/>
                  </a:lnTo>
                  <a:lnTo>
                    <a:pt x="51698" y="4760"/>
                  </a:lnTo>
                  <a:lnTo>
                    <a:pt x="47992" y="2276"/>
                  </a:lnTo>
                  <a:lnTo>
                    <a:pt x="36350" y="139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689">
              <a:extLst>
                <a:ext uri="{FF2B5EF4-FFF2-40B4-BE49-F238E27FC236}">
                  <a16:creationId xmlns:a16="http://schemas.microsoft.com/office/drawing/2014/main" xmlns="" id="{CC99DC2A-BB73-45F6-A7B7-3D2546262350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109583" y="2137877"/>
              <a:ext cx="215018" cy="46524"/>
            </a:xfrm>
            <a:custGeom>
              <a:avLst/>
              <a:gdLst/>
              <a:ahLst/>
              <a:cxnLst/>
              <a:rect l="0" t="0" r="0" b="0"/>
              <a:pathLst>
                <a:path w="215018" h="46524">
                  <a:moveTo>
                    <a:pt x="5467" y="46523"/>
                  </a:moveTo>
                  <a:lnTo>
                    <a:pt x="5467" y="46523"/>
                  </a:lnTo>
                  <a:lnTo>
                    <a:pt x="441" y="34590"/>
                  </a:lnTo>
                  <a:lnTo>
                    <a:pt x="0" y="32217"/>
                  </a:lnTo>
                  <a:lnTo>
                    <a:pt x="1822" y="29225"/>
                  </a:lnTo>
                  <a:lnTo>
                    <a:pt x="9490" y="22137"/>
                  </a:lnTo>
                  <a:lnTo>
                    <a:pt x="53351" y="6794"/>
                  </a:lnTo>
                  <a:lnTo>
                    <a:pt x="86016" y="1114"/>
                  </a:lnTo>
                  <a:lnTo>
                    <a:pt x="121700" y="0"/>
                  </a:lnTo>
                  <a:lnTo>
                    <a:pt x="156610" y="3268"/>
                  </a:lnTo>
                  <a:lnTo>
                    <a:pt x="215017" y="21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690">
              <a:extLst>
                <a:ext uri="{FF2B5EF4-FFF2-40B4-BE49-F238E27FC236}">
                  <a16:creationId xmlns:a16="http://schemas.microsoft.com/office/drawing/2014/main" xmlns="" id="{E84F9FFD-D909-43F8-89A8-FEF354F1FA1C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705600" y="2191633"/>
              <a:ext cx="146051" cy="259468"/>
            </a:xfrm>
            <a:custGeom>
              <a:avLst/>
              <a:gdLst/>
              <a:ahLst/>
              <a:cxnLst/>
              <a:rect l="0" t="0" r="0" b="0"/>
              <a:pathLst>
                <a:path w="146051" h="259468">
                  <a:moveTo>
                    <a:pt x="146050" y="5467"/>
                  </a:moveTo>
                  <a:lnTo>
                    <a:pt x="146050" y="5467"/>
                  </a:lnTo>
                  <a:lnTo>
                    <a:pt x="146049" y="2096"/>
                  </a:lnTo>
                  <a:lnTo>
                    <a:pt x="143933" y="1103"/>
                  </a:lnTo>
                  <a:lnTo>
                    <a:pt x="135936" y="0"/>
                  </a:lnTo>
                  <a:lnTo>
                    <a:pt x="123446" y="8917"/>
                  </a:lnTo>
                  <a:lnTo>
                    <a:pt x="109193" y="26050"/>
                  </a:lnTo>
                  <a:lnTo>
                    <a:pt x="88562" y="64169"/>
                  </a:lnTo>
                  <a:lnTo>
                    <a:pt x="64889" y="110898"/>
                  </a:lnTo>
                  <a:lnTo>
                    <a:pt x="48359" y="143812"/>
                  </a:lnTo>
                  <a:lnTo>
                    <a:pt x="31605" y="177256"/>
                  </a:lnTo>
                  <a:lnTo>
                    <a:pt x="11951" y="222173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691">
              <a:extLst>
                <a:ext uri="{FF2B5EF4-FFF2-40B4-BE49-F238E27FC236}">
                  <a16:creationId xmlns:a16="http://schemas.microsoft.com/office/drawing/2014/main" xmlns="" id="{961D7EBD-D959-4E99-8791-55DDDC9A70A4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692900" y="2235200"/>
              <a:ext cx="139701" cy="184151"/>
            </a:xfrm>
            <a:custGeom>
              <a:avLst/>
              <a:gdLst/>
              <a:ahLst/>
              <a:cxnLst/>
              <a:rect l="0" t="0" r="0" b="0"/>
              <a:pathLst>
                <a:path w="139701" h="184151">
                  <a:moveTo>
                    <a:pt x="0" y="0"/>
                  </a:moveTo>
                  <a:lnTo>
                    <a:pt x="0" y="0"/>
                  </a:lnTo>
                  <a:lnTo>
                    <a:pt x="46996" y="44043"/>
                  </a:lnTo>
                  <a:lnTo>
                    <a:pt x="77739" y="82116"/>
                  </a:lnTo>
                  <a:lnTo>
                    <a:pt x="105035" y="119816"/>
                  </a:lnTo>
                  <a:lnTo>
                    <a:pt x="132016" y="160754"/>
                  </a:lnTo>
                  <a:lnTo>
                    <a:pt x="1397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692">
              <a:extLst>
                <a:ext uri="{FF2B5EF4-FFF2-40B4-BE49-F238E27FC236}">
                  <a16:creationId xmlns:a16="http://schemas.microsoft.com/office/drawing/2014/main" xmlns="" id="{0347B92F-E379-4987-8EED-49DFD1744402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430635" y="2134483"/>
              <a:ext cx="128916" cy="303918"/>
            </a:xfrm>
            <a:custGeom>
              <a:avLst/>
              <a:gdLst/>
              <a:ahLst/>
              <a:cxnLst/>
              <a:rect l="0" t="0" r="0" b="0"/>
              <a:pathLst>
                <a:path w="128916" h="303918">
                  <a:moveTo>
                    <a:pt x="128915" y="5467"/>
                  </a:moveTo>
                  <a:lnTo>
                    <a:pt x="128915" y="5467"/>
                  </a:lnTo>
                  <a:lnTo>
                    <a:pt x="125544" y="2096"/>
                  </a:lnTo>
                  <a:lnTo>
                    <a:pt x="122007" y="441"/>
                  </a:lnTo>
                  <a:lnTo>
                    <a:pt x="120076" y="0"/>
                  </a:lnTo>
                  <a:lnTo>
                    <a:pt x="107246" y="2749"/>
                  </a:lnTo>
                  <a:lnTo>
                    <a:pt x="90039" y="18145"/>
                  </a:lnTo>
                  <a:lnTo>
                    <a:pt x="64793" y="54065"/>
                  </a:lnTo>
                  <a:lnTo>
                    <a:pt x="45148" y="86333"/>
                  </a:lnTo>
                  <a:lnTo>
                    <a:pt x="26069" y="121841"/>
                  </a:lnTo>
                  <a:lnTo>
                    <a:pt x="10533" y="158789"/>
                  </a:lnTo>
                  <a:lnTo>
                    <a:pt x="2217" y="192614"/>
                  </a:lnTo>
                  <a:lnTo>
                    <a:pt x="0" y="208548"/>
                  </a:lnTo>
                  <a:lnTo>
                    <a:pt x="5062" y="235660"/>
                  </a:lnTo>
                  <a:lnTo>
                    <a:pt x="18130" y="258764"/>
                  </a:lnTo>
                  <a:lnTo>
                    <a:pt x="38050" y="278440"/>
                  </a:lnTo>
                  <a:lnTo>
                    <a:pt x="68540" y="290947"/>
                  </a:lnTo>
                  <a:lnTo>
                    <a:pt x="122565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693">
              <a:extLst>
                <a:ext uri="{FF2B5EF4-FFF2-40B4-BE49-F238E27FC236}">
                  <a16:creationId xmlns:a16="http://schemas.microsoft.com/office/drawing/2014/main" xmlns="" id="{34E365F5-87E9-4CE0-A2DA-597B16C244AB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884543" y="2400300"/>
              <a:ext cx="11558" cy="57151"/>
            </a:xfrm>
            <a:custGeom>
              <a:avLst/>
              <a:gdLst/>
              <a:ahLst/>
              <a:cxnLst/>
              <a:rect l="0" t="0" r="0" b="0"/>
              <a:pathLst>
                <a:path w="11558" h="57151">
                  <a:moveTo>
                    <a:pt x="11557" y="0"/>
                  </a:moveTo>
                  <a:lnTo>
                    <a:pt x="11557" y="0"/>
                  </a:lnTo>
                  <a:lnTo>
                    <a:pt x="1431" y="26026"/>
                  </a:lnTo>
                  <a:lnTo>
                    <a:pt x="0" y="35321"/>
                  </a:lnTo>
                  <a:lnTo>
                    <a:pt x="520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694">
              <a:extLst>
                <a:ext uri="{FF2B5EF4-FFF2-40B4-BE49-F238E27FC236}">
                  <a16:creationId xmlns:a16="http://schemas.microsoft.com/office/drawing/2014/main" xmlns="" id="{5033E4A1-9E96-48AD-9B13-112D94ADEC67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041829" y="2378717"/>
              <a:ext cx="295472" cy="14351"/>
            </a:xfrm>
            <a:custGeom>
              <a:avLst/>
              <a:gdLst/>
              <a:ahLst/>
              <a:cxnLst/>
              <a:rect l="0" t="0" r="0" b="0"/>
              <a:pathLst>
                <a:path w="295472" h="14351">
                  <a:moveTo>
                    <a:pt x="3371" y="8883"/>
                  </a:moveTo>
                  <a:lnTo>
                    <a:pt x="3371" y="8883"/>
                  </a:lnTo>
                  <a:lnTo>
                    <a:pt x="0" y="12254"/>
                  </a:lnTo>
                  <a:lnTo>
                    <a:pt x="418" y="13247"/>
                  </a:lnTo>
                  <a:lnTo>
                    <a:pt x="4646" y="14350"/>
                  </a:lnTo>
                  <a:lnTo>
                    <a:pt x="35185" y="8229"/>
                  </a:lnTo>
                  <a:lnTo>
                    <a:pt x="73720" y="3183"/>
                  </a:lnTo>
                  <a:lnTo>
                    <a:pt x="120714" y="0"/>
                  </a:lnTo>
                  <a:lnTo>
                    <a:pt x="145100" y="138"/>
                  </a:lnTo>
                  <a:lnTo>
                    <a:pt x="169824" y="937"/>
                  </a:lnTo>
                  <a:lnTo>
                    <a:pt x="194773" y="1469"/>
                  </a:lnTo>
                  <a:lnTo>
                    <a:pt x="219873" y="1823"/>
                  </a:lnTo>
                  <a:lnTo>
                    <a:pt x="261872" y="2218"/>
                  </a:lnTo>
                  <a:lnTo>
                    <a:pt x="295471" y="2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695">
              <a:extLst>
                <a:ext uri="{FF2B5EF4-FFF2-40B4-BE49-F238E27FC236}">
                  <a16:creationId xmlns:a16="http://schemas.microsoft.com/office/drawing/2014/main" xmlns="" id="{095B08E8-4A54-4F61-9773-5658AA270E3F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722373" y="2123766"/>
              <a:ext cx="252978" cy="294960"/>
            </a:xfrm>
            <a:custGeom>
              <a:avLst/>
              <a:gdLst/>
              <a:ahLst/>
              <a:cxnLst/>
              <a:rect l="0" t="0" r="0" b="0"/>
              <a:pathLst>
                <a:path w="252978" h="294960">
                  <a:moveTo>
                    <a:pt x="233927" y="9834"/>
                  </a:moveTo>
                  <a:lnTo>
                    <a:pt x="233927" y="9834"/>
                  </a:lnTo>
                  <a:lnTo>
                    <a:pt x="233926" y="374"/>
                  </a:lnTo>
                  <a:lnTo>
                    <a:pt x="233222" y="0"/>
                  </a:lnTo>
                  <a:lnTo>
                    <a:pt x="232045" y="456"/>
                  </a:lnTo>
                  <a:lnTo>
                    <a:pt x="194696" y="20796"/>
                  </a:lnTo>
                  <a:lnTo>
                    <a:pt x="147983" y="44832"/>
                  </a:lnTo>
                  <a:lnTo>
                    <a:pt x="108947" y="63489"/>
                  </a:lnTo>
                  <a:lnTo>
                    <a:pt x="72782" y="81188"/>
                  </a:lnTo>
                  <a:lnTo>
                    <a:pt x="30801" y="103648"/>
                  </a:lnTo>
                  <a:lnTo>
                    <a:pt x="6133" y="120338"/>
                  </a:lnTo>
                  <a:lnTo>
                    <a:pt x="2337" y="125131"/>
                  </a:lnTo>
                  <a:lnTo>
                    <a:pt x="511" y="129738"/>
                  </a:lnTo>
                  <a:lnTo>
                    <a:pt x="0" y="134220"/>
                  </a:lnTo>
                  <a:lnTo>
                    <a:pt x="3186" y="137913"/>
                  </a:lnTo>
                  <a:lnTo>
                    <a:pt x="16135" y="143899"/>
                  </a:lnTo>
                  <a:lnTo>
                    <a:pt x="60114" y="151235"/>
                  </a:lnTo>
                  <a:lnTo>
                    <a:pt x="104345" y="161249"/>
                  </a:lnTo>
                  <a:lnTo>
                    <a:pt x="134149" y="176523"/>
                  </a:lnTo>
                  <a:lnTo>
                    <a:pt x="137069" y="183755"/>
                  </a:lnTo>
                  <a:lnTo>
                    <a:pt x="136194" y="192103"/>
                  </a:lnTo>
                  <a:lnTo>
                    <a:pt x="132789" y="201197"/>
                  </a:lnTo>
                  <a:lnTo>
                    <a:pt x="113952" y="218827"/>
                  </a:lnTo>
                  <a:lnTo>
                    <a:pt x="71615" y="244619"/>
                  </a:lnTo>
                  <a:lnTo>
                    <a:pt x="30847" y="268254"/>
                  </a:lnTo>
                  <a:lnTo>
                    <a:pt x="8419" y="284899"/>
                  </a:lnTo>
                  <a:lnTo>
                    <a:pt x="5272" y="288461"/>
                  </a:lnTo>
                  <a:lnTo>
                    <a:pt x="7407" y="290835"/>
                  </a:lnTo>
                  <a:lnTo>
                    <a:pt x="32755" y="294177"/>
                  </a:lnTo>
                  <a:lnTo>
                    <a:pt x="62673" y="294959"/>
                  </a:lnTo>
                  <a:lnTo>
                    <a:pt x="104662" y="291543"/>
                  </a:lnTo>
                  <a:lnTo>
                    <a:pt x="128700" y="288657"/>
                  </a:lnTo>
                  <a:lnTo>
                    <a:pt x="153192" y="286732"/>
                  </a:lnTo>
                  <a:lnTo>
                    <a:pt x="177987" y="285449"/>
                  </a:lnTo>
                  <a:lnTo>
                    <a:pt x="219648" y="284024"/>
                  </a:lnTo>
                  <a:lnTo>
                    <a:pt x="252977" y="282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696">
              <a:extLst>
                <a:ext uri="{FF2B5EF4-FFF2-40B4-BE49-F238E27FC236}">
                  <a16:creationId xmlns:a16="http://schemas.microsoft.com/office/drawing/2014/main" xmlns="" id="{2E80D60A-2FDD-4664-97B8-5F1E80FA8CE9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278374" y="2137695"/>
              <a:ext cx="246127" cy="717645"/>
            </a:xfrm>
            <a:custGeom>
              <a:avLst/>
              <a:gdLst/>
              <a:ahLst/>
              <a:cxnLst/>
              <a:rect l="0" t="0" r="0" b="0"/>
              <a:pathLst>
                <a:path w="246127" h="717645">
                  <a:moveTo>
                    <a:pt x="246126" y="27655"/>
                  </a:moveTo>
                  <a:lnTo>
                    <a:pt x="246126" y="27655"/>
                  </a:lnTo>
                  <a:lnTo>
                    <a:pt x="246126" y="24284"/>
                  </a:lnTo>
                  <a:lnTo>
                    <a:pt x="244245" y="20747"/>
                  </a:lnTo>
                  <a:lnTo>
                    <a:pt x="242755" y="18816"/>
                  </a:lnTo>
                  <a:lnTo>
                    <a:pt x="209947" y="6284"/>
                  </a:lnTo>
                  <a:lnTo>
                    <a:pt x="174258" y="0"/>
                  </a:lnTo>
                  <a:lnTo>
                    <a:pt x="132012" y="1979"/>
                  </a:lnTo>
                  <a:lnTo>
                    <a:pt x="86883" y="7739"/>
                  </a:lnTo>
                  <a:lnTo>
                    <a:pt x="54382" y="18775"/>
                  </a:lnTo>
                  <a:lnTo>
                    <a:pt x="35788" y="29353"/>
                  </a:lnTo>
                  <a:lnTo>
                    <a:pt x="21879" y="44872"/>
                  </a:lnTo>
                  <a:lnTo>
                    <a:pt x="16195" y="53950"/>
                  </a:lnTo>
                  <a:lnTo>
                    <a:pt x="11760" y="79088"/>
                  </a:lnTo>
                  <a:lnTo>
                    <a:pt x="12141" y="110486"/>
                  </a:lnTo>
                  <a:lnTo>
                    <a:pt x="14662" y="147960"/>
                  </a:lnTo>
                  <a:lnTo>
                    <a:pt x="16323" y="170652"/>
                  </a:lnTo>
                  <a:lnTo>
                    <a:pt x="18134" y="195659"/>
                  </a:lnTo>
                  <a:lnTo>
                    <a:pt x="20048" y="222207"/>
                  </a:lnTo>
                  <a:lnTo>
                    <a:pt x="21325" y="250490"/>
                  </a:lnTo>
                  <a:lnTo>
                    <a:pt x="22175" y="279928"/>
                  </a:lnTo>
                  <a:lnTo>
                    <a:pt x="22742" y="310137"/>
                  </a:lnTo>
                  <a:lnTo>
                    <a:pt x="22414" y="340860"/>
                  </a:lnTo>
                  <a:lnTo>
                    <a:pt x="21491" y="371925"/>
                  </a:lnTo>
                  <a:lnTo>
                    <a:pt x="20169" y="403218"/>
                  </a:lnTo>
                  <a:lnTo>
                    <a:pt x="19288" y="433253"/>
                  </a:lnTo>
                  <a:lnTo>
                    <a:pt x="18700" y="462448"/>
                  </a:lnTo>
                  <a:lnTo>
                    <a:pt x="18309" y="491084"/>
                  </a:lnTo>
                  <a:lnTo>
                    <a:pt x="17342" y="517230"/>
                  </a:lnTo>
                  <a:lnTo>
                    <a:pt x="15992" y="541716"/>
                  </a:lnTo>
                  <a:lnTo>
                    <a:pt x="12611" y="586327"/>
                  </a:lnTo>
                  <a:lnTo>
                    <a:pt x="8757" y="624968"/>
                  </a:lnTo>
                  <a:lnTo>
                    <a:pt x="2619" y="671715"/>
                  </a:lnTo>
                  <a:lnTo>
                    <a:pt x="0" y="704452"/>
                  </a:lnTo>
                  <a:lnTo>
                    <a:pt x="2211" y="712511"/>
                  </a:lnTo>
                  <a:lnTo>
                    <a:pt x="6610" y="714943"/>
                  </a:lnTo>
                  <a:lnTo>
                    <a:pt x="20906" y="717644"/>
                  </a:lnTo>
                  <a:lnTo>
                    <a:pt x="55530" y="712423"/>
                  </a:lnTo>
                  <a:lnTo>
                    <a:pt x="86628" y="705705"/>
                  </a:lnTo>
                  <a:lnTo>
                    <a:pt x="121615" y="698722"/>
                  </a:lnTo>
                  <a:lnTo>
                    <a:pt x="158333" y="693266"/>
                  </a:lnTo>
                  <a:lnTo>
                    <a:pt x="193936" y="690371"/>
                  </a:lnTo>
                  <a:lnTo>
                    <a:pt x="246126" y="688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697">
              <a:extLst>
                <a:ext uri="{FF2B5EF4-FFF2-40B4-BE49-F238E27FC236}">
                  <a16:creationId xmlns:a16="http://schemas.microsoft.com/office/drawing/2014/main" xmlns="" id="{2BADE28C-396C-40D9-8A53-50CAE1AAACDB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696200" y="2097731"/>
              <a:ext cx="404272" cy="766120"/>
            </a:xfrm>
            <a:custGeom>
              <a:avLst/>
              <a:gdLst/>
              <a:ahLst/>
              <a:cxnLst/>
              <a:rect l="0" t="0" r="0" b="0"/>
              <a:pathLst>
                <a:path w="404272" h="766120">
                  <a:moveTo>
                    <a:pt x="133350" y="23169"/>
                  </a:moveTo>
                  <a:lnTo>
                    <a:pt x="133350" y="23169"/>
                  </a:lnTo>
                  <a:lnTo>
                    <a:pt x="140091" y="16427"/>
                  </a:lnTo>
                  <a:lnTo>
                    <a:pt x="171252" y="5492"/>
                  </a:lnTo>
                  <a:lnTo>
                    <a:pt x="202406" y="1201"/>
                  </a:lnTo>
                  <a:lnTo>
                    <a:pt x="238830" y="0"/>
                  </a:lnTo>
                  <a:lnTo>
                    <a:pt x="280890" y="1818"/>
                  </a:lnTo>
                  <a:lnTo>
                    <a:pt x="319808" y="8741"/>
                  </a:lnTo>
                  <a:lnTo>
                    <a:pt x="353804" y="20990"/>
                  </a:lnTo>
                  <a:lnTo>
                    <a:pt x="380672" y="40545"/>
                  </a:lnTo>
                  <a:lnTo>
                    <a:pt x="396846" y="67110"/>
                  </a:lnTo>
                  <a:lnTo>
                    <a:pt x="404271" y="99848"/>
                  </a:lnTo>
                  <a:lnTo>
                    <a:pt x="402866" y="140269"/>
                  </a:lnTo>
                  <a:lnTo>
                    <a:pt x="391895" y="185986"/>
                  </a:lnTo>
                  <a:lnTo>
                    <a:pt x="384029" y="210030"/>
                  </a:lnTo>
                  <a:lnTo>
                    <a:pt x="375963" y="235938"/>
                  </a:lnTo>
                  <a:lnTo>
                    <a:pt x="367764" y="263087"/>
                  </a:lnTo>
                  <a:lnTo>
                    <a:pt x="359476" y="291064"/>
                  </a:lnTo>
                  <a:lnTo>
                    <a:pt x="351128" y="319594"/>
                  </a:lnTo>
                  <a:lnTo>
                    <a:pt x="342741" y="348491"/>
                  </a:lnTo>
                  <a:lnTo>
                    <a:pt x="334327" y="377634"/>
                  </a:lnTo>
                  <a:lnTo>
                    <a:pt x="328013" y="406940"/>
                  </a:lnTo>
                  <a:lnTo>
                    <a:pt x="323097" y="436355"/>
                  </a:lnTo>
                  <a:lnTo>
                    <a:pt x="319115" y="465843"/>
                  </a:lnTo>
                  <a:lnTo>
                    <a:pt x="315754" y="494674"/>
                  </a:lnTo>
                  <a:lnTo>
                    <a:pt x="312808" y="523067"/>
                  </a:lnTo>
                  <a:lnTo>
                    <a:pt x="310138" y="551167"/>
                  </a:lnTo>
                  <a:lnTo>
                    <a:pt x="307653" y="576251"/>
                  </a:lnTo>
                  <a:lnTo>
                    <a:pt x="303011" y="621055"/>
                  </a:lnTo>
                  <a:lnTo>
                    <a:pt x="299802" y="668496"/>
                  </a:lnTo>
                  <a:lnTo>
                    <a:pt x="298568" y="711507"/>
                  </a:lnTo>
                  <a:lnTo>
                    <a:pt x="295114" y="725400"/>
                  </a:lnTo>
                  <a:lnTo>
                    <a:pt x="289676" y="732264"/>
                  </a:lnTo>
                  <a:lnTo>
                    <a:pt x="274688" y="742420"/>
                  </a:lnTo>
                  <a:lnTo>
                    <a:pt x="252212" y="749062"/>
                  </a:lnTo>
                  <a:lnTo>
                    <a:pt x="209725" y="752128"/>
                  </a:lnTo>
                  <a:lnTo>
                    <a:pt x="169411" y="752845"/>
                  </a:lnTo>
                  <a:lnTo>
                    <a:pt x="146807" y="753036"/>
                  </a:lnTo>
                  <a:lnTo>
                    <a:pt x="120449" y="754575"/>
                  </a:lnTo>
                  <a:lnTo>
                    <a:pt x="91588" y="757012"/>
                  </a:lnTo>
                  <a:lnTo>
                    <a:pt x="61059" y="760048"/>
                  </a:lnTo>
                  <a:lnTo>
                    <a:pt x="0" y="766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698">
              <a:extLst>
                <a:ext uri="{FF2B5EF4-FFF2-40B4-BE49-F238E27FC236}">
                  <a16:creationId xmlns:a16="http://schemas.microsoft.com/office/drawing/2014/main" xmlns="" id="{9DF6D65A-DF4B-4618-915E-6038D6476D97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6692900" y="2783588"/>
              <a:ext cx="292101" cy="131063"/>
            </a:xfrm>
            <a:custGeom>
              <a:avLst/>
              <a:gdLst/>
              <a:ahLst/>
              <a:cxnLst/>
              <a:rect l="0" t="0" r="0" b="0"/>
              <a:pathLst>
                <a:path w="292101" h="131063">
                  <a:moveTo>
                    <a:pt x="0" y="23112"/>
                  </a:moveTo>
                  <a:lnTo>
                    <a:pt x="0" y="23112"/>
                  </a:lnTo>
                  <a:lnTo>
                    <a:pt x="21048" y="5435"/>
                  </a:lnTo>
                  <a:lnTo>
                    <a:pt x="30757" y="1145"/>
                  </a:lnTo>
                  <a:lnTo>
                    <a:pt x="35321" y="0"/>
                  </a:lnTo>
                  <a:lnTo>
                    <a:pt x="44156" y="611"/>
                  </a:lnTo>
                  <a:lnTo>
                    <a:pt x="48488" y="1761"/>
                  </a:lnTo>
                  <a:lnTo>
                    <a:pt x="51374" y="5350"/>
                  </a:lnTo>
                  <a:lnTo>
                    <a:pt x="54583" y="16864"/>
                  </a:lnTo>
                  <a:lnTo>
                    <a:pt x="56811" y="60459"/>
                  </a:lnTo>
                  <a:lnTo>
                    <a:pt x="55168" y="82626"/>
                  </a:lnTo>
                  <a:lnTo>
                    <a:pt x="51663" y="96016"/>
                  </a:lnTo>
                  <a:lnTo>
                    <a:pt x="83357" y="51431"/>
                  </a:lnTo>
                  <a:lnTo>
                    <a:pt x="123527" y="18802"/>
                  </a:lnTo>
                  <a:lnTo>
                    <a:pt x="147329" y="7791"/>
                  </a:lnTo>
                  <a:lnTo>
                    <a:pt x="172018" y="5249"/>
                  </a:lnTo>
                  <a:lnTo>
                    <a:pt x="206347" y="11156"/>
                  </a:lnTo>
                  <a:lnTo>
                    <a:pt x="224355" y="25559"/>
                  </a:lnTo>
                  <a:lnTo>
                    <a:pt x="249790" y="62558"/>
                  </a:lnTo>
                  <a:lnTo>
                    <a:pt x="265450" y="100702"/>
                  </a:lnTo>
                  <a:lnTo>
                    <a:pt x="292100" y="131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699">
              <a:extLst>
                <a:ext uri="{FF2B5EF4-FFF2-40B4-BE49-F238E27FC236}">
                  <a16:creationId xmlns:a16="http://schemas.microsoft.com/office/drawing/2014/main" xmlns="" id="{C610CDB0-74CA-495A-B210-2FC98B16266A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6019800" y="2596381"/>
              <a:ext cx="1479551" cy="38870"/>
            </a:xfrm>
            <a:custGeom>
              <a:avLst/>
              <a:gdLst/>
              <a:ahLst/>
              <a:cxnLst/>
              <a:rect l="0" t="0" r="0" b="0"/>
              <a:pathLst>
                <a:path w="1479551" h="38870">
                  <a:moveTo>
                    <a:pt x="0" y="38869"/>
                  </a:moveTo>
                  <a:lnTo>
                    <a:pt x="0" y="38869"/>
                  </a:lnTo>
                  <a:lnTo>
                    <a:pt x="40294" y="33094"/>
                  </a:lnTo>
                  <a:lnTo>
                    <a:pt x="67786" y="30080"/>
                  </a:lnTo>
                  <a:lnTo>
                    <a:pt x="100223" y="26660"/>
                  </a:lnTo>
                  <a:lnTo>
                    <a:pt x="145132" y="22968"/>
                  </a:lnTo>
                  <a:lnTo>
                    <a:pt x="198355" y="19096"/>
                  </a:lnTo>
                  <a:lnTo>
                    <a:pt x="257120" y="15104"/>
                  </a:lnTo>
                  <a:lnTo>
                    <a:pt x="328047" y="11031"/>
                  </a:lnTo>
                  <a:lnTo>
                    <a:pt x="407081" y="6905"/>
                  </a:lnTo>
                  <a:lnTo>
                    <a:pt x="491520" y="2743"/>
                  </a:lnTo>
                  <a:lnTo>
                    <a:pt x="583092" y="674"/>
                  </a:lnTo>
                  <a:lnTo>
                    <a:pt x="679417" y="0"/>
                  </a:lnTo>
                  <a:lnTo>
                    <a:pt x="778911" y="256"/>
                  </a:lnTo>
                  <a:lnTo>
                    <a:pt x="876991" y="1838"/>
                  </a:lnTo>
                  <a:lnTo>
                    <a:pt x="974127" y="4304"/>
                  </a:lnTo>
                  <a:lnTo>
                    <a:pt x="1070635" y="7359"/>
                  </a:lnTo>
                  <a:lnTo>
                    <a:pt x="1151906" y="10807"/>
                  </a:lnTo>
                  <a:lnTo>
                    <a:pt x="1223021" y="14516"/>
                  </a:lnTo>
                  <a:lnTo>
                    <a:pt x="1287363" y="18400"/>
                  </a:lnTo>
                  <a:lnTo>
                    <a:pt x="1337314" y="21695"/>
                  </a:lnTo>
                  <a:lnTo>
                    <a:pt x="1377671" y="24598"/>
                  </a:lnTo>
                  <a:lnTo>
                    <a:pt x="1411630" y="27238"/>
                  </a:lnTo>
                  <a:lnTo>
                    <a:pt x="1479550" y="32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2700">
            <a:extLst>
              <a:ext uri="{FF2B5EF4-FFF2-40B4-BE49-F238E27FC236}">
                <a16:creationId xmlns:a16="http://schemas.microsoft.com/office/drawing/2014/main" xmlns="" id="{9033E81F-73D9-4515-880B-5CC3B1E65A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97600" y="2146300"/>
            <a:ext cx="12701" cy="234951"/>
          </a:xfrm>
          <a:custGeom>
            <a:avLst/>
            <a:gdLst/>
            <a:ahLst/>
            <a:cxnLst/>
            <a:rect l="0" t="0" r="0" b="0"/>
            <a:pathLst>
              <a:path w="12701" h="234951">
                <a:moveTo>
                  <a:pt x="12700" y="0"/>
                </a:moveTo>
                <a:lnTo>
                  <a:pt x="12700" y="0"/>
                </a:lnTo>
                <a:lnTo>
                  <a:pt x="9329" y="39999"/>
                </a:lnTo>
                <a:lnTo>
                  <a:pt x="10604" y="86876"/>
                </a:lnTo>
                <a:lnTo>
                  <a:pt x="9887" y="120691"/>
                </a:lnTo>
                <a:lnTo>
                  <a:pt x="7217" y="153829"/>
                </a:lnTo>
                <a:lnTo>
                  <a:pt x="2451" y="197430"/>
                </a:lnTo>
                <a:lnTo>
                  <a:pt x="0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SMARTInkShape-Group499">
            <a:extLst>
              <a:ext uri="{FF2B5EF4-FFF2-40B4-BE49-F238E27FC236}">
                <a16:creationId xmlns:a16="http://schemas.microsoft.com/office/drawing/2014/main" xmlns="" id="{BF9A4A21-E0E7-46B9-8819-FA42A148E585}"/>
              </a:ext>
            </a:extLst>
          </p:cNvPr>
          <p:cNvGrpSpPr/>
          <p:nvPr/>
        </p:nvGrpSpPr>
        <p:grpSpPr>
          <a:xfrm>
            <a:off x="7173623" y="2184400"/>
            <a:ext cx="618631" cy="285751"/>
            <a:chOff x="7173623" y="2184400"/>
            <a:chExt cx="618631" cy="285751"/>
          </a:xfrm>
        </p:grpSpPr>
        <p:sp>
          <p:nvSpPr>
            <p:cNvPr id="83" name="SMARTInkShape-2701">
              <a:extLst>
                <a:ext uri="{FF2B5EF4-FFF2-40B4-BE49-F238E27FC236}">
                  <a16:creationId xmlns:a16="http://schemas.microsoft.com/office/drawing/2014/main" xmlns="" id="{D4460475-A891-4151-8357-26B26E25A076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497690" y="2260600"/>
              <a:ext cx="192161" cy="139701"/>
            </a:xfrm>
            <a:custGeom>
              <a:avLst/>
              <a:gdLst/>
              <a:ahLst/>
              <a:cxnLst/>
              <a:rect l="0" t="0" r="0" b="0"/>
              <a:pathLst>
                <a:path w="192161" h="139701">
                  <a:moveTo>
                    <a:pt x="192160" y="0"/>
                  </a:moveTo>
                  <a:lnTo>
                    <a:pt x="192160" y="0"/>
                  </a:lnTo>
                  <a:lnTo>
                    <a:pt x="148129" y="43338"/>
                  </a:lnTo>
                  <a:lnTo>
                    <a:pt x="108857" y="88053"/>
                  </a:lnTo>
                  <a:lnTo>
                    <a:pt x="67127" y="124324"/>
                  </a:lnTo>
                  <a:lnTo>
                    <a:pt x="44162" y="132866"/>
                  </a:lnTo>
                  <a:lnTo>
                    <a:pt x="32112" y="135144"/>
                  </a:lnTo>
                  <a:lnTo>
                    <a:pt x="23372" y="134546"/>
                  </a:lnTo>
                  <a:lnTo>
                    <a:pt x="16840" y="132031"/>
                  </a:lnTo>
                  <a:lnTo>
                    <a:pt x="7701" y="124297"/>
                  </a:lnTo>
                  <a:lnTo>
                    <a:pt x="1287" y="116156"/>
                  </a:lnTo>
                  <a:lnTo>
                    <a:pt x="0" y="112010"/>
                  </a:lnTo>
                  <a:lnTo>
                    <a:pt x="452" y="103639"/>
                  </a:lnTo>
                  <a:lnTo>
                    <a:pt x="2971" y="100843"/>
                  </a:lnTo>
                  <a:lnTo>
                    <a:pt x="11414" y="97736"/>
                  </a:lnTo>
                  <a:lnTo>
                    <a:pt x="49997" y="101516"/>
                  </a:lnTo>
                  <a:lnTo>
                    <a:pt x="88810" y="111296"/>
                  </a:lnTo>
                  <a:lnTo>
                    <a:pt x="132364" y="127243"/>
                  </a:lnTo>
                  <a:lnTo>
                    <a:pt x="16041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02">
              <a:extLst>
                <a:ext uri="{FF2B5EF4-FFF2-40B4-BE49-F238E27FC236}">
                  <a16:creationId xmlns:a16="http://schemas.microsoft.com/office/drawing/2014/main" xmlns="" id="{3CA2EEF0-5A1A-4AD4-8C50-FE6AF0E536A9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181850" y="2451100"/>
              <a:ext cx="190501" cy="11818"/>
            </a:xfrm>
            <a:custGeom>
              <a:avLst/>
              <a:gdLst/>
              <a:ahLst/>
              <a:cxnLst/>
              <a:rect l="0" t="0" r="0" b="0"/>
              <a:pathLst>
                <a:path w="19050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6741" y="11817"/>
                  </a:lnTo>
                  <a:lnTo>
                    <a:pt x="49126" y="8162"/>
                  </a:lnTo>
                  <a:lnTo>
                    <a:pt x="84158" y="7155"/>
                  </a:lnTo>
                  <a:lnTo>
                    <a:pt x="125127" y="482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03">
              <a:extLst>
                <a:ext uri="{FF2B5EF4-FFF2-40B4-BE49-F238E27FC236}">
                  <a16:creationId xmlns:a16="http://schemas.microsoft.com/office/drawing/2014/main" xmlns="" id="{86087598-0BE0-4855-8756-22D3E8F1E51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173623" y="2252429"/>
              <a:ext cx="160628" cy="160572"/>
            </a:xfrm>
            <a:custGeom>
              <a:avLst/>
              <a:gdLst/>
              <a:ahLst/>
              <a:cxnLst/>
              <a:rect l="0" t="0" r="0" b="0"/>
              <a:pathLst>
                <a:path w="160628" h="160572">
                  <a:moveTo>
                    <a:pt x="141577" y="8171"/>
                  </a:moveTo>
                  <a:lnTo>
                    <a:pt x="141577" y="8171"/>
                  </a:lnTo>
                  <a:lnTo>
                    <a:pt x="154669" y="148"/>
                  </a:lnTo>
                  <a:lnTo>
                    <a:pt x="156655" y="0"/>
                  </a:lnTo>
                  <a:lnTo>
                    <a:pt x="157978" y="607"/>
                  </a:lnTo>
                  <a:lnTo>
                    <a:pt x="151924" y="5044"/>
                  </a:lnTo>
                  <a:lnTo>
                    <a:pt x="111558" y="29504"/>
                  </a:lnTo>
                  <a:lnTo>
                    <a:pt x="68869" y="58158"/>
                  </a:lnTo>
                  <a:lnTo>
                    <a:pt x="21747" y="93670"/>
                  </a:lnTo>
                  <a:lnTo>
                    <a:pt x="5064" y="108259"/>
                  </a:lnTo>
                  <a:lnTo>
                    <a:pt x="1179" y="113702"/>
                  </a:lnTo>
                  <a:lnTo>
                    <a:pt x="0" y="118036"/>
                  </a:lnTo>
                  <a:lnTo>
                    <a:pt x="625" y="121631"/>
                  </a:lnTo>
                  <a:lnTo>
                    <a:pt x="10728" y="129388"/>
                  </a:lnTo>
                  <a:lnTo>
                    <a:pt x="29094" y="136834"/>
                  </a:lnTo>
                  <a:lnTo>
                    <a:pt x="71874" y="144993"/>
                  </a:lnTo>
                  <a:lnTo>
                    <a:pt x="106364" y="149649"/>
                  </a:lnTo>
                  <a:lnTo>
                    <a:pt x="160627" y="16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04">
              <a:extLst>
                <a:ext uri="{FF2B5EF4-FFF2-40B4-BE49-F238E27FC236}">
                  <a16:creationId xmlns:a16="http://schemas.microsoft.com/office/drawing/2014/main" xmlns="" id="{3D9938F7-EF64-40AB-AE60-845437898AE7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727950" y="2184400"/>
              <a:ext cx="64304" cy="285751"/>
            </a:xfrm>
            <a:custGeom>
              <a:avLst/>
              <a:gdLst/>
              <a:ahLst/>
              <a:cxnLst/>
              <a:rect l="0" t="0" r="0" b="0"/>
              <a:pathLst>
                <a:path w="64304" h="285751">
                  <a:moveTo>
                    <a:pt x="31750" y="0"/>
                  </a:moveTo>
                  <a:lnTo>
                    <a:pt x="31750" y="0"/>
                  </a:lnTo>
                  <a:lnTo>
                    <a:pt x="38492" y="3371"/>
                  </a:lnTo>
                  <a:lnTo>
                    <a:pt x="49426" y="18951"/>
                  </a:lnTo>
                  <a:lnTo>
                    <a:pt x="61603" y="54926"/>
                  </a:lnTo>
                  <a:lnTo>
                    <a:pt x="64303" y="89087"/>
                  </a:lnTo>
                  <a:lnTo>
                    <a:pt x="61740" y="126378"/>
                  </a:lnTo>
                  <a:lnTo>
                    <a:pt x="53546" y="161766"/>
                  </a:lnTo>
                  <a:lnTo>
                    <a:pt x="42848" y="196309"/>
                  </a:lnTo>
                  <a:lnTo>
                    <a:pt x="23044" y="24372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00">
            <a:extLst>
              <a:ext uri="{FF2B5EF4-FFF2-40B4-BE49-F238E27FC236}">
                <a16:creationId xmlns:a16="http://schemas.microsoft.com/office/drawing/2014/main" xmlns="" id="{CC0057A3-9F98-4C14-A2D7-FC265C34BCE5}"/>
              </a:ext>
            </a:extLst>
          </p:cNvPr>
          <p:cNvGrpSpPr/>
          <p:nvPr/>
        </p:nvGrpSpPr>
        <p:grpSpPr>
          <a:xfrm>
            <a:off x="9807123" y="534001"/>
            <a:ext cx="1356897" cy="558200"/>
            <a:chOff x="9807123" y="534001"/>
            <a:chExt cx="1356897" cy="558200"/>
          </a:xfrm>
        </p:grpSpPr>
        <p:sp>
          <p:nvSpPr>
            <p:cNvPr id="88" name="SMARTInkShape-2705">
              <a:extLst>
                <a:ext uri="{FF2B5EF4-FFF2-40B4-BE49-F238E27FC236}">
                  <a16:creationId xmlns:a16="http://schemas.microsoft.com/office/drawing/2014/main" xmlns="" id="{5AD6854C-EDDB-46DE-897F-C6C4EECEFAA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0287000" y="9207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51456" y="17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06">
              <a:extLst>
                <a:ext uri="{FF2B5EF4-FFF2-40B4-BE49-F238E27FC236}">
                  <a16:creationId xmlns:a16="http://schemas.microsoft.com/office/drawing/2014/main" xmlns="" id="{BE5F913A-7EFC-46EC-81C7-064B53C5E841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0458450" y="89623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07">
              <a:extLst>
                <a:ext uri="{FF2B5EF4-FFF2-40B4-BE49-F238E27FC236}">
                  <a16:creationId xmlns:a16="http://schemas.microsoft.com/office/drawing/2014/main" xmlns="" id="{B2E0B1C9-1C29-4764-A770-4FC30A84F32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0528300" y="90805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16446" y="3766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08">
              <a:extLst>
                <a:ext uri="{FF2B5EF4-FFF2-40B4-BE49-F238E27FC236}">
                  <a16:creationId xmlns:a16="http://schemas.microsoft.com/office/drawing/2014/main" xmlns="" id="{BF45417A-AEE1-4F16-A649-CAD7CBBCC83B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0706100" y="692150"/>
              <a:ext cx="196851" cy="254001"/>
            </a:xfrm>
            <a:custGeom>
              <a:avLst/>
              <a:gdLst/>
              <a:ahLst/>
              <a:cxnLst/>
              <a:rect l="0" t="0" r="0" b="0"/>
              <a:pathLst>
                <a:path w="196851" h="2540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49284" y="47071"/>
                  </a:lnTo>
                  <a:lnTo>
                    <a:pt x="92213" y="91558"/>
                  </a:lnTo>
                  <a:lnTo>
                    <a:pt x="122123" y="123948"/>
                  </a:lnTo>
                  <a:lnTo>
                    <a:pt x="147175" y="157158"/>
                  </a:lnTo>
                  <a:lnTo>
                    <a:pt x="174369" y="200847"/>
                  </a:lnTo>
                  <a:lnTo>
                    <a:pt x="1968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09">
              <a:extLst>
                <a:ext uri="{FF2B5EF4-FFF2-40B4-BE49-F238E27FC236}">
                  <a16:creationId xmlns:a16="http://schemas.microsoft.com/office/drawing/2014/main" xmlns="" id="{32F9FD1E-A50F-474F-9A70-547070771E19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0756900" y="704850"/>
              <a:ext cx="190501" cy="273051"/>
            </a:xfrm>
            <a:custGeom>
              <a:avLst/>
              <a:gdLst/>
              <a:ahLst/>
              <a:cxnLst/>
              <a:rect l="0" t="0" r="0" b="0"/>
              <a:pathLst>
                <a:path w="190501" h="273051">
                  <a:moveTo>
                    <a:pt x="190500" y="0"/>
                  </a:moveTo>
                  <a:lnTo>
                    <a:pt x="190500" y="0"/>
                  </a:lnTo>
                  <a:lnTo>
                    <a:pt x="180387" y="0"/>
                  </a:lnTo>
                  <a:lnTo>
                    <a:pt x="163985" y="6742"/>
                  </a:lnTo>
                  <a:lnTo>
                    <a:pt x="127557" y="52097"/>
                  </a:lnTo>
                  <a:lnTo>
                    <a:pt x="97296" y="95634"/>
                  </a:lnTo>
                  <a:lnTo>
                    <a:pt x="78521" y="126465"/>
                  </a:lnTo>
                  <a:lnTo>
                    <a:pt x="58417" y="161335"/>
                  </a:lnTo>
                  <a:lnTo>
                    <a:pt x="37723" y="194236"/>
                  </a:lnTo>
                  <a:lnTo>
                    <a:pt x="13764" y="23676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10">
              <a:extLst>
                <a:ext uri="{FF2B5EF4-FFF2-40B4-BE49-F238E27FC236}">
                  <a16:creationId xmlns:a16="http://schemas.microsoft.com/office/drawing/2014/main" xmlns="" id="{A190AF7D-5B06-403F-B18C-42A701FC45B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0928668" y="913811"/>
              <a:ext cx="88583" cy="89490"/>
            </a:xfrm>
            <a:custGeom>
              <a:avLst/>
              <a:gdLst/>
              <a:ahLst/>
              <a:cxnLst/>
              <a:rect l="0" t="0" r="0" b="0"/>
              <a:pathLst>
                <a:path w="88583" h="89490">
                  <a:moveTo>
                    <a:pt x="12382" y="13289"/>
                  </a:moveTo>
                  <a:lnTo>
                    <a:pt x="12382" y="13289"/>
                  </a:lnTo>
                  <a:lnTo>
                    <a:pt x="9011" y="13289"/>
                  </a:lnTo>
                  <a:lnTo>
                    <a:pt x="8018" y="15406"/>
                  </a:lnTo>
                  <a:lnTo>
                    <a:pt x="6914" y="23402"/>
                  </a:lnTo>
                  <a:lnTo>
                    <a:pt x="9292" y="51884"/>
                  </a:lnTo>
                  <a:lnTo>
                    <a:pt x="756" y="80288"/>
                  </a:lnTo>
                  <a:lnTo>
                    <a:pt x="398" y="80532"/>
                  </a:lnTo>
                  <a:lnTo>
                    <a:pt x="159" y="79990"/>
                  </a:lnTo>
                  <a:lnTo>
                    <a:pt x="0" y="78923"/>
                  </a:lnTo>
                  <a:lnTo>
                    <a:pt x="21364" y="34987"/>
                  </a:lnTo>
                  <a:lnTo>
                    <a:pt x="34407" y="11330"/>
                  </a:lnTo>
                  <a:lnTo>
                    <a:pt x="45454" y="2305"/>
                  </a:lnTo>
                  <a:lnTo>
                    <a:pt x="50658" y="322"/>
                  </a:lnTo>
                  <a:lnTo>
                    <a:pt x="60203" y="0"/>
                  </a:lnTo>
                  <a:lnTo>
                    <a:pt x="69149" y="5972"/>
                  </a:lnTo>
                  <a:lnTo>
                    <a:pt x="73509" y="10527"/>
                  </a:lnTo>
                  <a:lnTo>
                    <a:pt x="83018" y="33794"/>
                  </a:lnTo>
                  <a:lnTo>
                    <a:pt x="88257" y="80736"/>
                  </a:lnTo>
                  <a:lnTo>
                    <a:pt x="88582" y="89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11">
              <a:extLst>
                <a:ext uri="{FF2B5EF4-FFF2-40B4-BE49-F238E27FC236}">
                  <a16:creationId xmlns:a16="http://schemas.microsoft.com/office/drawing/2014/main" xmlns="" id="{D804F126-0BBB-46A3-9454-9684D82AF8D5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0134600" y="8699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6184" y="3640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12">
              <a:extLst>
                <a:ext uri="{FF2B5EF4-FFF2-40B4-BE49-F238E27FC236}">
                  <a16:creationId xmlns:a16="http://schemas.microsoft.com/office/drawing/2014/main" xmlns="" id="{5B2485F6-8B63-4228-80AC-57B5181F2151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9963150" y="685077"/>
              <a:ext cx="171451" cy="222974"/>
            </a:xfrm>
            <a:custGeom>
              <a:avLst/>
              <a:gdLst/>
              <a:ahLst/>
              <a:cxnLst/>
              <a:rect l="0" t="0" r="0" b="0"/>
              <a:pathLst>
                <a:path w="171451" h="222974">
                  <a:moveTo>
                    <a:pt x="171450" y="19773"/>
                  </a:moveTo>
                  <a:lnTo>
                    <a:pt x="171450" y="19773"/>
                  </a:lnTo>
                  <a:lnTo>
                    <a:pt x="157145" y="0"/>
                  </a:lnTo>
                  <a:lnTo>
                    <a:pt x="151330" y="947"/>
                  </a:lnTo>
                  <a:lnTo>
                    <a:pt x="133580" y="9524"/>
                  </a:lnTo>
                  <a:lnTo>
                    <a:pt x="91349" y="49577"/>
                  </a:lnTo>
                  <a:lnTo>
                    <a:pt x="53251" y="93593"/>
                  </a:lnTo>
                  <a:lnTo>
                    <a:pt x="23853" y="137523"/>
                  </a:lnTo>
                  <a:lnTo>
                    <a:pt x="4245" y="176958"/>
                  </a:lnTo>
                  <a:lnTo>
                    <a:pt x="0" y="222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13">
              <a:extLst>
                <a:ext uri="{FF2B5EF4-FFF2-40B4-BE49-F238E27FC236}">
                  <a16:creationId xmlns:a16="http://schemas.microsoft.com/office/drawing/2014/main" xmlns="" id="{B2D47FC2-23DB-45F9-A707-8431EEF7FD6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9908649" y="705733"/>
              <a:ext cx="206902" cy="176918"/>
            </a:xfrm>
            <a:custGeom>
              <a:avLst/>
              <a:gdLst/>
              <a:ahLst/>
              <a:cxnLst/>
              <a:rect l="0" t="0" r="0" b="0"/>
              <a:pathLst>
                <a:path w="206902" h="176918">
                  <a:moveTo>
                    <a:pt x="16401" y="5467"/>
                  </a:moveTo>
                  <a:lnTo>
                    <a:pt x="16401" y="5467"/>
                  </a:lnTo>
                  <a:lnTo>
                    <a:pt x="0" y="0"/>
                  </a:lnTo>
                  <a:lnTo>
                    <a:pt x="2291" y="5154"/>
                  </a:lnTo>
                  <a:lnTo>
                    <a:pt x="4877" y="9491"/>
                  </a:lnTo>
                  <a:lnTo>
                    <a:pt x="45928" y="41801"/>
                  </a:lnTo>
                  <a:lnTo>
                    <a:pt x="78207" y="61597"/>
                  </a:lnTo>
                  <a:lnTo>
                    <a:pt x="111839" y="84036"/>
                  </a:lnTo>
                  <a:lnTo>
                    <a:pt x="156862" y="118587"/>
                  </a:lnTo>
                  <a:lnTo>
                    <a:pt x="185019" y="147404"/>
                  </a:lnTo>
                  <a:lnTo>
                    <a:pt x="206901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14">
              <a:extLst>
                <a:ext uri="{FF2B5EF4-FFF2-40B4-BE49-F238E27FC236}">
                  <a16:creationId xmlns:a16="http://schemas.microsoft.com/office/drawing/2014/main" xmlns="" id="{07B74750-F6B6-44DB-858A-C15BE97F9E3E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1049000" y="687565"/>
              <a:ext cx="115020" cy="404636"/>
            </a:xfrm>
            <a:custGeom>
              <a:avLst/>
              <a:gdLst/>
              <a:ahLst/>
              <a:cxnLst/>
              <a:rect l="0" t="0" r="0" b="0"/>
              <a:pathLst>
                <a:path w="115020" h="404636">
                  <a:moveTo>
                    <a:pt x="69850" y="10935"/>
                  </a:moveTo>
                  <a:lnTo>
                    <a:pt x="69850" y="10935"/>
                  </a:lnTo>
                  <a:lnTo>
                    <a:pt x="73221" y="4193"/>
                  </a:lnTo>
                  <a:lnTo>
                    <a:pt x="74919" y="2207"/>
                  </a:lnTo>
                  <a:lnTo>
                    <a:pt x="78688" y="0"/>
                  </a:lnTo>
                  <a:lnTo>
                    <a:pt x="86478" y="2783"/>
                  </a:lnTo>
                  <a:lnTo>
                    <a:pt x="105354" y="16067"/>
                  </a:lnTo>
                  <a:lnTo>
                    <a:pt x="112205" y="29679"/>
                  </a:lnTo>
                  <a:lnTo>
                    <a:pt x="115019" y="38247"/>
                  </a:lnTo>
                  <a:lnTo>
                    <a:pt x="114779" y="46782"/>
                  </a:lnTo>
                  <a:lnTo>
                    <a:pt x="104329" y="72983"/>
                  </a:lnTo>
                  <a:lnTo>
                    <a:pt x="72351" y="120114"/>
                  </a:lnTo>
                  <a:lnTo>
                    <a:pt x="51425" y="145259"/>
                  </a:lnTo>
                  <a:lnTo>
                    <a:pt x="46517" y="162918"/>
                  </a:lnTo>
                  <a:lnTo>
                    <a:pt x="45368" y="172792"/>
                  </a:lnTo>
                  <a:lnTo>
                    <a:pt x="46739" y="180003"/>
                  </a:lnTo>
                  <a:lnTo>
                    <a:pt x="48995" y="186265"/>
                  </a:lnTo>
                  <a:lnTo>
                    <a:pt x="56197" y="227275"/>
                  </a:lnTo>
                  <a:lnTo>
                    <a:pt x="53880" y="258643"/>
                  </a:lnTo>
                  <a:lnTo>
                    <a:pt x="56504" y="287367"/>
                  </a:lnTo>
                  <a:lnTo>
                    <a:pt x="51626" y="330271"/>
                  </a:lnTo>
                  <a:lnTo>
                    <a:pt x="45189" y="354198"/>
                  </a:lnTo>
                  <a:lnTo>
                    <a:pt x="29177" y="379307"/>
                  </a:lnTo>
                  <a:lnTo>
                    <a:pt x="13819" y="394543"/>
                  </a:lnTo>
                  <a:lnTo>
                    <a:pt x="0" y="40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15">
              <a:extLst>
                <a:ext uri="{FF2B5EF4-FFF2-40B4-BE49-F238E27FC236}">
                  <a16:creationId xmlns:a16="http://schemas.microsoft.com/office/drawing/2014/main" xmlns="" id="{64A00E69-01BF-4C6B-8C8F-3BA5A25A7DA8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0160000" y="93345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76200" y="0"/>
                  </a:moveTo>
                  <a:lnTo>
                    <a:pt x="76200" y="0"/>
                  </a:lnTo>
                  <a:lnTo>
                    <a:pt x="30697" y="32638"/>
                  </a:lnTo>
                  <a:lnTo>
                    <a:pt x="11681" y="4918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16">
              <a:extLst>
                <a:ext uri="{FF2B5EF4-FFF2-40B4-BE49-F238E27FC236}">
                  <a16:creationId xmlns:a16="http://schemas.microsoft.com/office/drawing/2014/main" xmlns="" id="{8B8E3F0C-F468-46BF-ADBF-987EE820505C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9807123" y="534001"/>
              <a:ext cx="117928" cy="418500"/>
            </a:xfrm>
            <a:custGeom>
              <a:avLst/>
              <a:gdLst/>
              <a:ahLst/>
              <a:cxnLst/>
              <a:rect l="0" t="0" r="0" b="0"/>
              <a:pathLst>
                <a:path w="117928" h="418500">
                  <a:moveTo>
                    <a:pt x="117927" y="18449"/>
                  </a:moveTo>
                  <a:lnTo>
                    <a:pt x="117927" y="18449"/>
                  </a:lnTo>
                  <a:lnTo>
                    <a:pt x="72424" y="2439"/>
                  </a:lnTo>
                  <a:lnTo>
                    <a:pt x="39402" y="0"/>
                  </a:lnTo>
                  <a:lnTo>
                    <a:pt x="26347" y="3429"/>
                  </a:lnTo>
                  <a:lnTo>
                    <a:pt x="20890" y="6319"/>
                  </a:lnTo>
                  <a:lnTo>
                    <a:pt x="6469" y="23870"/>
                  </a:lnTo>
                  <a:lnTo>
                    <a:pt x="1362" y="38968"/>
                  </a:lnTo>
                  <a:lnTo>
                    <a:pt x="0" y="46945"/>
                  </a:lnTo>
                  <a:lnTo>
                    <a:pt x="1209" y="54380"/>
                  </a:lnTo>
                  <a:lnTo>
                    <a:pt x="20659" y="94755"/>
                  </a:lnTo>
                  <a:lnTo>
                    <a:pt x="51311" y="136010"/>
                  </a:lnTo>
                  <a:lnTo>
                    <a:pt x="70437" y="171815"/>
                  </a:lnTo>
                  <a:lnTo>
                    <a:pt x="75654" y="196678"/>
                  </a:lnTo>
                  <a:lnTo>
                    <a:pt x="70446" y="219958"/>
                  </a:lnTo>
                  <a:lnTo>
                    <a:pt x="57313" y="241359"/>
                  </a:lnTo>
                  <a:lnTo>
                    <a:pt x="11754" y="279504"/>
                  </a:lnTo>
                  <a:lnTo>
                    <a:pt x="4697" y="284406"/>
                  </a:lnTo>
                  <a:lnTo>
                    <a:pt x="5046" y="284653"/>
                  </a:lnTo>
                  <a:lnTo>
                    <a:pt x="7315" y="284929"/>
                  </a:lnTo>
                  <a:lnTo>
                    <a:pt x="15929" y="295197"/>
                  </a:lnTo>
                  <a:lnTo>
                    <a:pt x="24049" y="311645"/>
                  </a:lnTo>
                  <a:lnTo>
                    <a:pt x="27552" y="336666"/>
                  </a:lnTo>
                  <a:lnTo>
                    <a:pt x="25687" y="383359"/>
                  </a:lnTo>
                  <a:lnTo>
                    <a:pt x="28367" y="408108"/>
                  </a:lnTo>
                  <a:lnTo>
                    <a:pt x="32114" y="411572"/>
                  </a:lnTo>
                  <a:lnTo>
                    <a:pt x="45686" y="415420"/>
                  </a:lnTo>
                  <a:lnTo>
                    <a:pt x="92527" y="418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501">
            <a:extLst>
              <a:ext uri="{FF2B5EF4-FFF2-40B4-BE49-F238E27FC236}">
                <a16:creationId xmlns:a16="http://schemas.microsoft.com/office/drawing/2014/main" xmlns="" id="{F02F8D92-52AB-4AA6-8AFF-A9F0DE779491}"/>
              </a:ext>
            </a:extLst>
          </p:cNvPr>
          <p:cNvGrpSpPr/>
          <p:nvPr/>
        </p:nvGrpSpPr>
        <p:grpSpPr>
          <a:xfrm>
            <a:off x="10045961" y="1280716"/>
            <a:ext cx="463290" cy="268685"/>
            <a:chOff x="10045961" y="1280716"/>
            <a:chExt cx="463290" cy="268685"/>
          </a:xfrm>
        </p:grpSpPr>
        <p:sp>
          <p:nvSpPr>
            <p:cNvPr id="101" name="SMARTInkShape-2717">
              <a:extLst>
                <a:ext uri="{FF2B5EF4-FFF2-40B4-BE49-F238E27FC236}">
                  <a16:creationId xmlns:a16="http://schemas.microsoft.com/office/drawing/2014/main" xmlns="" id="{FA60C4E5-BD4D-4D4D-A4BC-FAF01D25C299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0058400" y="14224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5026" y="46453"/>
                  </a:lnTo>
                  <a:lnTo>
                    <a:pt x="10539" y="91150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718">
              <a:extLst>
                <a:ext uri="{FF2B5EF4-FFF2-40B4-BE49-F238E27FC236}">
                  <a16:creationId xmlns:a16="http://schemas.microsoft.com/office/drawing/2014/main" xmlns="" id="{CFEC2BE5-B19F-415C-8207-81B8CD91E280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0045961" y="1327150"/>
              <a:ext cx="29207" cy="24723"/>
            </a:xfrm>
            <a:custGeom>
              <a:avLst/>
              <a:gdLst/>
              <a:ahLst/>
              <a:cxnLst/>
              <a:rect l="0" t="0" r="0" b="0"/>
              <a:pathLst>
                <a:path w="29207" h="24723">
                  <a:moveTo>
                    <a:pt x="6089" y="0"/>
                  </a:moveTo>
                  <a:lnTo>
                    <a:pt x="6089" y="0"/>
                  </a:lnTo>
                  <a:lnTo>
                    <a:pt x="2719" y="0"/>
                  </a:lnTo>
                  <a:lnTo>
                    <a:pt x="1726" y="1411"/>
                  </a:lnTo>
                  <a:lnTo>
                    <a:pt x="130" y="13815"/>
                  </a:lnTo>
                  <a:lnTo>
                    <a:pt x="0" y="17677"/>
                  </a:lnTo>
                  <a:lnTo>
                    <a:pt x="619" y="20251"/>
                  </a:lnTo>
                  <a:lnTo>
                    <a:pt x="1737" y="21967"/>
                  </a:lnTo>
                  <a:lnTo>
                    <a:pt x="3187" y="23112"/>
                  </a:lnTo>
                  <a:lnTo>
                    <a:pt x="11972" y="24722"/>
                  </a:lnTo>
                  <a:lnTo>
                    <a:pt x="19522" y="21336"/>
                  </a:lnTo>
                  <a:lnTo>
                    <a:pt x="26169" y="15833"/>
                  </a:lnTo>
                  <a:lnTo>
                    <a:pt x="29125" y="11035"/>
                  </a:lnTo>
                  <a:lnTo>
                    <a:pt x="29206" y="9473"/>
                  </a:lnTo>
                  <a:lnTo>
                    <a:pt x="28557" y="8432"/>
                  </a:lnTo>
                  <a:lnTo>
                    <a:pt x="27417" y="7738"/>
                  </a:lnTo>
                  <a:lnTo>
                    <a:pt x="22388" y="8848"/>
                  </a:lnTo>
                  <a:lnTo>
                    <a:pt x="124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719">
              <a:extLst>
                <a:ext uri="{FF2B5EF4-FFF2-40B4-BE49-F238E27FC236}">
                  <a16:creationId xmlns:a16="http://schemas.microsoft.com/office/drawing/2014/main" xmlns="" id="{826F6051-17EB-4DCC-A781-D5DD7A7BDF8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0134600" y="1517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20">
              <a:extLst>
                <a:ext uri="{FF2B5EF4-FFF2-40B4-BE49-F238E27FC236}">
                  <a16:creationId xmlns:a16="http://schemas.microsoft.com/office/drawing/2014/main" xmlns="" id="{07A55181-173E-425C-B49E-0CF6A6CED23C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0245529" y="1428750"/>
              <a:ext cx="3372" cy="120651"/>
            </a:xfrm>
            <a:custGeom>
              <a:avLst/>
              <a:gdLst/>
              <a:ahLst/>
              <a:cxnLst/>
              <a:rect l="0" t="0" r="0" b="0"/>
              <a:pathLst>
                <a:path w="3372" h="1206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2552"/>
                  </a:lnTo>
                  <a:lnTo>
                    <a:pt x="2957" y="58934"/>
                  </a:lnTo>
                  <a:lnTo>
                    <a:pt x="3316" y="105398"/>
                  </a:lnTo>
                  <a:lnTo>
                    <a:pt x="337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21">
              <a:extLst>
                <a:ext uri="{FF2B5EF4-FFF2-40B4-BE49-F238E27FC236}">
                  <a16:creationId xmlns:a16="http://schemas.microsoft.com/office/drawing/2014/main" xmlns="" id="{BCFD8445-7B36-4E2F-BE44-F08E3AEA9B89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0242550" y="1360665"/>
              <a:ext cx="12701" cy="17286"/>
            </a:xfrm>
            <a:custGeom>
              <a:avLst/>
              <a:gdLst/>
              <a:ahLst/>
              <a:cxnLst/>
              <a:rect l="0" t="0" r="0" b="0"/>
              <a:pathLst>
                <a:path w="12701" h="172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2700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722">
              <a:extLst>
                <a:ext uri="{FF2B5EF4-FFF2-40B4-BE49-F238E27FC236}">
                  <a16:creationId xmlns:a16="http://schemas.microsoft.com/office/drawing/2014/main" xmlns="" id="{C608B223-F532-4CC2-B972-BBD5103F9CC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0294232" y="1504950"/>
              <a:ext cx="11819" cy="1"/>
            </a:xfrm>
            <a:custGeom>
              <a:avLst/>
              <a:gdLst/>
              <a:ahLst/>
              <a:cxnLst/>
              <a:rect l="0" t="0" r="0" b="0"/>
              <a:pathLst>
                <a:path w="11819" h="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23">
              <a:extLst>
                <a:ext uri="{FF2B5EF4-FFF2-40B4-BE49-F238E27FC236}">
                  <a16:creationId xmlns:a16="http://schemas.microsoft.com/office/drawing/2014/main" xmlns="" id="{6686A4AD-1A2E-4D3E-A84C-55439049EBD7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0350848" y="1280716"/>
              <a:ext cx="109043" cy="261115"/>
            </a:xfrm>
            <a:custGeom>
              <a:avLst/>
              <a:gdLst/>
              <a:ahLst/>
              <a:cxnLst/>
              <a:rect l="0" t="0" r="0" b="0"/>
              <a:pathLst>
                <a:path w="109043" h="261115">
                  <a:moveTo>
                    <a:pt x="82202" y="205184"/>
                  </a:moveTo>
                  <a:lnTo>
                    <a:pt x="82202" y="205184"/>
                  </a:lnTo>
                  <a:lnTo>
                    <a:pt x="63905" y="169863"/>
                  </a:lnTo>
                  <a:lnTo>
                    <a:pt x="48794" y="160068"/>
                  </a:lnTo>
                  <a:lnTo>
                    <a:pt x="37016" y="158792"/>
                  </a:lnTo>
                  <a:lnTo>
                    <a:pt x="30910" y="159439"/>
                  </a:lnTo>
                  <a:lnTo>
                    <a:pt x="18484" y="169566"/>
                  </a:lnTo>
                  <a:lnTo>
                    <a:pt x="7316" y="185826"/>
                  </a:lnTo>
                  <a:lnTo>
                    <a:pt x="0" y="204812"/>
                  </a:lnTo>
                  <a:lnTo>
                    <a:pt x="41" y="223128"/>
                  </a:lnTo>
                  <a:lnTo>
                    <a:pt x="2028" y="231963"/>
                  </a:lnTo>
                  <a:lnTo>
                    <a:pt x="11761" y="247425"/>
                  </a:lnTo>
                  <a:lnTo>
                    <a:pt x="18308" y="254511"/>
                  </a:lnTo>
                  <a:lnTo>
                    <a:pt x="24789" y="258530"/>
                  </a:lnTo>
                  <a:lnTo>
                    <a:pt x="37635" y="261114"/>
                  </a:lnTo>
                  <a:lnTo>
                    <a:pt x="44024" y="258698"/>
                  </a:lnTo>
                  <a:lnTo>
                    <a:pt x="56768" y="248489"/>
                  </a:lnTo>
                  <a:lnTo>
                    <a:pt x="75842" y="216761"/>
                  </a:lnTo>
                  <a:lnTo>
                    <a:pt x="86666" y="184459"/>
                  </a:lnTo>
                  <a:lnTo>
                    <a:pt x="94770" y="145878"/>
                  </a:lnTo>
                  <a:lnTo>
                    <a:pt x="98371" y="102861"/>
                  </a:lnTo>
                  <a:lnTo>
                    <a:pt x="103735" y="59753"/>
                  </a:lnTo>
                  <a:lnTo>
                    <a:pt x="109042" y="12751"/>
                  </a:lnTo>
                  <a:lnTo>
                    <a:pt x="108562" y="4929"/>
                  </a:lnTo>
                  <a:lnTo>
                    <a:pt x="106831" y="1125"/>
                  </a:lnTo>
                  <a:lnTo>
                    <a:pt x="104266" y="0"/>
                  </a:lnTo>
                  <a:lnTo>
                    <a:pt x="101144" y="661"/>
                  </a:lnTo>
                  <a:lnTo>
                    <a:pt x="86638" y="21818"/>
                  </a:lnTo>
                  <a:lnTo>
                    <a:pt x="72306" y="58269"/>
                  </a:lnTo>
                  <a:lnTo>
                    <a:pt x="72606" y="103720"/>
                  </a:lnTo>
                  <a:lnTo>
                    <a:pt x="78172" y="136335"/>
                  </a:lnTo>
                  <a:lnTo>
                    <a:pt x="88552" y="186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24">
              <a:extLst>
                <a:ext uri="{FF2B5EF4-FFF2-40B4-BE49-F238E27FC236}">
                  <a16:creationId xmlns:a16="http://schemas.microsoft.com/office/drawing/2014/main" xmlns="" id="{B66F3360-90DF-4E39-AFF3-B7BB39E913E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0500411" y="1524000"/>
              <a:ext cx="8840" cy="12701"/>
            </a:xfrm>
            <a:custGeom>
              <a:avLst/>
              <a:gdLst/>
              <a:ahLst/>
              <a:cxnLst/>
              <a:rect l="0" t="0" r="0" b="0"/>
              <a:pathLst>
                <a:path w="8840" h="12701">
                  <a:moveTo>
                    <a:pt x="8839" y="12700"/>
                  </a:moveTo>
                  <a:lnTo>
                    <a:pt x="8839" y="12700"/>
                  </a:lnTo>
                  <a:lnTo>
                    <a:pt x="5469" y="12700"/>
                  </a:lnTo>
                  <a:lnTo>
                    <a:pt x="1932" y="10818"/>
                  </a:lnTo>
                  <a:lnTo>
                    <a:pt x="0" y="9329"/>
                  </a:lnTo>
                  <a:lnTo>
                    <a:pt x="125" y="7630"/>
                  </a:lnTo>
                  <a:lnTo>
                    <a:pt x="8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502">
            <a:extLst>
              <a:ext uri="{FF2B5EF4-FFF2-40B4-BE49-F238E27FC236}">
                <a16:creationId xmlns:a16="http://schemas.microsoft.com/office/drawing/2014/main" xmlns="" id="{01749078-08F0-42D0-AC37-FD471C87015B}"/>
              </a:ext>
            </a:extLst>
          </p:cNvPr>
          <p:cNvGrpSpPr/>
          <p:nvPr/>
        </p:nvGrpSpPr>
        <p:grpSpPr>
          <a:xfrm>
            <a:off x="10778954" y="1312482"/>
            <a:ext cx="657397" cy="300419"/>
            <a:chOff x="10778954" y="1312482"/>
            <a:chExt cx="657397" cy="300419"/>
          </a:xfrm>
        </p:grpSpPr>
        <p:sp>
          <p:nvSpPr>
            <p:cNvPr id="110" name="SMARTInkShape-2725">
              <a:extLst>
                <a:ext uri="{FF2B5EF4-FFF2-40B4-BE49-F238E27FC236}">
                  <a16:creationId xmlns:a16="http://schemas.microsoft.com/office/drawing/2014/main" xmlns="" id="{2AD50D24-DCAE-4AEB-B1ED-21D4E8BCD27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0778954" y="1454150"/>
              <a:ext cx="212897" cy="100168"/>
            </a:xfrm>
            <a:custGeom>
              <a:avLst/>
              <a:gdLst/>
              <a:ahLst/>
              <a:cxnLst/>
              <a:rect l="0" t="0" r="0" b="0"/>
              <a:pathLst>
                <a:path w="212897" h="100168">
                  <a:moveTo>
                    <a:pt x="35096" y="88900"/>
                  </a:moveTo>
                  <a:lnTo>
                    <a:pt x="35096" y="88900"/>
                  </a:lnTo>
                  <a:lnTo>
                    <a:pt x="26257" y="88900"/>
                  </a:lnTo>
                  <a:lnTo>
                    <a:pt x="16799" y="82158"/>
                  </a:lnTo>
                  <a:lnTo>
                    <a:pt x="5058" y="71223"/>
                  </a:lnTo>
                  <a:lnTo>
                    <a:pt x="579" y="57525"/>
                  </a:lnTo>
                  <a:lnTo>
                    <a:pt x="0" y="41089"/>
                  </a:lnTo>
                  <a:lnTo>
                    <a:pt x="4446" y="26728"/>
                  </a:lnTo>
                  <a:lnTo>
                    <a:pt x="13007" y="15172"/>
                  </a:lnTo>
                  <a:lnTo>
                    <a:pt x="18253" y="10115"/>
                  </a:lnTo>
                  <a:lnTo>
                    <a:pt x="24573" y="7449"/>
                  </a:lnTo>
                  <a:lnTo>
                    <a:pt x="39121" y="6368"/>
                  </a:lnTo>
                  <a:lnTo>
                    <a:pt x="54994" y="12002"/>
                  </a:lnTo>
                  <a:lnTo>
                    <a:pt x="94922" y="39609"/>
                  </a:lnTo>
                  <a:lnTo>
                    <a:pt x="138505" y="77622"/>
                  </a:lnTo>
                  <a:lnTo>
                    <a:pt x="159842" y="93060"/>
                  </a:lnTo>
                  <a:lnTo>
                    <a:pt x="179203" y="99451"/>
                  </a:lnTo>
                  <a:lnTo>
                    <a:pt x="188317" y="100167"/>
                  </a:lnTo>
                  <a:lnTo>
                    <a:pt x="195099" y="97822"/>
                  </a:lnTo>
                  <a:lnTo>
                    <a:pt x="200325" y="93437"/>
                  </a:lnTo>
                  <a:lnTo>
                    <a:pt x="204516" y="87691"/>
                  </a:lnTo>
                  <a:lnTo>
                    <a:pt x="209171" y="71900"/>
                  </a:lnTo>
                  <a:lnTo>
                    <a:pt x="209911" y="45057"/>
                  </a:lnTo>
                  <a:lnTo>
                    <a:pt x="207211" y="17445"/>
                  </a:lnTo>
                  <a:lnTo>
                    <a:pt x="208723" y="9400"/>
                  </a:lnTo>
                  <a:lnTo>
                    <a:pt x="21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26">
              <a:extLst>
                <a:ext uri="{FF2B5EF4-FFF2-40B4-BE49-F238E27FC236}">
                  <a16:creationId xmlns:a16="http://schemas.microsoft.com/office/drawing/2014/main" xmlns="" id="{77DCC0C5-86FB-4DBD-B2AE-5CB728E10E9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1220973" y="1312482"/>
              <a:ext cx="189978" cy="300419"/>
            </a:xfrm>
            <a:custGeom>
              <a:avLst/>
              <a:gdLst/>
              <a:ahLst/>
              <a:cxnLst/>
              <a:rect l="0" t="0" r="0" b="0"/>
              <a:pathLst>
                <a:path w="189978" h="300419">
                  <a:moveTo>
                    <a:pt x="12177" y="21018"/>
                  </a:moveTo>
                  <a:lnTo>
                    <a:pt x="12177" y="21018"/>
                  </a:lnTo>
                  <a:lnTo>
                    <a:pt x="2124" y="4058"/>
                  </a:lnTo>
                  <a:lnTo>
                    <a:pt x="654" y="75"/>
                  </a:lnTo>
                  <a:lnTo>
                    <a:pt x="261" y="0"/>
                  </a:lnTo>
                  <a:lnTo>
                    <a:pt x="0" y="656"/>
                  </a:lnTo>
                  <a:lnTo>
                    <a:pt x="29409" y="47319"/>
                  </a:lnTo>
                  <a:lnTo>
                    <a:pt x="56480" y="88156"/>
                  </a:lnTo>
                  <a:lnTo>
                    <a:pt x="80315" y="122589"/>
                  </a:lnTo>
                  <a:lnTo>
                    <a:pt x="108077" y="159999"/>
                  </a:lnTo>
                  <a:lnTo>
                    <a:pt x="139231" y="195441"/>
                  </a:lnTo>
                  <a:lnTo>
                    <a:pt x="171649" y="240386"/>
                  </a:lnTo>
                  <a:lnTo>
                    <a:pt x="184547" y="273772"/>
                  </a:lnTo>
                  <a:lnTo>
                    <a:pt x="189977" y="30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727">
              <a:extLst>
                <a:ext uri="{FF2B5EF4-FFF2-40B4-BE49-F238E27FC236}">
                  <a16:creationId xmlns:a16="http://schemas.microsoft.com/office/drawing/2014/main" xmlns="" id="{606AD61B-0540-4E1E-B4A3-35DEF71AECD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1176000" y="1384300"/>
              <a:ext cx="260351" cy="215901"/>
            </a:xfrm>
            <a:custGeom>
              <a:avLst/>
              <a:gdLst/>
              <a:ahLst/>
              <a:cxnLst/>
              <a:rect l="0" t="0" r="0" b="0"/>
              <a:pathLst>
                <a:path w="260351" h="215901">
                  <a:moveTo>
                    <a:pt x="260350" y="0"/>
                  </a:moveTo>
                  <a:lnTo>
                    <a:pt x="260350" y="0"/>
                  </a:lnTo>
                  <a:lnTo>
                    <a:pt x="218286" y="42063"/>
                  </a:lnTo>
                  <a:lnTo>
                    <a:pt x="183800" y="74434"/>
                  </a:lnTo>
                  <a:lnTo>
                    <a:pt x="140250" y="109987"/>
                  </a:lnTo>
                  <a:lnTo>
                    <a:pt x="114667" y="129769"/>
                  </a:lnTo>
                  <a:lnTo>
                    <a:pt x="87029" y="150718"/>
                  </a:lnTo>
                  <a:lnTo>
                    <a:pt x="58019" y="17244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503">
            <a:extLst>
              <a:ext uri="{FF2B5EF4-FFF2-40B4-BE49-F238E27FC236}">
                <a16:creationId xmlns:a16="http://schemas.microsoft.com/office/drawing/2014/main" xmlns="" id="{ABFE666E-3645-4322-AD6A-B3BCDADAFADF}"/>
              </a:ext>
            </a:extLst>
          </p:cNvPr>
          <p:cNvGrpSpPr/>
          <p:nvPr/>
        </p:nvGrpSpPr>
        <p:grpSpPr>
          <a:xfrm>
            <a:off x="8312150" y="2571750"/>
            <a:ext cx="323851" cy="141119"/>
            <a:chOff x="8312150" y="2571750"/>
            <a:chExt cx="323851" cy="141119"/>
          </a:xfrm>
        </p:grpSpPr>
        <p:sp>
          <p:nvSpPr>
            <p:cNvPr id="114" name="SMARTInkShape-2728">
              <a:extLst>
                <a:ext uri="{FF2B5EF4-FFF2-40B4-BE49-F238E27FC236}">
                  <a16:creationId xmlns:a16="http://schemas.microsoft.com/office/drawing/2014/main" xmlns="" id="{DE75222F-9D8B-4052-8436-923C7083FC0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312150" y="25717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3991" y="9329"/>
                  </a:lnTo>
                  <a:lnTo>
                    <a:pt x="89156" y="3862"/>
                  </a:lnTo>
                  <a:lnTo>
                    <a:pt x="134915" y="114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29">
              <a:extLst>
                <a:ext uri="{FF2B5EF4-FFF2-40B4-BE49-F238E27FC236}">
                  <a16:creationId xmlns:a16="http://schemas.microsoft.com/office/drawing/2014/main" xmlns="" id="{E96B0C4D-4FE3-4CA4-9910-692EB57910D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338245" y="2679700"/>
              <a:ext cx="297756" cy="33169"/>
            </a:xfrm>
            <a:custGeom>
              <a:avLst/>
              <a:gdLst/>
              <a:ahLst/>
              <a:cxnLst/>
              <a:rect l="0" t="0" r="0" b="0"/>
              <a:pathLst>
                <a:path w="297756" h="33169">
                  <a:moveTo>
                    <a:pt x="31055" y="6350"/>
                  </a:moveTo>
                  <a:lnTo>
                    <a:pt x="31055" y="6350"/>
                  </a:lnTo>
                  <a:lnTo>
                    <a:pt x="8529" y="16489"/>
                  </a:lnTo>
                  <a:lnTo>
                    <a:pt x="348" y="24026"/>
                  </a:lnTo>
                  <a:lnTo>
                    <a:pt x="0" y="27307"/>
                  </a:lnTo>
                  <a:lnTo>
                    <a:pt x="1885" y="30199"/>
                  </a:lnTo>
                  <a:lnTo>
                    <a:pt x="5257" y="32833"/>
                  </a:lnTo>
                  <a:lnTo>
                    <a:pt x="40344" y="33168"/>
                  </a:lnTo>
                  <a:lnTo>
                    <a:pt x="80809" y="28617"/>
                  </a:lnTo>
                  <a:lnTo>
                    <a:pt x="104440" y="25428"/>
                  </a:lnTo>
                  <a:lnTo>
                    <a:pt x="130073" y="21891"/>
                  </a:lnTo>
                  <a:lnTo>
                    <a:pt x="157039" y="18122"/>
                  </a:lnTo>
                  <a:lnTo>
                    <a:pt x="184895" y="14198"/>
                  </a:lnTo>
                  <a:lnTo>
                    <a:pt x="209815" y="10876"/>
                  </a:lnTo>
                  <a:lnTo>
                    <a:pt x="254437" y="5304"/>
                  </a:lnTo>
                  <a:lnTo>
                    <a:pt x="297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504">
            <a:extLst>
              <a:ext uri="{FF2B5EF4-FFF2-40B4-BE49-F238E27FC236}">
                <a16:creationId xmlns:a16="http://schemas.microsoft.com/office/drawing/2014/main" xmlns="" id="{111B57BE-0EF0-4190-90B3-5A4E30EA2C17}"/>
              </a:ext>
            </a:extLst>
          </p:cNvPr>
          <p:cNvGrpSpPr/>
          <p:nvPr/>
        </p:nvGrpSpPr>
        <p:grpSpPr>
          <a:xfrm>
            <a:off x="8990633" y="2402122"/>
            <a:ext cx="216868" cy="569679"/>
            <a:chOff x="8990633" y="2402122"/>
            <a:chExt cx="216868" cy="569679"/>
          </a:xfrm>
        </p:grpSpPr>
        <p:sp>
          <p:nvSpPr>
            <p:cNvPr id="117" name="SMARTInkShape-2730">
              <a:extLst>
                <a:ext uri="{FF2B5EF4-FFF2-40B4-BE49-F238E27FC236}">
                  <a16:creationId xmlns:a16="http://schemas.microsoft.com/office/drawing/2014/main" xmlns="" id="{BC0B22F0-E5EC-4F67-A324-C2AB233F632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9089829" y="2402122"/>
              <a:ext cx="28772" cy="302979"/>
            </a:xfrm>
            <a:custGeom>
              <a:avLst/>
              <a:gdLst/>
              <a:ahLst/>
              <a:cxnLst/>
              <a:rect l="0" t="0" r="0" b="0"/>
              <a:pathLst>
                <a:path w="28772" h="302979">
                  <a:moveTo>
                    <a:pt x="3371" y="36278"/>
                  </a:moveTo>
                  <a:lnTo>
                    <a:pt x="3371" y="36278"/>
                  </a:lnTo>
                  <a:lnTo>
                    <a:pt x="0" y="29536"/>
                  </a:lnTo>
                  <a:lnTo>
                    <a:pt x="227" y="20581"/>
                  </a:lnTo>
                  <a:lnTo>
                    <a:pt x="2750" y="4328"/>
                  </a:lnTo>
                  <a:lnTo>
                    <a:pt x="3662" y="2278"/>
                  </a:lnTo>
                  <a:lnTo>
                    <a:pt x="4976" y="911"/>
                  </a:lnTo>
                  <a:lnTo>
                    <a:pt x="6558" y="0"/>
                  </a:lnTo>
                  <a:lnTo>
                    <a:pt x="8318" y="2215"/>
                  </a:lnTo>
                  <a:lnTo>
                    <a:pt x="21652" y="43804"/>
                  </a:lnTo>
                  <a:lnTo>
                    <a:pt x="25608" y="76077"/>
                  </a:lnTo>
                  <a:lnTo>
                    <a:pt x="26660" y="114644"/>
                  </a:lnTo>
                  <a:lnTo>
                    <a:pt x="24775" y="157655"/>
                  </a:lnTo>
                  <a:lnTo>
                    <a:pt x="23467" y="198879"/>
                  </a:lnTo>
                  <a:lnTo>
                    <a:pt x="23591" y="236956"/>
                  </a:lnTo>
                  <a:lnTo>
                    <a:pt x="26922" y="281221"/>
                  </a:lnTo>
                  <a:lnTo>
                    <a:pt x="28771" y="302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731">
              <a:extLst>
                <a:ext uri="{FF2B5EF4-FFF2-40B4-BE49-F238E27FC236}">
                  <a16:creationId xmlns:a16="http://schemas.microsoft.com/office/drawing/2014/main" xmlns="" id="{96187040-D0E2-4618-891B-CBF9C53E88C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990633" y="2724150"/>
              <a:ext cx="216868" cy="35409"/>
            </a:xfrm>
            <a:custGeom>
              <a:avLst/>
              <a:gdLst/>
              <a:ahLst/>
              <a:cxnLst/>
              <a:rect l="0" t="0" r="0" b="0"/>
              <a:pathLst>
                <a:path w="216868" h="35409">
                  <a:moveTo>
                    <a:pt x="7317" y="31750"/>
                  </a:moveTo>
                  <a:lnTo>
                    <a:pt x="7317" y="31750"/>
                  </a:lnTo>
                  <a:lnTo>
                    <a:pt x="0" y="35408"/>
                  </a:lnTo>
                  <a:lnTo>
                    <a:pt x="44092" y="22025"/>
                  </a:lnTo>
                  <a:lnTo>
                    <a:pt x="78930" y="14257"/>
                  </a:lnTo>
                  <a:lnTo>
                    <a:pt x="116051" y="7983"/>
                  </a:lnTo>
                  <a:lnTo>
                    <a:pt x="152304" y="3548"/>
                  </a:lnTo>
                  <a:lnTo>
                    <a:pt x="195542" y="1051"/>
                  </a:lnTo>
                  <a:lnTo>
                    <a:pt x="216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732">
              <a:extLst>
                <a:ext uri="{FF2B5EF4-FFF2-40B4-BE49-F238E27FC236}">
                  <a16:creationId xmlns:a16="http://schemas.microsoft.com/office/drawing/2014/main" xmlns="" id="{33B1B896-06E0-45E7-A366-33A536A3667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9083191" y="2870200"/>
              <a:ext cx="111610" cy="101601"/>
            </a:xfrm>
            <a:custGeom>
              <a:avLst/>
              <a:gdLst/>
              <a:ahLst/>
              <a:cxnLst/>
              <a:rect l="0" t="0" r="0" b="0"/>
              <a:pathLst>
                <a:path w="111610" h="101601">
                  <a:moveTo>
                    <a:pt x="3659" y="0"/>
                  </a:moveTo>
                  <a:lnTo>
                    <a:pt x="3659" y="0"/>
                  </a:lnTo>
                  <a:lnTo>
                    <a:pt x="2953" y="6481"/>
                  </a:lnTo>
                  <a:lnTo>
                    <a:pt x="0" y="20970"/>
                  </a:lnTo>
                  <a:lnTo>
                    <a:pt x="7609" y="62388"/>
                  </a:lnTo>
                  <a:lnTo>
                    <a:pt x="9914" y="99269"/>
                  </a:lnTo>
                  <a:lnTo>
                    <a:pt x="9241" y="98635"/>
                  </a:lnTo>
                  <a:lnTo>
                    <a:pt x="6610" y="94168"/>
                  </a:lnTo>
                  <a:lnTo>
                    <a:pt x="9311" y="65298"/>
                  </a:lnTo>
                  <a:lnTo>
                    <a:pt x="18521" y="33569"/>
                  </a:lnTo>
                  <a:lnTo>
                    <a:pt x="22034" y="26613"/>
                  </a:lnTo>
                  <a:lnTo>
                    <a:pt x="33463" y="17002"/>
                  </a:lnTo>
                  <a:lnTo>
                    <a:pt x="40461" y="13451"/>
                  </a:lnTo>
                  <a:lnTo>
                    <a:pt x="55763" y="11387"/>
                  </a:lnTo>
                  <a:lnTo>
                    <a:pt x="71972" y="13528"/>
                  </a:lnTo>
                  <a:lnTo>
                    <a:pt x="88583" y="19183"/>
                  </a:lnTo>
                  <a:lnTo>
                    <a:pt x="94847" y="24783"/>
                  </a:lnTo>
                  <a:lnTo>
                    <a:pt x="103689" y="40413"/>
                  </a:lnTo>
                  <a:lnTo>
                    <a:pt x="110044" y="73416"/>
                  </a:lnTo>
                  <a:lnTo>
                    <a:pt x="11160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05">
            <a:extLst>
              <a:ext uri="{FF2B5EF4-FFF2-40B4-BE49-F238E27FC236}">
                <a16:creationId xmlns:a16="http://schemas.microsoft.com/office/drawing/2014/main" xmlns="" id="{8D4172D5-DFAF-4ACD-9406-20882D3E81A3}"/>
              </a:ext>
            </a:extLst>
          </p:cNvPr>
          <p:cNvGrpSpPr/>
          <p:nvPr/>
        </p:nvGrpSpPr>
        <p:grpSpPr>
          <a:xfrm>
            <a:off x="9531350" y="2376306"/>
            <a:ext cx="2297936" cy="609089"/>
            <a:chOff x="9531350" y="2376306"/>
            <a:chExt cx="2297936" cy="609089"/>
          </a:xfrm>
        </p:grpSpPr>
        <p:sp>
          <p:nvSpPr>
            <p:cNvPr id="121" name="SMARTInkShape-2733">
              <a:extLst>
                <a:ext uri="{FF2B5EF4-FFF2-40B4-BE49-F238E27FC236}">
                  <a16:creationId xmlns:a16="http://schemas.microsoft.com/office/drawing/2014/main" xmlns="" id="{CE681956-EC60-46AB-8DA4-5B2077825A6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538202" y="2427022"/>
              <a:ext cx="205769" cy="345639"/>
            </a:xfrm>
            <a:custGeom>
              <a:avLst/>
              <a:gdLst/>
              <a:ahLst/>
              <a:cxnLst/>
              <a:rect l="0" t="0" r="0" b="0"/>
              <a:pathLst>
                <a:path w="205769" h="345639">
                  <a:moveTo>
                    <a:pt x="196348" y="30428"/>
                  </a:moveTo>
                  <a:lnTo>
                    <a:pt x="196348" y="30428"/>
                  </a:lnTo>
                  <a:lnTo>
                    <a:pt x="201417" y="24653"/>
                  </a:lnTo>
                  <a:lnTo>
                    <a:pt x="205185" y="18219"/>
                  </a:lnTo>
                  <a:lnTo>
                    <a:pt x="205768" y="15233"/>
                  </a:lnTo>
                  <a:lnTo>
                    <a:pt x="205450" y="12537"/>
                  </a:lnTo>
                  <a:lnTo>
                    <a:pt x="204533" y="10034"/>
                  </a:lnTo>
                  <a:lnTo>
                    <a:pt x="197869" y="5371"/>
                  </a:lnTo>
                  <a:lnTo>
                    <a:pt x="187146" y="1653"/>
                  </a:lnTo>
                  <a:lnTo>
                    <a:pt x="172973" y="0"/>
                  </a:lnTo>
                  <a:lnTo>
                    <a:pt x="130740" y="9784"/>
                  </a:lnTo>
                  <a:lnTo>
                    <a:pt x="95534" y="26898"/>
                  </a:lnTo>
                  <a:lnTo>
                    <a:pt x="57639" y="65453"/>
                  </a:lnTo>
                  <a:lnTo>
                    <a:pt x="41567" y="90445"/>
                  </a:lnTo>
                  <a:lnTo>
                    <a:pt x="24584" y="135543"/>
                  </a:lnTo>
                  <a:lnTo>
                    <a:pt x="11321" y="181204"/>
                  </a:lnTo>
                  <a:lnTo>
                    <a:pt x="5222" y="213621"/>
                  </a:lnTo>
                  <a:lnTo>
                    <a:pt x="1194" y="260234"/>
                  </a:lnTo>
                  <a:lnTo>
                    <a:pt x="0" y="298583"/>
                  </a:lnTo>
                  <a:lnTo>
                    <a:pt x="3484" y="317530"/>
                  </a:lnTo>
                  <a:lnTo>
                    <a:pt x="6388" y="325546"/>
                  </a:lnTo>
                  <a:lnTo>
                    <a:pt x="15260" y="336334"/>
                  </a:lnTo>
                  <a:lnTo>
                    <a:pt x="20589" y="340199"/>
                  </a:lnTo>
                  <a:lnTo>
                    <a:pt x="55057" y="345638"/>
                  </a:lnTo>
                  <a:lnTo>
                    <a:pt x="97648" y="343878"/>
                  </a:lnTo>
                  <a:lnTo>
                    <a:pt x="138175" y="335518"/>
                  </a:lnTo>
                  <a:lnTo>
                    <a:pt x="164598" y="328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734">
              <a:extLst>
                <a:ext uri="{FF2B5EF4-FFF2-40B4-BE49-F238E27FC236}">
                  <a16:creationId xmlns:a16="http://schemas.microsoft.com/office/drawing/2014/main" xmlns="" id="{0FCC585A-F3F8-46A6-A3E5-DA3E7B33C95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531350" y="266065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34636" y="23989"/>
                  </a:lnTo>
                  <a:lnTo>
                    <a:pt x="67134" y="18658"/>
                  </a:lnTo>
                  <a:lnTo>
                    <a:pt x="108860" y="11585"/>
                  </a:lnTo>
                  <a:lnTo>
                    <a:pt x="147159" y="514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735">
              <a:extLst>
                <a:ext uri="{FF2B5EF4-FFF2-40B4-BE49-F238E27FC236}">
                  <a16:creationId xmlns:a16="http://schemas.microsoft.com/office/drawing/2014/main" xmlns="" id="{D943FD89-84E9-483D-BF43-A7DD5E5E4A9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866647" y="2376306"/>
              <a:ext cx="248904" cy="440945"/>
            </a:xfrm>
            <a:custGeom>
              <a:avLst/>
              <a:gdLst/>
              <a:ahLst/>
              <a:cxnLst/>
              <a:rect l="0" t="0" r="0" b="0"/>
              <a:pathLst>
                <a:path w="248904" h="440945">
                  <a:moveTo>
                    <a:pt x="248903" y="17644"/>
                  </a:moveTo>
                  <a:lnTo>
                    <a:pt x="248903" y="17644"/>
                  </a:lnTo>
                  <a:lnTo>
                    <a:pt x="245532" y="17644"/>
                  </a:lnTo>
                  <a:lnTo>
                    <a:pt x="225138" y="3338"/>
                  </a:lnTo>
                  <a:lnTo>
                    <a:pt x="202664" y="0"/>
                  </a:lnTo>
                  <a:lnTo>
                    <a:pt x="158395" y="3941"/>
                  </a:lnTo>
                  <a:lnTo>
                    <a:pt x="112649" y="11514"/>
                  </a:lnTo>
                  <a:lnTo>
                    <a:pt x="93801" y="17036"/>
                  </a:lnTo>
                  <a:lnTo>
                    <a:pt x="76017" y="26546"/>
                  </a:lnTo>
                  <a:lnTo>
                    <a:pt x="64350" y="39710"/>
                  </a:lnTo>
                  <a:lnTo>
                    <a:pt x="57518" y="55673"/>
                  </a:lnTo>
                  <a:lnTo>
                    <a:pt x="54378" y="86611"/>
                  </a:lnTo>
                  <a:lnTo>
                    <a:pt x="56896" y="131996"/>
                  </a:lnTo>
                  <a:lnTo>
                    <a:pt x="57733" y="169597"/>
                  </a:lnTo>
                  <a:lnTo>
                    <a:pt x="56224" y="209827"/>
                  </a:lnTo>
                  <a:lnTo>
                    <a:pt x="52496" y="251225"/>
                  </a:lnTo>
                  <a:lnTo>
                    <a:pt x="46135" y="293143"/>
                  </a:lnTo>
                  <a:lnTo>
                    <a:pt x="36723" y="331529"/>
                  </a:lnTo>
                  <a:lnTo>
                    <a:pt x="25484" y="365993"/>
                  </a:lnTo>
                  <a:lnTo>
                    <a:pt x="8667" y="406373"/>
                  </a:lnTo>
                  <a:lnTo>
                    <a:pt x="0" y="427824"/>
                  </a:lnTo>
                  <a:lnTo>
                    <a:pt x="225" y="435836"/>
                  </a:lnTo>
                  <a:lnTo>
                    <a:pt x="3390" y="438256"/>
                  </a:lnTo>
                  <a:lnTo>
                    <a:pt x="14432" y="440944"/>
                  </a:lnTo>
                  <a:lnTo>
                    <a:pt x="50000" y="439086"/>
                  </a:lnTo>
                  <a:lnTo>
                    <a:pt x="96287" y="434067"/>
                  </a:lnTo>
                  <a:lnTo>
                    <a:pt x="139007" y="428111"/>
                  </a:lnTo>
                  <a:lnTo>
                    <a:pt x="166353" y="42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736">
              <a:extLst>
                <a:ext uri="{FF2B5EF4-FFF2-40B4-BE49-F238E27FC236}">
                  <a16:creationId xmlns:a16="http://schemas.microsoft.com/office/drawing/2014/main" xmlns="" id="{0E05CD10-AF49-46AC-81EB-2DCDE71FCDA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0147839" y="2515016"/>
              <a:ext cx="201256" cy="239952"/>
            </a:xfrm>
            <a:custGeom>
              <a:avLst/>
              <a:gdLst/>
              <a:ahLst/>
              <a:cxnLst/>
              <a:rect l="0" t="0" r="0" b="0"/>
              <a:pathLst>
                <a:path w="201256" h="239952">
                  <a:moveTo>
                    <a:pt x="183611" y="18634"/>
                  </a:moveTo>
                  <a:lnTo>
                    <a:pt x="183611" y="18634"/>
                  </a:lnTo>
                  <a:lnTo>
                    <a:pt x="201255" y="990"/>
                  </a:lnTo>
                  <a:lnTo>
                    <a:pt x="200313" y="521"/>
                  </a:lnTo>
                  <a:lnTo>
                    <a:pt x="195503" y="0"/>
                  </a:lnTo>
                  <a:lnTo>
                    <a:pt x="153654" y="10309"/>
                  </a:lnTo>
                  <a:lnTo>
                    <a:pt x="106061" y="28162"/>
                  </a:lnTo>
                  <a:lnTo>
                    <a:pt x="63738" y="51326"/>
                  </a:lnTo>
                  <a:lnTo>
                    <a:pt x="52895" y="59478"/>
                  </a:lnTo>
                  <a:lnTo>
                    <a:pt x="47078" y="68441"/>
                  </a:lnTo>
                  <a:lnTo>
                    <a:pt x="44612" y="77944"/>
                  </a:lnTo>
                  <a:lnTo>
                    <a:pt x="44378" y="87808"/>
                  </a:lnTo>
                  <a:lnTo>
                    <a:pt x="49162" y="96500"/>
                  </a:lnTo>
                  <a:lnTo>
                    <a:pt x="67647" y="111802"/>
                  </a:lnTo>
                  <a:lnTo>
                    <a:pt x="112570" y="133803"/>
                  </a:lnTo>
                  <a:lnTo>
                    <a:pt x="129459" y="142963"/>
                  </a:lnTo>
                  <a:lnTo>
                    <a:pt x="132694" y="147381"/>
                  </a:lnTo>
                  <a:lnTo>
                    <a:pt x="132732" y="151738"/>
                  </a:lnTo>
                  <a:lnTo>
                    <a:pt x="130641" y="156053"/>
                  </a:lnTo>
                  <a:lnTo>
                    <a:pt x="86730" y="182552"/>
                  </a:lnTo>
                  <a:lnTo>
                    <a:pt x="42172" y="202433"/>
                  </a:lnTo>
                  <a:lnTo>
                    <a:pt x="268" y="224375"/>
                  </a:lnTo>
                  <a:lnTo>
                    <a:pt x="0" y="227056"/>
                  </a:lnTo>
                  <a:lnTo>
                    <a:pt x="5344" y="233797"/>
                  </a:lnTo>
                  <a:lnTo>
                    <a:pt x="22301" y="237734"/>
                  </a:lnTo>
                  <a:lnTo>
                    <a:pt x="65261" y="239951"/>
                  </a:lnTo>
                  <a:lnTo>
                    <a:pt x="104199" y="239764"/>
                  </a:lnTo>
                  <a:lnTo>
                    <a:pt x="149728" y="237329"/>
                  </a:lnTo>
                  <a:lnTo>
                    <a:pt x="196311" y="234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737">
              <a:extLst>
                <a:ext uri="{FF2B5EF4-FFF2-40B4-BE49-F238E27FC236}">
                  <a16:creationId xmlns:a16="http://schemas.microsoft.com/office/drawing/2014/main" xmlns="" id="{38341AEE-5C7D-41FA-8A02-E6304ADC534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560050" y="2590800"/>
              <a:ext cx="12475" cy="184151"/>
            </a:xfrm>
            <a:custGeom>
              <a:avLst/>
              <a:gdLst/>
              <a:ahLst/>
              <a:cxnLst/>
              <a:rect l="0" t="0" r="0" b="0"/>
              <a:pathLst>
                <a:path w="12475" h="184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8" y="15580"/>
                  </a:lnTo>
                  <a:lnTo>
                    <a:pt x="11937" y="55289"/>
                  </a:lnTo>
                  <a:lnTo>
                    <a:pt x="12474" y="98540"/>
                  </a:lnTo>
                  <a:lnTo>
                    <a:pt x="11222" y="138088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738">
              <a:extLst>
                <a:ext uri="{FF2B5EF4-FFF2-40B4-BE49-F238E27FC236}">
                  <a16:creationId xmlns:a16="http://schemas.microsoft.com/office/drawing/2014/main" xmlns="" id="{A5A82DF5-8108-4101-96F1-54BC1CCADF8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451707" y="2550641"/>
              <a:ext cx="197244" cy="40160"/>
            </a:xfrm>
            <a:custGeom>
              <a:avLst/>
              <a:gdLst/>
              <a:ahLst/>
              <a:cxnLst/>
              <a:rect l="0" t="0" r="0" b="0"/>
              <a:pathLst>
                <a:path w="197244" h="40160">
                  <a:moveTo>
                    <a:pt x="6743" y="40159"/>
                  </a:moveTo>
                  <a:lnTo>
                    <a:pt x="6743" y="40159"/>
                  </a:lnTo>
                  <a:lnTo>
                    <a:pt x="0" y="33417"/>
                  </a:lnTo>
                  <a:lnTo>
                    <a:pt x="132" y="30020"/>
                  </a:lnTo>
                  <a:lnTo>
                    <a:pt x="5922" y="22482"/>
                  </a:lnTo>
                  <a:lnTo>
                    <a:pt x="24452" y="10305"/>
                  </a:lnTo>
                  <a:lnTo>
                    <a:pt x="68042" y="1131"/>
                  </a:lnTo>
                  <a:lnTo>
                    <a:pt x="103838" y="0"/>
                  </a:lnTo>
                  <a:lnTo>
                    <a:pt x="138795" y="1849"/>
                  </a:lnTo>
                  <a:lnTo>
                    <a:pt x="197243" y="8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739">
              <a:extLst>
                <a:ext uri="{FF2B5EF4-FFF2-40B4-BE49-F238E27FC236}">
                  <a16:creationId xmlns:a16="http://schemas.microsoft.com/office/drawing/2014/main" xmlns="" id="{05D112A9-836C-42A3-B569-347DD6CC32F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0439400" y="2794000"/>
              <a:ext cx="215901" cy="27007"/>
            </a:xfrm>
            <a:custGeom>
              <a:avLst/>
              <a:gdLst/>
              <a:ahLst/>
              <a:cxnLst/>
              <a:rect l="0" t="0" r="0" b="0"/>
              <a:pathLst>
                <a:path w="215901" h="27007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2822" y="22134"/>
                  </a:lnTo>
                  <a:lnTo>
                    <a:pt x="13484" y="27006"/>
                  </a:lnTo>
                  <a:lnTo>
                    <a:pt x="48837" y="23602"/>
                  </a:lnTo>
                  <a:lnTo>
                    <a:pt x="84734" y="17310"/>
                  </a:lnTo>
                  <a:lnTo>
                    <a:pt x="126560" y="10516"/>
                  </a:lnTo>
                  <a:lnTo>
                    <a:pt x="171018" y="514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740">
              <a:extLst>
                <a:ext uri="{FF2B5EF4-FFF2-40B4-BE49-F238E27FC236}">
                  <a16:creationId xmlns:a16="http://schemas.microsoft.com/office/drawing/2014/main" xmlns="" id="{0A296227-D0D4-4956-886B-3808D43BAD82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788960" y="2548638"/>
              <a:ext cx="104662" cy="264413"/>
            </a:xfrm>
            <a:custGeom>
              <a:avLst/>
              <a:gdLst/>
              <a:ahLst/>
              <a:cxnLst/>
              <a:rect l="0" t="0" r="0" b="0"/>
              <a:pathLst>
                <a:path w="104662" h="264413">
                  <a:moveTo>
                    <a:pt x="101290" y="23112"/>
                  </a:moveTo>
                  <a:lnTo>
                    <a:pt x="101290" y="23112"/>
                  </a:lnTo>
                  <a:lnTo>
                    <a:pt x="104661" y="16370"/>
                  </a:lnTo>
                  <a:lnTo>
                    <a:pt x="104434" y="9297"/>
                  </a:lnTo>
                  <a:lnTo>
                    <a:pt x="103385" y="5435"/>
                  </a:lnTo>
                  <a:lnTo>
                    <a:pt x="100571" y="2861"/>
                  </a:lnTo>
                  <a:lnTo>
                    <a:pt x="91798" y="0"/>
                  </a:lnTo>
                  <a:lnTo>
                    <a:pt x="86496" y="2060"/>
                  </a:lnTo>
                  <a:lnTo>
                    <a:pt x="67508" y="20559"/>
                  </a:lnTo>
                  <a:lnTo>
                    <a:pt x="40873" y="58495"/>
                  </a:lnTo>
                  <a:lnTo>
                    <a:pt x="23402" y="94107"/>
                  </a:lnTo>
                  <a:lnTo>
                    <a:pt x="9995" y="131571"/>
                  </a:lnTo>
                  <a:lnTo>
                    <a:pt x="1447" y="167977"/>
                  </a:lnTo>
                  <a:lnTo>
                    <a:pt x="0" y="200621"/>
                  </a:lnTo>
                  <a:lnTo>
                    <a:pt x="5472" y="225947"/>
                  </a:lnTo>
                  <a:lnTo>
                    <a:pt x="9895" y="236652"/>
                  </a:lnTo>
                  <a:lnTo>
                    <a:pt x="17781" y="244494"/>
                  </a:lnTo>
                  <a:lnTo>
                    <a:pt x="63190" y="26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741">
              <a:extLst>
                <a:ext uri="{FF2B5EF4-FFF2-40B4-BE49-F238E27FC236}">
                  <a16:creationId xmlns:a16="http://schemas.microsoft.com/office/drawing/2014/main" xmlns="" id="{1F68A1A4-E4B9-4F28-A40B-4A9AF3A324E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924691" y="2612541"/>
              <a:ext cx="149710" cy="194160"/>
            </a:xfrm>
            <a:custGeom>
              <a:avLst/>
              <a:gdLst/>
              <a:ahLst/>
              <a:cxnLst/>
              <a:rect l="0" t="0" r="0" b="0"/>
              <a:pathLst>
                <a:path w="149710" h="194160">
                  <a:moveTo>
                    <a:pt x="3659" y="3659"/>
                  </a:moveTo>
                  <a:lnTo>
                    <a:pt x="3659" y="3659"/>
                  </a:lnTo>
                  <a:lnTo>
                    <a:pt x="0" y="0"/>
                  </a:lnTo>
                  <a:lnTo>
                    <a:pt x="42199" y="42199"/>
                  </a:lnTo>
                  <a:lnTo>
                    <a:pt x="78892" y="78892"/>
                  </a:lnTo>
                  <a:lnTo>
                    <a:pt x="114301" y="121043"/>
                  </a:lnTo>
                  <a:lnTo>
                    <a:pt x="141251" y="163619"/>
                  </a:lnTo>
                  <a:lnTo>
                    <a:pt x="149709" y="19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742">
              <a:extLst>
                <a:ext uri="{FF2B5EF4-FFF2-40B4-BE49-F238E27FC236}">
                  <a16:creationId xmlns:a16="http://schemas.microsoft.com/office/drawing/2014/main" xmlns="" id="{CA7AEB04-B291-4F4F-9F6C-E582D434DC4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0972800" y="2617083"/>
              <a:ext cx="120651" cy="189618"/>
            </a:xfrm>
            <a:custGeom>
              <a:avLst/>
              <a:gdLst/>
              <a:ahLst/>
              <a:cxnLst/>
              <a:rect l="0" t="0" r="0" b="0"/>
              <a:pathLst>
                <a:path w="120651" h="189618">
                  <a:moveTo>
                    <a:pt x="120650" y="5467"/>
                  </a:moveTo>
                  <a:lnTo>
                    <a:pt x="120650" y="5467"/>
                  </a:lnTo>
                  <a:lnTo>
                    <a:pt x="110512" y="1103"/>
                  </a:lnTo>
                  <a:lnTo>
                    <a:pt x="102973" y="0"/>
                  </a:lnTo>
                  <a:lnTo>
                    <a:pt x="93039" y="7035"/>
                  </a:lnTo>
                  <a:lnTo>
                    <a:pt x="58138" y="53338"/>
                  </a:lnTo>
                  <a:lnTo>
                    <a:pt x="34943" y="93891"/>
                  </a:lnTo>
                  <a:lnTo>
                    <a:pt x="18506" y="136481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743">
              <a:extLst>
                <a:ext uri="{FF2B5EF4-FFF2-40B4-BE49-F238E27FC236}">
                  <a16:creationId xmlns:a16="http://schemas.microsoft.com/office/drawing/2014/main" xmlns="" id="{4C53ABF4-6CB0-4211-92B8-C5B00767C8C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1093450" y="28130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41740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44">
              <a:extLst>
                <a:ext uri="{FF2B5EF4-FFF2-40B4-BE49-F238E27FC236}">
                  <a16:creationId xmlns:a16="http://schemas.microsoft.com/office/drawing/2014/main" xmlns="" id="{B6DCEA22-8744-4FCE-B70E-7B4FBAFF2EC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1114787" y="2725033"/>
              <a:ext cx="27921" cy="29314"/>
            </a:xfrm>
            <a:custGeom>
              <a:avLst/>
              <a:gdLst/>
              <a:ahLst/>
              <a:cxnLst/>
              <a:rect l="0" t="0" r="0" b="0"/>
              <a:pathLst>
                <a:path w="27921" h="29314">
                  <a:moveTo>
                    <a:pt x="23113" y="5467"/>
                  </a:moveTo>
                  <a:lnTo>
                    <a:pt x="23113" y="5467"/>
                  </a:lnTo>
                  <a:lnTo>
                    <a:pt x="12974" y="1103"/>
                  </a:lnTo>
                  <a:lnTo>
                    <a:pt x="5437" y="0"/>
                  </a:lnTo>
                  <a:lnTo>
                    <a:pt x="2861" y="1116"/>
                  </a:lnTo>
                  <a:lnTo>
                    <a:pt x="1145" y="3272"/>
                  </a:lnTo>
                  <a:lnTo>
                    <a:pt x="0" y="6121"/>
                  </a:lnTo>
                  <a:lnTo>
                    <a:pt x="649" y="9430"/>
                  </a:lnTo>
                  <a:lnTo>
                    <a:pt x="5133" y="16871"/>
                  </a:lnTo>
                  <a:lnTo>
                    <a:pt x="15590" y="25623"/>
                  </a:lnTo>
                  <a:lnTo>
                    <a:pt x="24255" y="29313"/>
                  </a:lnTo>
                  <a:lnTo>
                    <a:pt x="25990" y="29125"/>
                  </a:lnTo>
                  <a:lnTo>
                    <a:pt x="27148" y="28294"/>
                  </a:lnTo>
                  <a:lnTo>
                    <a:pt x="27920" y="27035"/>
                  </a:lnTo>
                  <a:lnTo>
                    <a:pt x="26896" y="21873"/>
                  </a:lnTo>
                  <a:lnTo>
                    <a:pt x="22352" y="12915"/>
                  </a:lnTo>
                  <a:lnTo>
                    <a:pt x="16763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745">
              <a:extLst>
                <a:ext uri="{FF2B5EF4-FFF2-40B4-BE49-F238E27FC236}">
                  <a16:creationId xmlns:a16="http://schemas.microsoft.com/office/drawing/2014/main" xmlns="" id="{1BD00CC8-EA81-4017-A643-C82E47813C0E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1302488" y="2647950"/>
              <a:ext cx="127513" cy="127001"/>
            </a:xfrm>
            <a:custGeom>
              <a:avLst/>
              <a:gdLst/>
              <a:ahLst/>
              <a:cxnLst/>
              <a:rect l="0" t="0" r="0" b="0"/>
              <a:pathLst>
                <a:path w="127513" h="127001">
                  <a:moveTo>
                    <a:pt x="127512" y="0"/>
                  </a:moveTo>
                  <a:lnTo>
                    <a:pt x="127512" y="0"/>
                  </a:lnTo>
                  <a:lnTo>
                    <a:pt x="124141" y="3371"/>
                  </a:lnTo>
                  <a:lnTo>
                    <a:pt x="77232" y="23765"/>
                  </a:lnTo>
                  <a:lnTo>
                    <a:pt x="36886" y="49745"/>
                  </a:lnTo>
                  <a:lnTo>
                    <a:pt x="6650" y="74110"/>
                  </a:lnTo>
                  <a:lnTo>
                    <a:pt x="2488" y="79040"/>
                  </a:lnTo>
                  <a:lnTo>
                    <a:pt x="418" y="83738"/>
                  </a:lnTo>
                  <a:lnTo>
                    <a:pt x="0" y="92721"/>
                  </a:lnTo>
                  <a:lnTo>
                    <a:pt x="3697" y="97091"/>
                  </a:lnTo>
                  <a:lnTo>
                    <a:pt x="17215" y="105711"/>
                  </a:lnTo>
                  <a:lnTo>
                    <a:pt x="59174" y="120076"/>
                  </a:lnTo>
                  <a:lnTo>
                    <a:pt x="7671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746">
              <a:extLst>
                <a:ext uri="{FF2B5EF4-FFF2-40B4-BE49-F238E27FC236}">
                  <a16:creationId xmlns:a16="http://schemas.microsoft.com/office/drawing/2014/main" xmlns="" id="{99442C02-2837-41C2-B363-A50AF469567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1299629" y="2844800"/>
              <a:ext cx="73222" cy="5468"/>
            </a:xfrm>
            <a:custGeom>
              <a:avLst/>
              <a:gdLst/>
              <a:ahLst/>
              <a:cxnLst/>
              <a:rect l="0" t="0" r="0" b="0"/>
              <a:pathLst>
                <a:path w="73222" h="54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6" y="5467"/>
                  </a:lnTo>
                  <a:lnTo>
                    <a:pt x="51371" y="2901"/>
                  </a:lnTo>
                  <a:lnTo>
                    <a:pt x="73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747">
              <a:extLst>
                <a:ext uri="{FF2B5EF4-FFF2-40B4-BE49-F238E27FC236}">
                  <a16:creationId xmlns:a16="http://schemas.microsoft.com/office/drawing/2014/main" xmlns="" id="{3E9FD2C8-9A88-4ED6-BD2F-7DED241317E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1448542" y="2680223"/>
              <a:ext cx="140209" cy="139178"/>
            </a:xfrm>
            <a:custGeom>
              <a:avLst/>
              <a:gdLst/>
              <a:ahLst/>
              <a:cxnLst/>
              <a:rect l="0" t="0" r="0" b="0"/>
              <a:pathLst>
                <a:path w="140209" h="139178">
                  <a:moveTo>
                    <a:pt x="140208" y="12177"/>
                  </a:moveTo>
                  <a:lnTo>
                    <a:pt x="140208" y="12177"/>
                  </a:lnTo>
                  <a:lnTo>
                    <a:pt x="140206" y="0"/>
                  </a:lnTo>
                  <a:lnTo>
                    <a:pt x="106951" y="43714"/>
                  </a:lnTo>
                  <a:lnTo>
                    <a:pt x="67525" y="88884"/>
                  </a:lnTo>
                  <a:lnTo>
                    <a:pt x="27647" y="126865"/>
                  </a:lnTo>
                  <a:lnTo>
                    <a:pt x="11865" y="136527"/>
                  </a:lnTo>
                  <a:lnTo>
                    <a:pt x="2497" y="138469"/>
                  </a:lnTo>
                  <a:lnTo>
                    <a:pt x="423" y="135883"/>
                  </a:lnTo>
                  <a:lnTo>
                    <a:pt x="0" y="125483"/>
                  </a:lnTo>
                  <a:lnTo>
                    <a:pt x="2287" y="120170"/>
                  </a:lnTo>
                  <a:lnTo>
                    <a:pt x="10470" y="110504"/>
                  </a:lnTo>
                  <a:lnTo>
                    <a:pt x="30349" y="97128"/>
                  </a:lnTo>
                  <a:lnTo>
                    <a:pt x="45991" y="94148"/>
                  </a:lnTo>
                  <a:lnTo>
                    <a:pt x="61645" y="95881"/>
                  </a:lnTo>
                  <a:lnTo>
                    <a:pt x="75658" y="101355"/>
                  </a:lnTo>
                  <a:lnTo>
                    <a:pt x="92075" y="115741"/>
                  </a:lnTo>
                  <a:lnTo>
                    <a:pt x="108458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748">
              <a:extLst>
                <a:ext uri="{FF2B5EF4-FFF2-40B4-BE49-F238E27FC236}">
                  <a16:creationId xmlns:a16="http://schemas.microsoft.com/office/drawing/2014/main" xmlns="" id="{D6133A70-BB6E-422F-8D19-21BF31E6D80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1614150" y="2654300"/>
              <a:ext cx="58103" cy="196851"/>
            </a:xfrm>
            <a:custGeom>
              <a:avLst/>
              <a:gdLst/>
              <a:ahLst/>
              <a:cxnLst/>
              <a:rect l="0" t="0" r="0" b="0"/>
              <a:pathLst>
                <a:path w="58103" h="196851">
                  <a:moveTo>
                    <a:pt x="44450" y="0"/>
                  </a:moveTo>
                  <a:lnTo>
                    <a:pt x="44450" y="0"/>
                  </a:lnTo>
                  <a:lnTo>
                    <a:pt x="56659" y="36628"/>
                  </a:lnTo>
                  <a:lnTo>
                    <a:pt x="58102" y="78037"/>
                  </a:lnTo>
                  <a:lnTo>
                    <a:pt x="50690" y="119313"/>
                  </a:lnTo>
                  <a:lnTo>
                    <a:pt x="32814" y="154983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749">
              <a:extLst>
                <a:ext uri="{FF2B5EF4-FFF2-40B4-BE49-F238E27FC236}">
                  <a16:creationId xmlns:a16="http://schemas.microsoft.com/office/drawing/2014/main" xmlns="" id="{E8F396E1-66BA-47FD-9815-ACA73376FAE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1652250" y="2516223"/>
              <a:ext cx="177036" cy="469172"/>
            </a:xfrm>
            <a:custGeom>
              <a:avLst/>
              <a:gdLst/>
              <a:ahLst/>
              <a:cxnLst/>
              <a:rect l="0" t="0" r="0" b="0"/>
              <a:pathLst>
                <a:path w="177036" h="469172">
                  <a:moveTo>
                    <a:pt x="31750" y="30127"/>
                  </a:moveTo>
                  <a:lnTo>
                    <a:pt x="31750" y="30127"/>
                  </a:lnTo>
                  <a:lnTo>
                    <a:pt x="31748" y="20014"/>
                  </a:lnTo>
                  <a:lnTo>
                    <a:pt x="33867" y="16330"/>
                  </a:lnTo>
                  <a:lnTo>
                    <a:pt x="41862" y="10354"/>
                  </a:lnTo>
                  <a:lnTo>
                    <a:pt x="88179" y="1474"/>
                  </a:lnTo>
                  <a:lnTo>
                    <a:pt x="126081" y="0"/>
                  </a:lnTo>
                  <a:lnTo>
                    <a:pt x="148934" y="2156"/>
                  </a:lnTo>
                  <a:lnTo>
                    <a:pt x="157850" y="5835"/>
                  </a:lnTo>
                  <a:lnTo>
                    <a:pt x="171521" y="17449"/>
                  </a:lnTo>
                  <a:lnTo>
                    <a:pt x="175025" y="25908"/>
                  </a:lnTo>
                  <a:lnTo>
                    <a:pt x="177035" y="46596"/>
                  </a:lnTo>
                  <a:lnTo>
                    <a:pt x="167460" y="82044"/>
                  </a:lnTo>
                  <a:lnTo>
                    <a:pt x="151218" y="126100"/>
                  </a:lnTo>
                  <a:lnTo>
                    <a:pt x="133000" y="171531"/>
                  </a:lnTo>
                  <a:lnTo>
                    <a:pt x="122375" y="205156"/>
                  </a:lnTo>
                  <a:lnTo>
                    <a:pt x="114362" y="241268"/>
                  </a:lnTo>
                  <a:lnTo>
                    <a:pt x="110799" y="278484"/>
                  </a:lnTo>
                  <a:lnTo>
                    <a:pt x="111097" y="312428"/>
                  </a:lnTo>
                  <a:lnTo>
                    <a:pt x="113354" y="359305"/>
                  </a:lnTo>
                  <a:lnTo>
                    <a:pt x="114020" y="400711"/>
                  </a:lnTo>
                  <a:lnTo>
                    <a:pt x="112765" y="423431"/>
                  </a:lnTo>
                  <a:lnTo>
                    <a:pt x="107502" y="442936"/>
                  </a:lnTo>
                  <a:lnTo>
                    <a:pt x="98579" y="455368"/>
                  </a:lnTo>
                  <a:lnTo>
                    <a:pt x="93235" y="459671"/>
                  </a:lnTo>
                  <a:lnTo>
                    <a:pt x="65488" y="469098"/>
                  </a:lnTo>
                  <a:lnTo>
                    <a:pt x="18056" y="469171"/>
                  </a:lnTo>
                  <a:lnTo>
                    <a:pt x="0" y="468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06">
            <a:extLst>
              <a:ext uri="{FF2B5EF4-FFF2-40B4-BE49-F238E27FC236}">
                <a16:creationId xmlns:a16="http://schemas.microsoft.com/office/drawing/2014/main" xmlns="" id="{AFEB3C76-FCC3-489A-946C-E2FE418D194A}"/>
              </a:ext>
            </a:extLst>
          </p:cNvPr>
          <p:cNvGrpSpPr/>
          <p:nvPr/>
        </p:nvGrpSpPr>
        <p:grpSpPr>
          <a:xfrm>
            <a:off x="3586032" y="3493968"/>
            <a:ext cx="554169" cy="528954"/>
            <a:chOff x="3586032" y="3493968"/>
            <a:chExt cx="554169" cy="528954"/>
          </a:xfrm>
        </p:grpSpPr>
        <p:sp>
          <p:nvSpPr>
            <p:cNvPr id="139" name="SMARTInkShape-2750">
              <a:extLst>
                <a:ext uri="{FF2B5EF4-FFF2-40B4-BE49-F238E27FC236}">
                  <a16:creationId xmlns:a16="http://schemas.microsoft.com/office/drawing/2014/main" xmlns="" id="{C35E0780-9255-44C1-AD74-51FCB015CAE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714750" y="3841762"/>
              <a:ext cx="298451" cy="25389"/>
            </a:xfrm>
            <a:custGeom>
              <a:avLst/>
              <a:gdLst/>
              <a:ahLst/>
              <a:cxnLst/>
              <a:rect l="0" t="0" r="0" b="0"/>
              <a:pathLst>
                <a:path w="298451" h="25389">
                  <a:moveTo>
                    <a:pt x="0" y="25388"/>
                  </a:moveTo>
                  <a:lnTo>
                    <a:pt x="0" y="25388"/>
                  </a:lnTo>
                  <a:lnTo>
                    <a:pt x="34637" y="20319"/>
                  </a:lnTo>
                  <a:lnTo>
                    <a:pt x="67135" y="16550"/>
                  </a:lnTo>
                  <a:lnTo>
                    <a:pt x="114505" y="8760"/>
                  </a:lnTo>
                  <a:lnTo>
                    <a:pt x="141953" y="3719"/>
                  </a:lnTo>
                  <a:lnTo>
                    <a:pt x="168013" y="1064"/>
                  </a:lnTo>
                  <a:lnTo>
                    <a:pt x="193148" y="0"/>
                  </a:lnTo>
                  <a:lnTo>
                    <a:pt x="237538" y="2110"/>
                  </a:lnTo>
                  <a:lnTo>
                    <a:pt x="278834" y="13082"/>
                  </a:lnTo>
                  <a:lnTo>
                    <a:pt x="298450" y="19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51">
              <a:extLst>
                <a:ext uri="{FF2B5EF4-FFF2-40B4-BE49-F238E27FC236}">
                  <a16:creationId xmlns:a16="http://schemas.microsoft.com/office/drawing/2014/main" xmlns="" id="{E8C3F27A-FF54-4563-8B0F-44A6AED3622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759200" y="3962400"/>
              <a:ext cx="311151" cy="60522"/>
            </a:xfrm>
            <a:custGeom>
              <a:avLst/>
              <a:gdLst/>
              <a:ahLst/>
              <a:cxnLst/>
              <a:rect l="0" t="0" r="0" b="0"/>
              <a:pathLst>
                <a:path w="311151" h="60522">
                  <a:moveTo>
                    <a:pt x="0" y="57150"/>
                  </a:moveTo>
                  <a:lnTo>
                    <a:pt x="0" y="57150"/>
                  </a:lnTo>
                  <a:lnTo>
                    <a:pt x="16854" y="60521"/>
                  </a:lnTo>
                  <a:lnTo>
                    <a:pt x="61046" y="55875"/>
                  </a:lnTo>
                  <a:lnTo>
                    <a:pt x="108271" y="45530"/>
                  </a:lnTo>
                  <a:lnTo>
                    <a:pt x="135680" y="38820"/>
                  </a:lnTo>
                  <a:lnTo>
                    <a:pt x="163126" y="32230"/>
                  </a:lnTo>
                  <a:lnTo>
                    <a:pt x="190595" y="25720"/>
                  </a:lnTo>
                  <a:lnTo>
                    <a:pt x="218080" y="19264"/>
                  </a:lnTo>
                  <a:lnTo>
                    <a:pt x="259908" y="10208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752">
              <a:extLst>
                <a:ext uri="{FF2B5EF4-FFF2-40B4-BE49-F238E27FC236}">
                  <a16:creationId xmlns:a16="http://schemas.microsoft.com/office/drawing/2014/main" xmlns="" id="{16A58912-7786-4791-B21C-65ADA2DF65A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586032" y="3506683"/>
              <a:ext cx="179519" cy="250123"/>
            </a:xfrm>
            <a:custGeom>
              <a:avLst/>
              <a:gdLst/>
              <a:ahLst/>
              <a:cxnLst/>
              <a:rect l="0" t="0" r="0" b="0"/>
              <a:pathLst>
                <a:path w="179519" h="250123">
                  <a:moveTo>
                    <a:pt x="58868" y="23917"/>
                  </a:moveTo>
                  <a:lnTo>
                    <a:pt x="58868" y="23917"/>
                  </a:lnTo>
                  <a:lnTo>
                    <a:pt x="53798" y="18142"/>
                  </a:lnTo>
                  <a:lnTo>
                    <a:pt x="50030" y="11707"/>
                  </a:lnTo>
                  <a:lnTo>
                    <a:pt x="49448" y="8722"/>
                  </a:lnTo>
                  <a:lnTo>
                    <a:pt x="49766" y="6026"/>
                  </a:lnTo>
                  <a:lnTo>
                    <a:pt x="51974" y="0"/>
                  </a:lnTo>
                  <a:lnTo>
                    <a:pt x="45539" y="42039"/>
                  </a:lnTo>
                  <a:lnTo>
                    <a:pt x="37750" y="86436"/>
                  </a:lnTo>
                  <a:lnTo>
                    <a:pt x="29727" y="120848"/>
                  </a:lnTo>
                  <a:lnTo>
                    <a:pt x="19105" y="154956"/>
                  </a:lnTo>
                  <a:lnTo>
                    <a:pt x="7967" y="199151"/>
                  </a:lnTo>
                  <a:lnTo>
                    <a:pt x="0" y="235390"/>
                  </a:lnTo>
                  <a:lnTo>
                    <a:pt x="1278" y="240394"/>
                  </a:lnTo>
                  <a:lnTo>
                    <a:pt x="3541" y="244435"/>
                  </a:lnTo>
                  <a:lnTo>
                    <a:pt x="7872" y="247129"/>
                  </a:lnTo>
                  <a:lnTo>
                    <a:pt x="20211" y="250122"/>
                  </a:lnTo>
                  <a:lnTo>
                    <a:pt x="61972" y="246269"/>
                  </a:lnTo>
                  <a:lnTo>
                    <a:pt x="101337" y="237182"/>
                  </a:lnTo>
                  <a:lnTo>
                    <a:pt x="146959" y="225551"/>
                  </a:lnTo>
                  <a:lnTo>
                    <a:pt x="179518" y="214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753">
              <a:extLst>
                <a:ext uri="{FF2B5EF4-FFF2-40B4-BE49-F238E27FC236}">
                  <a16:creationId xmlns:a16="http://schemas.microsoft.com/office/drawing/2014/main" xmlns="" id="{1ED4CA6F-EAD2-4885-A036-D4829B212D7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793134" y="3539929"/>
              <a:ext cx="102793" cy="186561"/>
            </a:xfrm>
            <a:custGeom>
              <a:avLst/>
              <a:gdLst/>
              <a:ahLst/>
              <a:cxnLst/>
              <a:rect l="0" t="0" r="0" b="0"/>
              <a:pathLst>
                <a:path w="102793" h="186561">
                  <a:moveTo>
                    <a:pt x="80366" y="3371"/>
                  </a:moveTo>
                  <a:lnTo>
                    <a:pt x="80366" y="3371"/>
                  </a:lnTo>
                  <a:lnTo>
                    <a:pt x="73624" y="0"/>
                  </a:lnTo>
                  <a:lnTo>
                    <a:pt x="66551" y="227"/>
                  </a:lnTo>
                  <a:lnTo>
                    <a:pt x="57293" y="4090"/>
                  </a:lnTo>
                  <a:lnTo>
                    <a:pt x="43770" y="12863"/>
                  </a:lnTo>
                  <a:lnTo>
                    <a:pt x="20291" y="49928"/>
                  </a:lnTo>
                  <a:lnTo>
                    <a:pt x="2201" y="94385"/>
                  </a:lnTo>
                  <a:lnTo>
                    <a:pt x="0" y="122138"/>
                  </a:lnTo>
                  <a:lnTo>
                    <a:pt x="4431" y="147173"/>
                  </a:lnTo>
                  <a:lnTo>
                    <a:pt x="13456" y="167707"/>
                  </a:lnTo>
                  <a:lnTo>
                    <a:pt x="26404" y="180596"/>
                  </a:lnTo>
                  <a:lnTo>
                    <a:pt x="33808" y="185021"/>
                  </a:lnTo>
                  <a:lnTo>
                    <a:pt x="41566" y="186560"/>
                  </a:lnTo>
                  <a:lnTo>
                    <a:pt x="57712" y="184506"/>
                  </a:lnTo>
                  <a:lnTo>
                    <a:pt x="72414" y="175128"/>
                  </a:lnTo>
                  <a:lnTo>
                    <a:pt x="85298" y="160141"/>
                  </a:lnTo>
                  <a:lnTo>
                    <a:pt x="95728" y="139369"/>
                  </a:lnTo>
                  <a:lnTo>
                    <a:pt x="102792" y="100503"/>
                  </a:lnTo>
                  <a:lnTo>
                    <a:pt x="98142" y="61079"/>
                  </a:lnTo>
                  <a:lnTo>
                    <a:pt x="89678" y="44777"/>
                  </a:lnTo>
                  <a:lnTo>
                    <a:pt x="74016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754">
              <a:extLst>
                <a:ext uri="{FF2B5EF4-FFF2-40B4-BE49-F238E27FC236}">
                  <a16:creationId xmlns:a16="http://schemas.microsoft.com/office/drawing/2014/main" xmlns="" id="{1F992B39-6483-4308-A312-11BAE6DE07F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987955" y="3493968"/>
              <a:ext cx="152246" cy="231942"/>
            </a:xfrm>
            <a:custGeom>
              <a:avLst/>
              <a:gdLst/>
              <a:ahLst/>
              <a:cxnLst/>
              <a:rect l="0" t="0" r="0" b="0"/>
              <a:pathLst>
                <a:path w="152246" h="231942">
                  <a:moveTo>
                    <a:pt x="152245" y="11232"/>
                  </a:moveTo>
                  <a:lnTo>
                    <a:pt x="152245" y="11232"/>
                  </a:lnTo>
                  <a:lnTo>
                    <a:pt x="152245" y="7861"/>
                  </a:lnTo>
                  <a:lnTo>
                    <a:pt x="146601" y="4324"/>
                  </a:lnTo>
                  <a:lnTo>
                    <a:pt x="137036" y="1107"/>
                  </a:lnTo>
                  <a:lnTo>
                    <a:pt x="119046" y="0"/>
                  </a:lnTo>
                  <a:lnTo>
                    <a:pt x="71498" y="10136"/>
                  </a:lnTo>
                  <a:lnTo>
                    <a:pt x="47024" y="21334"/>
                  </a:lnTo>
                  <a:lnTo>
                    <a:pt x="26759" y="38449"/>
                  </a:lnTo>
                  <a:lnTo>
                    <a:pt x="12209" y="61786"/>
                  </a:lnTo>
                  <a:lnTo>
                    <a:pt x="3822" y="91436"/>
                  </a:lnTo>
                  <a:lnTo>
                    <a:pt x="631" y="137141"/>
                  </a:lnTo>
                  <a:lnTo>
                    <a:pt x="0" y="180350"/>
                  </a:lnTo>
                  <a:lnTo>
                    <a:pt x="581" y="211306"/>
                  </a:lnTo>
                  <a:lnTo>
                    <a:pt x="3229" y="219628"/>
                  </a:lnTo>
                  <a:lnTo>
                    <a:pt x="8640" y="225678"/>
                  </a:lnTo>
                  <a:lnTo>
                    <a:pt x="12059" y="228279"/>
                  </a:lnTo>
                  <a:lnTo>
                    <a:pt x="33724" y="231941"/>
                  </a:lnTo>
                  <a:lnTo>
                    <a:pt x="81072" y="226371"/>
                  </a:lnTo>
                  <a:lnTo>
                    <a:pt x="120495" y="214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755">
              <a:extLst>
                <a:ext uri="{FF2B5EF4-FFF2-40B4-BE49-F238E27FC236}">
                  <a16:creationId xmlns:a16="http://schemas.microsoft.com/office/drawing/2014/main" xmlns="" id="{A5DB61DC-541C-4F41-9FE9-F6DEA7C733B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020433" y="3632200"/>
              <a:ext cx="119768" cy="19051"/>
            </a:xfrm>
            <a:custGeom>
              <a:avLst/>
              <a:gdLst/>
              <a:ahLst/>
              <a:cxnLst/>
              <a:rect l="0" t="0" r="0" b="0"/>
              <a:pathLst>
                <a:path w="1197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4341" y="12143"/>
                  </a:lnTo>
                  <a:lnTo>
                    <a:pt x="81896" y="6185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507">
            <a:extLst>
              <a:ext uri="{FF2B5EF4-FFF2-40B4-BE49-F238E27FC236}">
                <a16:creationId xmlns:a16="http://schemas.microsoft.com/office/drawing/2014/main" xmlns="" id="{D923DF18-C4CA-4676-A696-33EC328E946C}"/>
              </a:ext>
            </a:extLst>
          </p:cNvPr>
          <p:cNvGrpSpPr/>
          <p:nvPr/>
        </p:nvGrpSpPr>
        <p:grpSpPr>
          <a:xfrm>
            <a:off x="4604633" y="3630773"/>
            <a:ext cx="291218" cy="512519"/>
            <a:chOff x="4604633" y="3630773"/>
            <a:chExt cx="291218" cy="512519"/>
          </a:xfrm>
        </p:grpSpPr>
        <p:sp>
          <p:nvSpPr>
            <p:cNvPr id="146" name="SMARTInkShape-2756">
              <a:extLst>
                <a:ext uri="{FF2B5EF4-FFF2-40B4-BE49-F238E27FC236}">
                  <a16:creationId xmlns:a16="http://schemas.microsoft.com/office/drawing/2014/main" xmlns="" id="{1A8A3F54-E8E8-4FFF-BB9C-1631F3DC80C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692650" y="3630773"/>
              <a:ext cx="40924" cy="255428"/>
            </a:xfrm>
            <a:custGeom>
              <a:avLst/>
              <a:gdLst/>
              <a:ahLst/>
              <a:cxnLst/>
              <a:rect l="0" t="0" r="0" b="0"/>
              <a:pathLst>
                <a:path w="40924" h="255428">
                  <a:moveTo>
                    <a:pt x="0" y="26827"/>
                  </a:moveTo>
                  <a:lnTo>
                    <a:pt x="0" y="26827"/>
                  </a:lnTo>
                  <a:lnTo>
                    <a:pt x="0" y="9150"/>
                  </a:lnTo>
                  <a:lnTo>
                    <a:pt x="1411" y="5870"/>
                  </a:lnTo>
                  <a:lnTo>
                    <a:pt x="6742" y="345"/>
                  </a:lnTo>
                  <a:lnTo>
                    <a:pt x="10139" y="0"/>
                  </a:lnTo>
                  <a:lnTo>
                    <a:pt x="17676" y="3380"/>
                  </a:lnTo>
                  <a:lnTo>
                    <a:pt x="29854" y="33442"/>
                  </a:lnTo>
                  <a:lnTo>
                    <a:pt x="34435" y="68102"/>
                  </a:lnTo>
                  <a:lnTo>
                    <a:pt x="37176" y="108671"/>
                  </a:lnTo>
                  <a:lnTo>
                    <a:pt x="40747" y="150221"/>
                  </a:lnTo>
                  <a:lnTo>
                    <a:pt x="40923" y="192206"/>
                  </a:lnTo>
                  <a:lnTo>
                    <a:pt x="38100" y="25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757">
              <a:extLst>
                <a:ext uri="{FF2B5EF4-FFF2-40B4-BE49-F238E27FC236}">
                  <a16:creationId xmlns:a16="http://schemas.microsoft.com/office/drawing/2014/main" xmlns="" id="{FF33A44D-559D-4161-A9B9-EBFFF5B6548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604633" y="3905228"/>
              <a:ext cx="259468" cy="44211"/>
            </a:xfrm>
            <a:custGeom>
              <a:avLst/>
              <a:gdLst/>
              <a:ahLst/>
              <a:cxnLst/>
              <a:rect l="0" t="0" r="0" b="0"/>
              <a:pathLst>
                <a:path w="259468" h="44211">
                  <a:moveTo>
                    <a:pt x="5467" y="38122"/>
                  </a:moveTo>
                  <a:lnTo>
                    <a:pt x="5467" y="38122"/>
                  </a:lnTo>
                  <a:lnTo>
                    <a:pt x="0" y="43589"/>
                  </a:lnTo>
                  <a:lnTo>
                    <a:pt x="12862" y="44210"/>
                  </a:lnTo>
                  <a:lnTo>
                    <a:pt x="44661" y="37652"/>
                  </a:lnTo>
                  <a:lnTo>
                    <a:pt x="82624" y="26859"/>
                  </a:lnTo>
                  <a:lnTo>
                    <a:pt x="127248" y="14066"/>
                  </a:lnTo>
                  <a:lnTo>
                    <a:pt x="168247" y="3677"/>
                  </a:lnTo>
                  <a:lnTo>
                    <a:pt x="205754" y="0"/>
                  </a:lnTo>
                  <a:lnTo>
                    <a:pt x="259467" y="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758">
              <a:extLst>
                <a:ext uri="{FF2B5EF4-FFF2-40B4-BE49-F238E27FC236}">
                  <a16:creationId xmlns:a16="http://schemas.microsoft.com/office/drawing/2014/main" xmlns="" id="{652F14CC-4538-4862-BCEB-F5AD820A4AD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728785" y="4011165"/>
              <a:ext cx="167066" cy="132127"/>
            </a:xfrm>
            <a:custGeom>
              <a:avLst/>
              <a:gdLst/>
              <a:ahLst/>
              <a:cxnLst/>
              <a:rect l="0" t="0" r="0" b="0"/>
              <a:pathLst>
                <a:path w="167066" h="132127">
                  <a:moveTo>
                    <a:pt x="21015" y="8385"/>
                  </a:moveTo>
                  <a:lnTo>
                    <a:pt x="21015" y="8385"/>
                  </a:lnTo>
                  <a:lnTo>
                    <a:pt x="6709" y="17223"/>
                  </a:lnTo>
                  <a:lnTo>
                    <a:pt x="0" y="30053"/>
                  </a:lnTo>
                  <a:lnTo>
                    <a:pt x="285" y="54003"/>
                  </a:lnTo>
                  <a:lnTo>
                    <a:pt x="6770" y="97160"/>
                  </a:lnTo>
                  <a:lnTo>
                    <a:pt x="5976" y="118885"/>
                  </a:lnTo>
                  <a:lnTo>
                    <a:pt x="2757" y="132126"/>
                  </a:lnTo>
                  <a:lnTo>
                    <a:pt x="17911" y="87492"/>
                  </a:lnTo>
                  <a:lnTo>
                    <a:pt x="33938" y="43218"/>
                  </a:lnTo>
                  <a:lnTo>
                    <a:pt x="43692" y="25277"/>
                  </a:lnTo>
                  <a:lnTo>
                    <a:pt x="57434" y="10248"/>
                  </a:lnTo>
                  <a:lnTo>
                    <a:pt x="71068" y="2157"/>
                  </a:lnTo>
                  <a:lnTo>
                    <a:pt x="77667" y="0"/>
                  </a:lnTo>
                  <a:lnTo>
                    <a:pt x="92525" y="1366"/>
                  </a:lnTo>
                  <a:lnTo>
                    <a:pt x="100438" y="3705"/>
                  </a:lnTo>
                  <a:lnTo>
                    <a:pt x="114875" y="13831"/>
                  </a:lnTo>
                  <a:lnTo>
                    <a:pt x="127642" y="28444"/>
                  </a:lnTo>
                  <a:lnTo>
                    <a:pt x="148425" y="73438"/>
                  </a:lnTo>
                  <a:lnTo>
                    <a:pt x="167065" y="10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2759">
            <a:extLst>
              <a:ext uri="{FF2B5EF4-FFF2-40B4-BE49-F238E27FC236}">
                <a16:creationId xmlns:a16="http://schemas.microsoft.com/office/drawing/2014/main" xmlns="" id="{9208BC74-2394-44BA-93BF-BDA1A2BB8AC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19950" y="3594361"/>
            <a:ext cx="298201" cy="365133"/>
          </a:xfrm>
          <a:custGeom>
            <a:avLst/>
            <a:gdLst/>
            <a:ahLst/>
            <a:cxnLst/>
            <a:rect l="0" t="0" r="0" b="0"/>
            <a:pathLst>
              <a:path w="298201" h="365133">
                <a:moveTo>
                  <a:pt x="234700" y="6089"/>
                </a:moveTo>
                <a:lnTo>
                  <a:pt x="234700" y="6089"/>
                </a:lnTo>
                <a:lnTo>
                  <a:pt x="240167" y="622"/>
                </a:lnTo>
                <a:lnTo>
                  <a:pt x="239756" y="327"/>
                </a:lnTo>
                <a:lnTo>
                  <a:pt x="237418" y="0"/>
                </a:lnTo>
                <a:lnTo>
                  <a:pt x="207772" y="6977"/>
                </a:lnTo>
                <a:lnTo>
                  <a:pt x="164789" y="27205"/>
                </a:lnTo>
                <a:lnTo>
                  <a:pt x="130251" y="47929"/>
                </a:lnTo>
                <a:lnTo>
                  <a:pt x="97496" y="69370"/>
                </a:lnTo>
                <a:lnTo>
                  <a:pt x="69298" y="91364"/>
                </a:lnTo>
                <a:lnTo>
                  <a:pt x="49710" y="115250"/>
                </a:lnTo>
                <a:lnTo>
                  <a:pt x="45052" y="125430"/>
                </a:lnTo>
                <a:lnTo>
                  <a:pt x="43638" y="142385"/>
                </a:lnTo>
                <a:lnTo>
                  <a:pt x="47353" y="149869"/>
                </a:lnTo>
                <a:lnTo>
                  <a:pt x="60888" y="163830"/>
                </a:lnTo>
                <a:lnTo>
                  <a:pt x="101826" y="176848"/>
                </a:lnTo>
                <a:lnTo>
                  <a:pt x="147431" y="185173"/>
                </a:lnTo>
                <a:lnTo>
                  <a:pt x="169808" y="193632"/>
                </a:lnTo>
                <a:lnTo>
                  <a:pt x="178739" y="198851"/>
                </a:lnTo>
                <a:lnTo>
                  <a:pt x="182576" y="205152"/>
                </a:lnTo>
                <a:lnTo>
                  <a:pt x="183017" y="212176"/>
                </a:lnTo>
                <a:lnTo>
                  <a:pt x="181195" y="219680"/>
                </a:lnTo>
                <a:lnTo>
                  <a:pt x="144920" y="250468"/>
                </a:lnTo>
                <a:lnTo>
                  <a:pt x="108955" y="274157"/>
                </a:lnTo>
                <a:lnTo>
                  <a:pt x="70863" y="298091"/>
                </a:lnTo>
                <a:lnTo>
                  <a:pt x="35119" y="320488"/>
                </a:lnTo>
                <a:lnTo>
                  <a:pt x="3487" y="346189"/>
                </a:lnTo>
                <a:lnTo>
                  <a:pt x="125" y="352061"/>
                </a:lnTo>
                <a:lnTo>
                  <a:pt x="0" y="356682"/>
                </a:lnTo>
                <a:lnTo>
                  <a:pt x="2034" y="360467"/>
                </a:lnTo>
                <a:lnTo>
                  <a:pt x="19345" y="364674"/>
                </a:lnTo>
                <a:lnTo>
                  <a:pt x="48675" y="365132"/>
                </a:lnTo>
                <a:lnTo>
                  <a:pt x="89933" y="360632"/>
                </a:lnTo>
                <a:lnTo>
                  <a:pt x="113495" y="357456"/>
                </a:lnTo>
                <a:lnTo>
                  <a:pt x="138374" y="353928"/>
                </a:lnTo>
                <a:lnTo>
                  <a:pt x="164133" y="350165"/>
                </a:lnTo>
                <a:lnTo>
                  <a:pt x="190478" y="346245"/>
                </a:lnTo>
                <a:lnTo>
                  <a:pt x="217213" y="342221"/>
                </a:lnTo>
                <a:lnTo>
                  <a:pt x="262205" y="335398"/>
                </a:lnTo>
                <a:lnTo>
                  <a:pt x="298200" y="3299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509">
            <a:extLst>
              <a:ext uri="{FF2B5EF4-FFF2-40B4-BE49-F238E27FC236}">
                <a16:creationId xmlns:a16="http://schemas.microsoft.com/office/drawing/2014/main" xmlns="" id="{BF06D1BD-7363-4FEB-9110-16CEAF25370C}"/>
              </a:ext>
            </a:extLst>
          </p:cNvPr>
          <p:cNvGrpSpPr/>
          <p:nvPr/>
        </p:nvGrpSpPr>
        <p:grpSpPr>
          <a:xfrm>
            <a:off x="5800529" y="3537933"/>
            <a:ext cx="2723407" cy="602268"/>
            <a:chOff x="5800529" y="3537933"/>
            <a:chExt cx="2723407" cy="602268"/>
          </a:xfrm>
        </p:grpSpPr>
        <p:sp>
          <p:nvSpPr>
            <p:cNvPr id="151" name="SMARTInkShape-2760">
              <a:extLst>
                <a:ext uri="{FF2B5EF4-FFF2-40B4-BE49-F238E27FC236}">
                  <a16:creationId xmlns:a16="http://schemas.microsoft.com/office/drawing/2014/main" xmlns="" id="{544EC5F7-2CD8-459F-A9FF-F9C18827CF7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622128" y="3752850"/>
              <a:ext cx="228249" cy="196851"/>
            </a:xfrm>
            <a:custGeom>
              <a:avLst/>
              <a:gdLst/>
              <a:ahLst/>
              <a:cxnLst/>
              <a:rect l="0" t="0" r="0" b="0"/>
              <a:pathLst>
                <a:path w="228249" h="196851">
                  <a:moveTo>
                    <a:pt x="213772" y="0"/>
                  </a:moveTo>
                  <a:lnTo>
                    <a:pt x="213772" y="0"/>
                  </a:lnTo>
                  <a:lnTo>
                    <a:pt x="220514" y="0"/>
                  </a:lnTo>
                  <a:lnTo>
                    <a:pt x="225705" y="1881"/>
                  </a:lnTo>
                  <a:lnTo>
                    <a:pt x="228077" y="3371"/>
                  </a:lnTo>
                  <a:lnTo>
                    <a:pt x="228248" y="5775"/>
                  </a:lnTo>
                  <a:lnTo>
                    <a:pt x="224674" y="12209"/>
                  </a:lnTo>
                  <a:lnTo>
                    <a:pt x="188487" y="33613"/>
                  </a:lnTo>
                  <a:lnTo>
                    <a:pt x="157379" y="48335"/>
                  </a:lnTo>
                  <a:lnTo>
                    <a:pt x="120504" y="64286"/>
                  </a:lnTo>
                  <a:lnTo>
                    <a:pt x="82713" y="80077"/>
                  </a:lnTo>
                  <a:lnTo>
                    <a:pt x="36494" y="100162"/>
                  </a:lnTo>
                  <a:lnTo>
                    <a:pt x="4" y="121044"/>
                  </a:lnTo>
                  <a:lnTo>
                    <a:pt x="0" y="124440"/>
                  </a:lnTo>
                  <a:lnTo>
                    <a:pt x="2818" y="128116"/>
                  </a:lnTo>
                  <a:lnTo>
                    <a:pt x="25914" y="141912"/>
                  </a:lnTo>
                  <a:lnTo>
                    <a:pt x="71562" y="157524"/>
                  </a:lnTo>
                  <a:lnTo>
                    <a:pt x="110351" y="166672"/>
                  </a:lnTo>
                  <a:lnTo>
                    <a:pt x="146405" y="175441"/>
                  </a:lnTo>
                  <a:lnTo>
                    <a:pt x="188323" y="188312"/>
                  </a:lnTo>
                  <a:lnTo>
                    <a:pt x="213772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761">
              <a:extLst>
                <a:ext uri="{FF2B5EF4-FFF2-40B4-BE49-F238E27FC236}">
                  <a16:creationId xmlns:a16="http://schemas.microsoft.com/office/drawing/2014/main" xmlns="" id="{5B542FE6-7679-4D3B-8D8C-6E735D07795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606112" y="3982333"/>
              <a:ext cx="198039" cy="37218"/>
            </a:xfrm>
            <a:custGeom>
              <a:avLst/>
              <a:gdLst/>
              <a:ahLst/>
              <a:cxnLst/>
              <a:rect l="0" t="0" r="0" b="0"/>
              <a:pathLst>
                <a:path w="198039" h="37218">
                  <a:moveTo>
                    <a:pt x="20238" y="5467"/>
                  </a:moveTo>
                  <a:lnTo>
                    <a:pt x="20238" y="5467"/>
                  </a:lnTo>
                  <a:lnTo>
                    <a:pt x="464" y="0"/>
                  </a:lnTo>
                  <a:lnTo>
                    <a:pt x="0" y="411"/>
                  </a:lnTo>
                  <a:lnTo>
                    <a:pt x="3247" y="2749"/>
                  </a:lnTo>
                  <a:lnTo>
                    <a:pt x="47154" y="12017"/>
                  </a:lnTo>
                  <a:lnTo>
                    <a:pt x="94300" y="18226"/>
                  </a:lnTo>
                  <a:lnTo>
                    <a:pt x="129355" y="23132"/>
                  </a:lnTo>
                  <a:lnTo>
                    <a:pt x="175179" y="32416"/>
                  </a:lnTo>
                  <a:lnTo>
                    <a:pt x="198038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762">
              <a:extLst>
                <a:ext uri="{FF2B5EF4-FFF2-40B4-BE49-F238E27FC236}">
                  <a16:creationId xmlns:a16="http://schemas.microsoft.com/office/drawing/2014/main" xmlns="" id="{F41725CC-5142-4CD7-9CCC-19C13D0C647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992373" y="3752850"/>
              <a:ext cx="183736" cy="241301"/>
            </a:xfrm>
            <a:custGeom>
              <a:avLst/>
              <a:gdLst/>
              <a:ahLst/>
              <a:cxnLst/>
              <a:rect l="0" t="0" r="0" b="0"/>
              <a:pathLst>
                <a:path w="183736" h="241301">
                  <a:moveTo>
                    <a:pt x="180077" y="0"/>
                  </a:moveTo>
                  <a:lnTo>
                    <a:pt x="180077" y="0"/>
                  </a:lnTo>
                  <a:lnTo>
                    <a:pt x="183447" y="0"/>
                  </a:lnTo>
                  <a:lnTo>
                    <a:pt x="183735" y="1411"/>
                  </a:lnTo>
                  <a:lnTo>
                    <a:pt x="164576" y="47715"/>
                  </a:lnTo>
                  <a:lnTo>
                    <a:pt x="141225" y="91827"/>
                  </a:lnTo>
                  <a:lnTo>
                    <a:pt x="107417" y="131630"/>
                  </a:lnTo>
                  <a:lnTo>
                    <a:pt x="67140" y="163963"/>
                  </a:lnTo>
                  <a:lnTo>
                    <a:pt x="40982" y="177765"/>
                  </a:lnTo>
                  <a:lnTo>
                    <a:pt x="20891" y="181077"/>
                  </a:lnTo>
                  <a:lnTo>
                    <a:pt x="12569" y="179985"/>
                  </a:lnTo>
                  <a:lnTo>
                    <a:pt x="7022" y="177140"/>
                  </a:lnTo>
                  <a:lnTo>
                    <a:pt x="3323" y="173127"/>
                  </a:lnTo>
                  <a:lnTo>
                    <a:pt x="858" y="168334"/>
                  </a:lnTo>
                  <a:lnTo>
                    <a:pt x="0" y="155484"/>
                  </a:lnTo>
                  <a:lnTo>
                    <a:pt x="758" y="148106"/>
                  </a:lnTo>
                  <a:lnTo>
                    <a:pt x="11009" y="134264"/>
                  </a:lnTo>
                  <a:lnTo>
                    <a:pt x="18681" y="127609"/>
                  </a:lnTo>
                  <a:lnTo>
                    <a:pt x="25913" y="123878"/>
                  </a:lnTo>
                  <a:lnTo>
                    <a:pt x="39593" y="121615"/>
                  </a:lnTo>
                  <a:lnTo>
                    <a:pt x="69307" y="134420"/>
                  </a:lnTo>
                  <a:lnTo>
                    <a:pt x="116568" y="169806"/>
                  </a:lnTo>
                  <a:lnTo>
                    <a:pt x="156844" y="213067"/>
                  </a:lnTo>
                  <a:lnTo>
                    <a:pt x="18007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763">
              <a:extLst>
                <a:ext uri="{FF2B5EF4-FFF2-40B4-BE49-F238E27FC236}">
                  <a16:creationId xmlns:a16="http://schemas.microsoft.com/office/drawing/2014/main" xmlns="" id="{45C1BDCD-97CE-4D4F-B846-78DF81257540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255000" y="3685979"/>
              <a:ext cx="78108" cy="314522"/>
            </a:xfrm>
            <a:custGeom>
              <a:avLst/>
              <a:gdLst/>
              <a:ahLst/>
              <a:cxnLst/>
              <a:rect l="0" t="0" r="0" b="0"/>
              <a:pathLst>
                <a:path w="78108" h="314522">
                  <a:moveTo>
                    <a:pt x="38100" y="3371"/>
                  </a:moveTo>
                  <a:lnTo>
                    <a:pt x="38100" y="3371"/>
                  </a:lnTo>
                  <a:lnTo>
                    <a:pt x="41470" y="0"/>
                  </a:lnTo>
                  <a:lnTo>
                    <a:pt x="44580" y="1829"/>
                  </a:lnTo>
                  <a:lnTo>
                    <a:pt x="53680" y="11388"/>
                  </a:lnTo>
                  <a:lnTo>
                    <a:pt x="67332" y="49491"/>
                  </a:lnTo>
                  <a:lnTo>
                    <a:pt x="74140" y="86898"/>
                  </a:lnTo>
                  <a:lnTo>
                    <a:pt x="78107" y="130100"/>
                  </a:lnTo>
                  <a:lnTo>
                    <a:pt x="77518" y="177522"/>
                  </a:lnTo>
                  <a:lnTo>
                    <a:pt x="65497" y="221177"/>
                  </a:lnTo>
                  <a:lnTo>
                    <a:pt x="46042" y="258923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764">
              <a:extLst>
                <a:ext uri="{FF2B5EF4-FFF2-40B4-BE49-F238E27FC236}">
                  <a16:creationId xmlns:a16="http://schemas.microsoft.com/office/drawing/2014/main" xmlns="" id="{2FB270F0-85A5-4165-915C-E68302E55D3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343900" y="3576734"/>
              <a:ext cx="180036" cy="563467"/>
            </a:xfrm>
            <a:custGeom>
              <a:avLst/>
              <a:gdLst/>
              <a:ahLst/>
              <a:cxnLst/>
              <a:rect l="0" t="0" r="0" b="0"/>
              <a:pathLst>
                <a:path w="180036" h="563467">
                  <a:moveTo>
                    <a:pt x="19050" y="49116"/>
                  </a:moveTo>
                  <a:lnTo>
                    <a:pt x="19050" y="49116"/>
                  </a:lnTo>
                  <a:lnTo>
                    <a:pt x="25530" y="38271"/>
                  </a:lnTo>
                  <a:lnTo>
                    <a:pt x="34630" y="28068"/>
                  </a:lnTo>
                  <a:lnTo>
                    <a:pt x="61766" y="13795"/>
                  </a:lnTo>
                  <a:lnTo>
                    <a:pt x="103360" y="4000"/>
                  </a:lnTo>
                  <a:lnTo>
                    <a:pt x="144690" y="0"/>
                  </a:lnTo>
                  <a:lnTo>
                    <a:pt x="163319" y="4709"/>
                  </a:lnTo>
                  <a:lnTo>
                    <a:pt x="170263" y="8928"/>
                  </a:lnTo>
                  <a:lnTo>
                    <a:pt x="174892" y="14563"/>
                  </a:lnTo>
                  <a:lnTo>
                    <a:pt x="180035" y="28349"/>
                  </a:lnTo>
                  <a:lnTo>
                    <a:pt x="177561" y="72452"/>
                  </a:lnTo>
                  <a:lnTo>
                    <a:pt x="171579" y="104643"/>
                  </a:lnTo>
                  <a:lnTo>
                    <a:pt x="164216" y="140117"/>
                  </a:lnTo>
                  <a:lnTo>
                    <a:pt x="157652" y="177755"/>
                  </a:lnTo>
                  <a:lnTo>
                    <a:pt x="154734" y="218002"/>
                  </a:lnTo>
                  <a:lnTo>
                    <a:pt x="151556" y="263171"/>
                  </a:lnTo>
                  <a:lnTo>
                    <a:pt x="147791" y="309352"/>
                  </a:lnTo>
                  <a:lnTo>
                    <a:pt x="143766" y="351043"/>
                  </a:lnTo>
                  <a:lnTo>
                    <a:pt x="141507" y="392620"/>
                  </a:lnTo>
                  <a:lnTo>
                    <a:pt x="139797" y="432502"/>
                  </a:lnTo>
                  <a:lnTo>
                    <a:pt x="136686" y="466689"/>
                  </a:lnTo>
                  <a:lnTo>
                    <a:pt x="137668" y="512965"/>
                  </a:lnTo>
                  <a:lnTo>
                    <a:pt x="135739" y="529027"/>
                  </a:lnTo>
                  <a:lnTo>
                    <a:pt x="128767" y="541339"/>
                  </a:lnTo>
                  <a:lnTo>
                    <a:pt x="123944" y="546598"/>
                  </a:lnTo>
                  <a:lnTo>
                    <a:pt x="109179" y="554323"/>
                  </a:lnTo>
                  <a:lnTo>
                    <a:pt x="79151" y="560757"/>
                  </a:lnTo>
                  <a:lnTo>
                    <a:pt x="41562" y="562663"/>
                  </a:lnTo>
                  <a:lnTo>
                    <a:pt x="0" y="563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765">
              <a:extLst>
                <a:ext uri="{FF2B5EF4-FFF2-40B4-BE49-F238E27FC236}">
                  <a16:creationId xmlns:a16="http://schemas.microsoft.com/office/drawing/2014/main" xmlns="" id="{CE55E771-5309-4915-85E0-92B2179974E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805282" y="3570022"/>
              <a:ext cx="175536" cy="369366"/>
            </a:xfrm>
            <a:custGeom>
              <a:avLst/>
              <a:gdLst/>
              <a:ahLst/>
              <a:cxnLst/>
              <a:rect l="0" t="0" r="0" b="0"/>
              <a:pathLst>
                <a:path w="175536" h="369366">
                  <a:moveTo>
                    <a:pt x="170068" y="30428"/>
                  </a:moveTo>
                  <a:lnTo>
                    <a:pt x="170068" y="30428"/>
                  </a:lnTo>
                  <a:lnTo>
                    <a:pt x="173439" y="27057"/>
                  </a:lnTo>
                  <a:lnTo>
                    <a:pt x="175094" y="21639"/>
                  </a:lnTo>
                  <a:lnTo>
                    <a:pt x="175535" y="18218"/>
                  </a:lnTo>
                  <a:lnTo>
                    <a:pt x="174419" y="15232"/>
                  </a:lnTo>
                  <a:lnTo>
                    <a:pt x="169415" y="10034"/>
                  </a:lnTo>
                  <a:lnTo>
                    <a:pt x="158663" y="3140"/>
                  </a:lnTo>
                  <a:lnTo>
                    <a:pt x="136429" y="0"/>
                  </a:lnTo>
                  <a:lnTo>
                    <a:pt x="121250" y="3029"/>
                  </a:lnTo>
                  <a:lnTo>
                    <a:pt x="106037" y="11195"/>
                  </a:lnTo>
                  <a:lnTo>
                    <a:pt x="79051" y="36332"/>
                  </a:lnTo>
                  <a:lnTo>
                    <a:pt x="58433" y="70983"/>
                  </a:lnTo>
                  <a:lnTo>
                    <a:pt x="45112" y="113627"/>
                  </a:lnTo>
                  <a:lnTo>
                    <a:pt x="31747" y="147839"/>
                  </a:lnTo>
                  <a:lnTo>
                    <a:pt x="22044" y="180448"/>
                  </a:lnTo>
                  <a:lnTo>
                    <a:pt x="12615" y="224691"/>
                  </a:lnTo>
                  <a:lnTo>
                    <a:pt x="7233" y="264611"/>
                  </a:lnTo>
                  <a:lnTo>
                    <a:pt x="2044" y="309284"/>
                  </a:lnTo>
                  <a:lnTo>
                    <a:pt x="0" y="343875"/>
                  </a:lnTo>
                  <a:lnTo>
                    <a:pt x="2289" y="355769"/>
                  </a:lnTo>
                  <a:lnTo>
                    <a:pt x="5658" y="361996"/>
                  </a:lnTo>
                  <a:lnTo>
                    <a:pt x="7545" y="363656"/>
                  </a:lnTo>
                  <a:lnTo>
                    <a:pt x="23685" y="369365"/>
                  </a:lnTo>
                  <a:lnTo>
                    <a:pt x="69630" y="366770"/>
                  </a:lnTo>
                  <a:lnTo>
                    <a:pt x="111773" y="357195"/>
                  </a:lnTo>
                  <a:lnTo>
                    <a:pt x="170068" y="341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766">
              <a:extLst>
                <a:ext uri="{FF2B5EF4-FFF2-40B4-BE49-F238E27FC236}">
                  <a16:creationId xmlns:a16="http://schemas.microsoft.com/office/drawing/2014/main" xmlns="" id="{C5038FE7-51B1-4146-8CDE-2A9E3F38C25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800529" y="3790950"/>
              <a:ext cx="187522" cy="44451"/>
            </a:xfrm>
            <a:custGeom>
              <a:avLst/>
              <a:gdLst/>
              <a:ahLst/>
              <a:cxnLst/>
              <a:rect l="0" t="0" r="0" b="0"/>
              <a:pathLst>
                <a:path w="1875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4646" y="44450"/>
                  </a:lnTo>
                  <a:lnTo>
                    <a:pt x="39005" y="33605"/>
                  </a:lnTo>
                  <a:lnTo>
                    <a:pt x="77064" y="23402"/>
                  </a:lnTo>
                  <a:lnTo>
                    <a:pt x="120320" y="13693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767">
              <a:extLst>
                <a:ext uri="{FF2B5EF4-FFF2-40B4-BE49-F238E27FC236}">
                  <a16:creationId xmlns:a16="http://schemas.microsoft.com/office/drawing/2014/main" xmlns="" id="{4C1C694E-BC91-44D1-9753-6799C5E0054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104875" y="3537933"/>
              <a:ext cx="289576" cy="437168"/>
            </a:xfrm>
            <a:custGeom>
              <a:avLst/>
              <a:gdLst/>
              <a:ahLst/>
              <a:cxnLst/>
              <a:rect l="0" t="0" r="0" b="0"/>
              <a:pathLst>
                <a:path w="289576" h="437168">
                  <a:moveTo>
                    <a:pt x="289575" y="18067"/>
                  </a:moveTo>
                  <a:lnTo>
                    <a:pt x="289575" y="18067"/>
                  </a:lnTo>
                  <a:lnTo>
                    <a:pt x="289574" y="11325"/>
                  </a:lnTo>
                  <a:lnTo>
                    <a:pt x="287693" y="6133"/>
                  </a:lnTo>
                  <a:lnTo>
                    <a:pt x="286204" y="3761"/>
                  </a:lnTo>
                  <a:lnTo>
                    <a:pt x="278905" y="1125"/>
                  </a:lnTo>
                  <a:lnTo>
                    <a:pt x="234992" y="0"/>
                  </a:lnTo>
                  <a:lnTo>
                    <a:pt x="194693" y="4874"/>
                  </a:lnTo>
                  <a:lnTo>
                    <a:pt x="152885" y="14942"/>
                  </a:lnTo>
                  <a:lnTo>
                    <a:pt x="118938" y="27568"/>
                  </a:lnTo>
                  <a:lnTo>
                    <a:pt x="102258" y="38517"/>
                  </a:lnTo>
                  <a:lnTo>
                    <a:pt x="91553" y="50439"/>
                  </a:lnTo>
                  <a:lnTo>
                    <a:pt x="81559" y="70933"/>
                  </a:lnTo>
                  <a:lnTo>
                    <a:pt x="76011" y="98642"/>
                  </a:lnTo>
                  <a:lnTo>
                    <a:pt x="76248" y="135545"/>
                  </a:lnTo>
                  <a:lnTo>
                    <a:pt x="76229" y="164824"/>
                  </a:lnTo>
                  <a:lnTo>
                    <a:pt x="69166" y="199003"/>
                  </a:lnTo>
                  <a:lnTo>
                    <a:pt x="62734" y="233479"/>
                  </a:lnTo>
                  <a:lnTo>
                    <a:pt x="56112" y="267617"/>
                  </a:lnTo>
                  <a:lnTo>
                    <a:pt x="46114" y="301604"/>
                  </a:lnTo>
                  <a:lnTo>
                    <a:pt x="31956" y="342358"/>
                  </a:lnTo>
                  <a:lnTo>
                    <a:pt x="10256" y="389778"/>
                  </a:lnTo>
                  <a:lnTo>
                    <a:pt x="0" y="410795"/>
                  </a:lnTo>
                  <a:lnTo>
                    <a:pt x="569" y="413941"/>
                  </a:lnTo>
                  <a:lnTo>
                    <a:pt x="4964" y="419318"/>
                  </a:lnTo>
                  <a:lnTo>
                    <a:pt x="22115" y="429683"/>
                  </a:lnTo>
                  <a:lnTo>
                    <a:pt x="61926" y="431579"/>
                  </a:lnTo>
                  <a:lnTo>
                    <a:pt x="97851" y="431156"/>
                  </a:lnTo>
                  <a:lnTo>
                    <a:pt x="138042" y="431673"/>
                  </a:lnTo>
                  <a:lnTo>
                    <a:pt x="181775" y="434255"/>
                  </a:lnTo>
                  <a:lnTo>
                    <a:pt x="221438" y="435873"/>
                  </a:lnTo>
                  <a:lnTo>
                    <a:pt x="276875" y="437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768">
              <a:extLst>
                <a:ext uri="{FF2B5EF4-FFF2-40B4-BE49-F238E27FC236}">
                  <a16:creationId xmlns:a16="http://schemas.microsoft.com/office/drawing/2014/main" xmlns="" id="{151E5690-F1E1-4284-8003-176411A9525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568939" y="3661128"/>
              <a:ext cx="257312" cy="47273"/>
            </a:xfrm>
            <a:custGeom>
              <a:avLst/>
              <a:gdLst/>
              <a:ahLst/>
              <a:cxnLst/>
              <a:rect l="0" t="0" r="0" b="0"/>
              <a:pathLst>
                <a:path w="257312" h="47273">
                  <a:moveTo>
                    <a:pt x="16011" y="47272"/>
                  </a:moveTo>
                  <a:lnTo>
                    <a:pt x="16011" y="47272"/>
                  </a:lnTo>
                  <a:lnTo>
                    <a:pt x="7283" y="37838"/>
                  </a:lnTo>
                  <a:lnTo>
                    <a:pt x="462" y="26257"/>
                  </a:lnTo>
                  <a:lnTo>
                    <a:pt x="0" y="24090"/>
                  </a:lnTo>
                  <a:lnTo>
                    <a:pt x="398" y="21939"/>
                  </a:lnTo>
                  <a:lnTo>
                    <a:pt x="1369" y="19800"/>
                  </a:lnTo>
                  <a:lnTo>
                    <a:pt x="8092" y="15542"/>
                  </a:lnTo>
                  <a:lnTo>
                    <a:pt x="31303" y="9178"/>
                  </a:lnTo>
                  <a:lnTo>
                    <a:pt x="78868" y="2824"/>
                  </a:lnTo>
                  <a:lnTo>
                    <a:pt x="121558" y="0"/>
                  </a:lnTo>
                  <a:lnTo>
                    <a:pt x="164050" y="1097"/>
                  </a:lnTo>
                  <a:lnTo>
                    <a:pt x="198929" y="7700"/>
                  </a:lnTo>
                  <a:lnTo>
                    <a:pt x="225718" y="17690"/>
                  </a:lnTo>
                  <a:lnTo>
                    <a:pt x="257311" y="40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769">
              <a:extLst>
                <a:ext uri="{FF2B5EF4-FFF2-40B4-BE49-F238E27FC236}">
                  <a16:creationId xmlns:a16="http://schemas.microsoft.com/office/drawing/2014/main" xmlns="" id="{BAD28070-785D-4664-9E1A-FAC0BEE17DF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548615" y="3949700"/>
              <a:ext cx="245886" cy="18873"/>
            </a:xfrm>
            <a:custGeom>
              <a:avLst/>
              <a:gdLst/>
              <a:ahLst/>
              <a:cxnLst/>
              <a:rect l="0" t="0" r="0" b="0"/>
              <a:pathLst>
                <a:path w="245886" h="18873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775"/>
                  </a:lnTo>
                  <a:lnTo>
                    <a:pt x="0" y="12209"/>
                  </a:lnTo>
                  <a:lnTo>
                    <a:pt x="117" y="14489"/>
                  </a:lnTo>
                  <a:lnTo>
                    <a:pt x="901" y="16009"/>
                  </a:lnTo>
                  <a:lnTo>
                    <a:pt x="2129" y="17023"/>
                  </a:lnTo>
                  <a:lnTo>
                    <a:pt x="43094" y="18872"/>
                  </a:lnTo>
                  <a:lnTo>
                    <a:pt x="83179" y="15626"/>
                  </a:lnTo>
                  <a:lnTo>
                    <a:pt x="114540" y="12119"/>
                  </a:lnTo>
                  <a:lnTo>
                    <a:pt x="147293" y="8914"/>
                  </a:lnTo>
                  <a:lnTo>
                    <a:pt x="180664" y="7489"/>
                  </a:lnTo>
                  <a:lnTo>
                    <a:pt x="221073" y="6688"/>
                  </a:lnTo>
                  <a:lnTo>
                    <a:pt x="2458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770">
              <a:extLst>
                <a:ext uri="{FF2B5EF4-FFF2-40B4-BE49-F238E27FC236}">
                  <a16:creationId xmlns:a16="http://schemas.microsoft.com/office/drawing/2014/main" xmlns="" id="{5D9B001D-8A0B-4C0D-9931-5A62A513CF6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968165" y="3614033"/>
              <a:ext cx="137486" cy="348368"/>
            </a:xfrm>
            <a:custGeom>
              <a:avLst/>
              <a:gdLst/>
              <a:ahLst/>
              <a:cxnLst/>
              <a:rect l="0" t="0" r="0" b="0"/>
              <a:pathLst>
                <a:path w="137486" h="348368">
                  <a:moveTo>
                    <a:pt x="137485" y="5467"/>
                  </a:moveTo>
                  <a:lnTo>
                    <a:pt x="137485" y="5467"/>
                  </a:lnTo>
                  <a:lnTo>
                    <a:pt x="134114" y="2096"/>
                  </a:lnTo>
                  <a:lnTo>
                    <a:pt x="128696" y="441"/>
                  </a:lnTo>
                  <a:lnTo>
                    <a:pt x="125276" y="0"/>
                  </a:lnTo>
                  <a:lnTo>
                    <a:pt x="100236" y="16233"/>
                  </a:lnTo>
                  <a:lnTo>
                    <a:pt x="55260" y="60510"/>
                  </a:lnTo>
                  <a:lnTo>
                    <a:pt x="35794" y="92725"/>
                  </a:lnTo>
                  <a:lnTo>
                    <a:pt x="17735" y="131972"/>
                  </a:lnTo>
                  <a:lnTo>
                    <a:pt x="3830" y="173875"/>
                  </a:lnTo>
                  <a:lnTo>
                    <a:pt x="0" y="213665"/>
                  </a:lnTo>
                  <a:lnTo>
                    <a:pt x="2533" y="248753"/>
                  </a:lnTo>
                  <a:lnTo>
                    <a:pt x="9773" y="279400"/>
                  </a:lnTo>
                  <a:lnTo>
                    <a:pt x="22398" y="304779"/>
                  </a:lnTo>
                  <a:lnTo>
                    <a:pt x="43061" y="324056"/>
                  </a:lnTo>
                  <a:lnTo>
                    <a:pt x="68708" y="337562"/>
                  </a:lnTo>
                  <a:lnTo>
                    <a:pt x="124785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771">
              <a:extLst>
                <a:ext uri="{FF2B5EF4-FFF2-40B4-BE49-F238E27FC236}">
                  <a16:creationId xmlns:a16="http://schemas.microsoft.com/office/drawing/2014/main" xmlns="" id="{3400DF8D-DE44-4352-8C73-C939BC389FA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143750" y="3727450"/>
              <a:ext cx="165101" cy="228601"/>
            </a:xfrm>
            <a:custGeom>
              <a:avLst/>
              <a:gdLst/>
              <a:ahLst/>
              <a:cxnLst/>
              <a:rect l="0" t="0" r="0" b="0"/>
              <a:pathLst>
                <a:path w="165101" h="2286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7590" y="23792"/>
                  </a:lnTo>
                  <a:lnTo>
                    <a:pt x="79890" y="59653"/>
                  </a:lnTo>
                  <a:lnTo>
                    <a:pt x="118451" y="105007"/>
                  </a:lnTo>
                  <a:lnTo>
                    <a:pt x="146965" y="148627"/>
                  </a:lnTo>
                  <a:lnTo>
                    <a:pt x="162862" y="184522"/>
                  </a:lnTo>
                  <a:lnTo>
                    <a:pt x="1651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772">
              <a:extLst>
                <a:ext uri="{FF2B5EF4-FFF2-40B4-BE49-F238E27FC236}">
                  <a16:creationId xmlns:a16="http://schemas.microsoft.com/office/drawing/2014/main" xmlns="" id="{2DB26B6F-8F12-49CC-9D37-6E1C0E2269E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181850" y="3684765"/>
              <a:ext cx="165101" cy="290336"/>
            </a:xfrm>
            <a:custGeom>
              <a:avLst/>
              <a:gdLst/>
              <a:ahLst/>
              <a:cxnLst/>
              <a:rect l="0" t="0" r="0" b="0"/>
              <a:pathLst>
                <a:path w="165101" h="290336">
                  <a:moveTo>
                    <a:pt x="165100" y="10935"/>
                  </a:moveTo>
                  <a:lnTo>
                    <a:pt x="165100" y="10935"/>
                  </a:lnTo>
                  <a:lnTo>
                    <a:pt x="158358" y="4193"/>
                  </a:lnTo>
                  <a:lnTo>
                    <a:pt x="151285" y="883"/>
                  </a:lnTo>
                  <a:lnTo>
                    <a:pt x="147424" y="0"/>
                  </a:lnTo>
                  <a:lnTo>
                    <a:pt x="135606" y="8427"/>
                  </a:lnTo>
                  <a:lnTo>
                    <a:pt x="101653" y="52694"/>
                  </a:lnTo>
                  <a:lnTo>
                    <a:pt x="81633" y="87115"/>
                  </a:lnTo>
                  <a:lnTo>
                    <a:pt x="60270" y="125226"/>
                  </a:lnTo>
                  <a:lnTo>
                    <a:pt x="36664" y="163331"/>
                  </a:lnTo>
                  <a:lnTo>
                    <a:pt x="19587" y="199551"/>
                  </a:lnTo>
                  <a:lnTo>
                    <a:pt x="8705" y="233054"/>
                  </a:lnTo>
                  <a:lnTo>
                    <a:pt x="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773">
              <a:extLst>
                <a:ext uri="{FF2B5EF4-FFF2-40B4-BE49-F238E27FC236}">
                  <a16:creationId xmlns:a16="http://schemas.microsoft.com/office/drawing/2014/main" xmlns="" id="{2EF73371-B2DC-4BE8-9954-C3E19FFADD9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375041" y="3924300"/>
              <a:ext cx="10010" cy="69851"/>
            </a:xfrm>
            <a:custGeom>
              <a:avLst/>
              <a:gdLst/>
              <a:ahLst/>
              <a:cxnLst/>
              <a:rect l="0" t="0" r="0" b="0"/>
              <a:pathLst>
                <a:path w="10010" h="69851">
                  <a:moveTo>
                    <a:pt x="3659" y="0"/>
                  </a:moveTo>
                  <a:lnTo>
                    <a:pt x="3659" y="0"/>
                  </a:lnTo>
                  <a:lnTo>
                    <a:pt x="2953" y="10845"/>
                  </a:lnTo>
                  <a:lnTo>
                    <a:pt x="0" y="26731"/>
                  </a:lnTo>
                  <a:lnTo>
                    <a:pt x="1000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774">
              <a:extLst>
                <a:ext uri="{FF2B5EF4-FFF2-40B4-BE49-F238E27FC236}">
                  <a16:creationId xmlns:a16="http://schemas.microsoft.com/office/drawing/2014/main" xmlns="" id="{843B7CDA-E430-4DA8-824E-80595368A22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380105" y="3829050"/>
              <a:ext cx="40544" cy="33926"/>
            </a:xfrm>
            <a:custGeom>
              <a:avLst/>
              <a:gdLst/>
              <a:ahLst/>
              <a:cxnLst/>
              <a:rect l="0" t="0" r="0" b="0"/>
              <a:pathLst>
                <a:path w="40544" h="33926">
                  <a:moveTo>
                    <a:pt x="17645" y="0"/>
                  </a:moveTo>
                  <a:lnTo>
                    <a:pt x="17645" y="0"/>
                  </a:lnTo>
                  <a:lnTo>
                    <a:pt x="10903" y="0"/>
                  </a:lnTo>
                  <a:lnTo>
                    <a:pt x="8211" y="1411"/>
                  </a:lnTo>
                  <a:lnTo>
                    <a:pt x="3340" y="6742"/>
                  </a:lnTo>
                  <a:lnTo>
                    <a:pt x="703" y="11933"/>
                  </a:lnTo>
                  <a:lnTo>
                    <a:pt x="0" y="14305"/>
                  </a:lnTo>
                  <a:lnTo>
                    <a:pt x="943" y="17298"/>
                  </a:lnTo>
                  <a:lnTo>
                    <a:pt x="5753" y="24386"/>
                  </a:lnTo>
                  <a:lnTo>
                    <a:pt x="19766" y="32939"/>
                  </a:lnTo>
                  <a:lnTo>
                    <a:pt x="29406" y="33925"/>
                  </a:lnTo>
                  <a:lnTo>
                    <a:pt x="36983" y="32011"/>
                  </a:lnTo>
                  <a:lnTo>
                    <a:pt x="39003" y="30513"/>
                  </a:lnTo>
                  <a:lnTo>
                    <a:pt x="40351" y="28809"/>
                  </a:lnTo>
                  <a:lnTo>
                    <a:pt x="40543" y="26261"/>
                  </a:lnTo>
                  <a:lnTo>
                    <a:pt x="38875" y="19668"/>
                  </a:lnTo>
                  <a:lnTo>
                    <a:pt x="32019" y="13915"/>
                  </a:lnTo>
                  <a:lnTo>
                    <a:pt x="1764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2775">
            <a:extLst>
              <a:ext uri="{FF2B5EF4-FFF2-40B4-BE49-F238E27FC236}">
                <a16:creationId xmlns:a16="http://schemas.microsoft.com/office/drawing/2014/main" xmlns="" id="{FA39E83A-D26D-4B7D-A704-38496044064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656540" y="3619500"/>
            <a:ext cx="36361" cy="320543"/>
          </a:xfrm>
          <a:custGeom>
            <a:avLst/>
            <a:gdLst/>
            <a:ahLst/>
            <a:cxnLst/>
            <a:rect l="0" t="0" r="0" b="0"/>
            <a:pathLst>
              <a:path w="36361" h="320543">
                <a:moveTo>
                  <a:pt x="36360" y="0"/>
                </a:moveTo>
                <a:lnTo>
                  <a:pt x="36360" y="0"/>
                </a:lnTo>
                <a:lnTo>
                  <a:pt x="32989" y="0"/>
                </a:lnTo>
                <a:lnTo>
                  <a:pt x="29452" y="3763"/>
                </a:lnTo>
                <a:lnTo>
                  <a:pt x="27521" y="6742"/>
                </a:lnTo>
                <a:lnTo>
                  <a:pt x="15695" y="52785"/>
                </a:lnTo>
                <a:lnTo>
                  <a:pt x="13065" y="86254"/>
                </a:lnTo>
                <a:lnTo>
                  <a:pt x="11895" y="122296"/>
                </a:lnTo>
                <a:lnTo>
                  <a:pt x="10669" y="160187"/>
                </a:lnTo>
                <a:lnTo>
                  <a:pt x="7774" y="200546"/>
                </a:lnTo>
                <a:lnTo>
                  <a:pt x="4135" y="236357"/>
                </a:lnTo>
                <a:lnTo>
                  <a:pt x="0" y="280522"/>
                </a:lnTo>
                <a:lnTo>
                  <a:pt x="657" y="310307"/>
                </a:lnTo>
                <a:lnTo>
                  <a:pt x="2854" y="319947"/>
                </a:lnTo>
                <a:lnTo>
                  <a:pt x="3439" y="320542"/>
                </a:lnTo>
                <a:lnTo>
                  <a:pt x="4610" y="317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511">
            <a:extLst>
              <a:ext uri="{FF2B5EF4-FFF2-40B4-BE49-F238E27FC236}">
                <a16:creationId xmlns:a16="http://schemas.microsoft.com/office/drawing/2014/main" xmlns="" id="{62011E9F-BE59-41BA-BE49-94E2CE2105AD}"/>
              </a:ext>
            </a:extLst>
          </p:cNvPr>
          <p:cNvGrpSpPr/>
          <p:nvPr/>
        </p:nvGrpSpPr>
        <p:grpSpPr>
          <a:xfrm>
            <a:off x="8817662" y="3997864"/>
            <a:ext cx="154889" cy="102831"/>
            <a:chOff x="8817662" y="3997864"/>
            <a:chExt cx="154889" cy="102831"/>
          </a:xfrm>
        </p:grpSpPr>
        <p:sp>
          <p:nvSpPr>
            <p:cNvPr id="168" name="SMARTInkShape-2776">
              <a:extLst>
                <a:ext uri="{FF2B5EF4-FFF2-40B4-BE49-F238E27FC236}">
                  <a16:creationId xmlns:a16="http://schemas.microsoft.com/office/drawing/2014/main" xmlns="" id="{47EE8389-9403-426B-95E7-CE79C11DAE8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817662" y="3997864"/>
              <a:ext cx="123139" cy="15337"/>
            </a:xfrm>
            <a:custGeom>
              <a:avLst/>
              <a:gdLst/>
              <a:ahLst/>
              <a:cxnLst/>
              <a:rect l="0" t="0" r="0" b="0"/>
              <a:pathLst>
                <a:path w="123139" h="15337">
                  <a:moveTo>
                    <a:pt x="8838" y="15336"/>
                  </a:moveTo>
                  <a:lnTo>
                    <a:pt x="8838" y="15336"/>
                  </a:lnTo>
                  <a:lnTo>
                    <a:pt x="0" y="15336"/>
                  </a:lnTo>
                  <a:lnTo>
                    <a:pt x="123" y="14630"/>
                  </a:lnTo>
                  <a:lnTo>
                    <a:pt x="4024" y="11965"/>
                  </a:lnTo>
                  <a:lnTo>
                    <a:pt x="46504" y="2471"/>
                  </a:lnTo>
                  <a:lnTo>
                    <a:pt x="84909" y="0"/>
                  </a:lnTo>
                  <a:lnTo>
                    <a:pt x="123138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777">
              <a:extLst>
                <a:ext uri="{FF2B5EF4-FFF2-40B4-BE49-F238E27FC236}">
                  <a16:creationId xmlns:a16="http://schemas.microsoft.com/office/drawing/2014/main" xmlns="" id="{C4E8AC7D-B2A6-4574-AA56-75E073463E3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879949" y="4083050"/>
              <a:ext cx="92602" cy="17645"/>
            </a:xfrm>
            <a:custGeom>
              <a:avLst/>
              <a:gdLst/>
              <a:ahLst/>
              <a:cxnLst/>
              <a:rect l="0" t="0" r="0" b="0"/>
              <a:pathLst>
                <a:path w="92602" h="17645">
                  <a:moveTo>
                    <a:pt x="16401" y="0"/>
                  </a:moveTo>
                  <a:lnTo>
                    <a:pt x="16401" y="0"/>
                  </a:lnTo>
                  <a:lnTo>
                    <a:pt x="3309" y="9434"/>
                  </a:lnTo>
                  <a:lnTo>
                    <a:pt x="0" y="14305"/>
                  </a:lnTo>
                  <a:lnTo>
                    <a:pt x="528" y="15887"/>
                  </a:lnTo>
                  <a:lnTo>
                    <a:pt x="2291" y="16941"/>
                  </a:lnTo>
                  <a:lnTo>
                    <a:pt x="4878" y="17644"/>
                  </a:lnTo>
                  <a:lnTo>
                    <a:pt x="49551" y="10076"/>
                  </a:lnTo>
                  <a:lnTo>
                    <a:pt x="92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512">
            <a:extLst>
              <a:ext uri="{FF2B5EF4-FFF2-40B4-BE49-F238E27FC236}">
                <a16:creationId xmlns:a16="http://schemas.microsoft.com/office/drawing/2014/main" xmlns="" id="{8592786A-B430-4DDE-B4A8-8FA90988D871}"/>
              </a:ext>
            </a:extLst>
          </p:cNvPr>
          <p:cNvGrpSpPr/>
          <p:nvPr/>
        </p:nvGrpSpPr>
        <p:grpSpPr>
          <a:xfrm>
            <a:off x="9241899" y="3860800"/>
            <a:ext cx="258266" cy="546101"/>
            <a:chOff x="9241899" y="3860800"/>
            <a:chExt cx="258266" cy="546101"/>
          </a:xfrm>
        </p:grpSpPr>
        <p:sp>
          <p:nvSpPr>
            <p:cNvPr id="171" name="SMARTInkShape-2778">
              <a:extLst>
                <a:ext uri="{FF2B5EF4-FFF2-40B4-BE49-F238E27FC236}">
                  <a16:creationId xmlns:a16="http://schemas.microsoft.com/office/drawing/2014/main" xmlns="" id="{CD788417-E714-4A50-8412-2943ECDE3C2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385300" y="3860800"/>
              <a:ext cx="19051" cy="215901"/>
            </a:xfrm>
            <a:custGeom>
              <a:avLst/>
              <a:gdLst/>
              <a:ahLst/>
              <a:cxnLst/>
              <a:rect l="0" t="0" r="0" b="0"/>
              <a:pathLst>
                <a:path w="19051" h="215901">
                  <a:moveTo>
                    <a:pt x="0" y="0"/>
                  </a:moveTo>
                  <a:lnTo>
                    <a:pt x="0" y="0"/>
                  </a:lnTo>
                  <a:lnTo>
                    <a:pt x="5026" y="38300"/>
                  </a:lnTo>
                  <a:lnTo>
                    <a:pt x="5958" y="80022"/>
                  </a:lnTo>
                  <a:lnTo>
                    <a:pt x="8115" y="126251"/>
                  </a:lnTo>
                  <a:lnTo>
                    <a:pt x="13222" y="171228"/>
                  </a:lnTo>
                  <a:lnTo>
                    <a:pt x="190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779">
              <a:extLst>
                <a:ext uri="{FF2B5EF4-FFF2-40B4-BE49-F238E27FC236}">
                  <a16:creationId xmlns:a16="http://schemas.microsoft.com/office/drawing/2014/main" xmlns="" id="{01A75DC4-7B4E-447D-990E-9F3873F081D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241899" y="4165600"/>
              <a:ext cx="232302" cy="21278"/>
            </a:xfrm>
            <a:custGeom>
              <a:avLst/>
              <a:gdLst/>
              <a:ahLst/>
              <a:cxnLst/>
              <a:rect l="0" t="0" r="0" b="0"/>
              <a:pathLst>
                <a:path w="232302" h="21278">
                  <a:moveTo>
                    <a:pt x="16401" y="6350"/>
                  </a:moveTo>
                  <a:lnTo>
                    <a:pt x="16401" y="6350"/>
                  </a:lnTo>
                  <a:lnTo>
                    <a:pt x="3309" y="11419"/>
                  </a:lnTo>
                  <a:lnTo>
                    <a:pt x="0" y="15188"/>
                  </a:lnTo>
                  <a:lnTo>
                    <a:pt x="2644" y="17181"/>
                  </a:lnTo>
                  <a:lnTo>
                    <a:pt x="14990" y="21277"/>
                  </a:lnTo>
                  <a:lnTo>
                    <a:pt x="58629" y="17436"/>
                  </a:lnTo>
                  <a:lnTo>
                    <a:pt x="100080" y="11042"/>
                  </a:lnTo>
                  <a:lnTo>
                    <a:pt x="145313" y="4907"/>
                  </a:lnTo>
                  <a:lnTo>
                    <a:pt x="188936" y="2181"/>
                  </a:lnTo>
                  <a:lnTo>
                    <a:pt x="232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780">
              <a:extLst>
                <a:ext uri="{FF2B5EF4-FFF2-40B4-BE49-F238E27FC236}">
                  <a16:creationId xmlns:a16="http://schemas.microsoft.com/office/drawing/2014/main" xmlns="" id="{6E5FE4F0-C811-4934-A281-DE28F325046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359900" y="4276953"/>
              <a:ext cx="140265" cy="129948"/>
            </a:xfrm>
            <a:custGeom>
              <a:avLst/>
              <a:gdLst/>
              <a:ahLst/>
              <a:cxnLst/>
              <a:rect l="0" t="0" r="0" b="0"/>
              <a:pathLst>
                <a:path w="140265" h="129948">
                  <a:moveTo>
                    <a:pt x="0" y="41047"/>
                  </a:moveTo>
                  <a:lnTo>
                    <a:pt x="0" y="41047"/>
                  </a:lnTo>
                  <a:lnTo>
                    <a:pt x="12209" y="53256"/>
                  </a:lnTo>
                  <a:lnTo>
                    <a:pt x="16009" y="64582"/>
                  </a:lnTo>
                  <a:lnTo>
                    <a:pt x="24339" y="107417"/>
                  </a:lnTo>
                  <a:lnTo>
                    <a:pt x="23987" y="110694"/>
                  </a:lnTo>
                  <a:lnTo>
                    <a:pt x="23046" y="112878"/>
                  </a:lnTo>
                  <a:lnTo>
                    <a:pt x="21714" y="114334"/>
                  </a:lnTo>
                  <a:lnTo>
                    <a:pt x="20827" y="113894"/>
                  </a:lnTo>
                  <a:lnTo>
                    <a:pt x="19839" y="109642"/>
                  </a:lnTo>
                  <a:lnTo>
                    <a:pt x="27942" y="68799"/>
                  </a:lnTo>
                  <a:lnTo>
                    <a:pt x="40734" y="37276"/>
                  </a:lnTo>
                  <a:lnTo>
                    <a:pt x="57930" y="13824"/>
                  </a:lnTo>
                  <a:lnTo>
                    <a:pt x="70196" y="4253"/>
                  </a:lnTo>
                  <a:lnTo>
                    <a:pt x="82704" y="0"/>
                  </a:lnTo>
                  <a:lnTo>
                    <a:pt x="95318" y="1872"/>
                  </a:lnTo>
                  <a:lnTo>
                    <a:pt x="108686" y="8819"/>
                  </a:lnTo>
                  <a:lnTo>
                    <a:pt x="124034" y="21314"/>
                  </a:lnTo>
                  <a:lnTo>
                    <a:pt x="134619" y="40038"/>
                  </a:lnTo>
                  <a:lnTo>
                    <a:pt x="140264" y="61765"/>
                  </a:lnTo>
                  <a:lnTo>
                    <a:pt x="138139" y="102577"/>
                  </a:lnTo>
                  <a:lnTo>
                    <a:pt x="133350" y="129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2781">
            <a:extLst>
              <a:ext uri="{FF2B5EF4-FFF2-40B4-BE49-F238E27FC236}">
                <a16:creationId xmlns:a16="http://schemas.microsoft.com/office/drawing/2014/main" xmlns="" id="{E3DDB4CC-CC37-4661-B962-7B59BB88C3E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751463" y="3867489"/>
            <a:ext cx="249788" cy="315395"/>
          </a:xfrm>
          <a:custGeom>
            <a:avLst/>
            <a:gdLst/>
            <a:ahLst/>
            <a:cxnLst/>
            <a:rect l="0" t="0" r="0" b="0"/>
            <a:pathLst>
              <a:path w="249788" h="315395">
                <a:moveTo>
                  <a:pt x="205337" y="12361"/>
                </a:moveTo>
                <a:lnTo>
                  <a:pt x="205337" y="12361"/>
                </a:lnTo>
                <a:lnTo>
                  <a:pt x="205337" y="8990"/>
                </a:lnTo>
                <a:lnTo>
                  <a:pt x="207218" y="5454"/>
                </a:lnTo>
                <a:lnTo>
                  <a:pt x="208708" y="3523"/>
                </a:lnTo>
                <a:lnTo>
                  <a:pt x="212244" y="1377"/>
                </a:lnTo>
                <a:lnTo>
                  <a:pt x="214175" y="805"/>
                </a:lnTo>
                <a:lnTo>
                  <a:pt x="214757" y="424"/>
                </a:lnTo>
                <a:lnTo>
                  <a:pt x="214439" y="169"/>
                </a:lnTo>
                <a:lnTo>
                  <a:pt x="213522" y="0"/>
                </a:lnTo>
                <a:lnTo>
                  <a:pt x="177317" y="20738"/>
                </a:lnTo>
                <a:lnTo>
                  <a:pt x="130948" y="45104"/>
                </a:lnTo>
                <a:lnTo>
                  <a:pt x="97251" y="64543"/>
                </a:lnTo>
                <a:lnTo>
                  <a:pt x="50309" y="93439"/>
                </a:lnTo>
                <a:lnTo>
                  <a:pt x="10006" y="125116"/>
                </a:lnTo>
                <a:lnTo>
                  <a:pt x="2106" y="136793"/>
                </a:lnTo>
                <a:lnTo>
                  <a:pt x="0" y="141882"/>
                </a:lnTo>
                <a:lnTo>
                  <a:pt x="1418" y="146686"/>
                </a:lnTo>
                <a:lnTo>
                  <a:pt x="10519" y="155787"/>
                </a:lnTo>
                <a:lnTo>
                  <a:pt x="44993" y="162102"/>
                </a:lnTo>
                <a:lnTo>
                  <a:pt x="90957" y="167344"/>
                </a:lnTo>
                <a:lnTo>
                  <a:pt x="126839" y="176737"/>
                </a:lnTo>
                <a:lnTo>
                  <a:pt x="133955" y="181212"/>
                </a:lnTo>
                <a:lnTo>
                  <a:pt x="138699" y="186311"/>
                </a:lnTo>
                <a:lnTo>
                  <a:pt x="141862" y="191828"/>
                </a:lnTo>
                <a:lnTo>
                  <a:pt x="140443" y="198328"/>
                </a:lnTo>
                <a:lnTo>
                  <a:pt x="129458" y="213075"/>
                </a:lnTo>
                <a:lnTo>
                  <a:pt x="93327" y="237246"/>
                </a:lnTo>
                <a:lnTo>
                  <a:pt x="50244" y="262281"/>
                </a:lnTo>
                <a:lnTo>
                  <a:pt x="9471" y="290249"/>
                </a:lnTo>
                <a:lnTo>
                  <a:pt x="1869" y="300732"/>
                </a:lnTo>
                <a:lnTo>
                  <a:pt x="1958" y="304797"/>
                </a:lnTo>
                <a:lnTo>
                  <a:pt x="4135" y="308213"/>
                </a:lnTo>
                <a:lnTo>
                  <a:pt x="7702" y="311195"/>
                </a:lnTo>
                <a:lnTo>
                  <a:pt x="39691" y="315394"/>
                </a:lnTo>
                <a:lnTo>
                  <a:pt x="74802" y="314494"/>
                </a:lnTo>
                <a:lnTo>
                  <a:pt x="115572" y="311742"/>
                </a:lnTo>
                <a:lnTo>
                  <a:pt x="157210" y="308167"/>
                </a:lnTo>
                <a:lnTo>
                  <a:pt x="195472" y="306109"/>
                </a:lnTo>
                <a:lnTo>
                  <a:pt x="249787" y="3044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SMARTInkShape-Group514">
            <a:extLst>
              <a:ext uri="{FF2B5EF4-FFF2-40B4-BE49-F238E27FC236}">
                <a16:creationId xmlns:a16="http://schemas.microsoft.com/office/drawing/2014/main" xmlns="" id="{BD98207B-1747-4E74-8879-6003EFE4B8FD}"/>
              </a:ext>
            </a:extLst>
          </p:cNvPr>
          <p:cNvGrpSpPr/>
          <p:nvPr/>
        </p:nvGrpSpPr>
        <p:grpSpPr>
          <a:xfrm>
            <a:off x="9734550" y="3728800"/>
            <a:ext cx="2047009" cy="728901"/>
            <a:chOff x="9734550" y="3728800"/>
            <a:chExt cx="2047009" cy="728901"/>
          </a:xfrm>
        </p:grpSpPr>
        <p:sp>
          <p:nvSpPr>
            <p:cNvPr id="176" name="SMARTInkShape-2782">
              <a:extLst>
                <a:ext uri="{FF2B5EF4-FFF2-40B4-BE49-F238E27FC236}">
                  <a16:creationId xmlns:a16="http://schemas.microsoft.com/office/drawing/2014/main" xmlns="" id="{9E5766B0-3A6B-41C5-BFC1-71353E40CEC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734550" y="3728800"/>
              <a:ext cx="127001" cy="100251"/>
            </a:xfrm>
            <a:custGeom>
              <a:avLst/>
              <a:gdLst/>
              <a:ahLst/>
              <a:cxnLst/>
              <a:rect l="0" t="0" r="0" b="0"/>
              <a:pathLst>
                <a:path w="127001" h="100251">
                  <a:moveTo>
                    <a:pt x="0" y="30400"/>
                  </a:moveTo>
                  <a:lnTo>
                    <a:pt x="0" y="30400"/>
                  </a:lnTo>
                  <a:lnTo>
                    <a:pt x="0" y="18845"/>
                  </a:lnTo>
                  <a:lnTo>
                    <a:pt x="5467" y="65260"/>
                  </a:lnTo>
                  <a:lnTo>
                    <a:pt x="6088" y="79848"/>
                  </a:lnTo>
                  <a:lnTo>
                    <a:pt x="6881" y="82415"/>
                  </a:lnTo>
                  <a:lnTo>
                    <a:pt x="8115" y="84127"/>
                  </a:lnTo>
                  <a:lnTo>
                    <a:pt x="9644" y="85268"/>
                  </a:lnTo>
                  <a:lnTo>
                    <a:pt x="11368" y="83912"/>
                  </a:lnTo>
                  <a:lnTo>
                    <a:pt x="17166" y="71185"/>
                  </a:lnTo>
                  <a:lnTo>
                    <a:pt x="30917" y="30500"/>
                  </a:lnTo>
                  <a:lnTo>
                    <a:pt x="42714" y="6911"/>
                  </a:lnTo>
                  <a:lnTo>
                    <a:pt x="48230" y="2746"/>
                  </a:lnTo>
                  <a:lnTo>
                    <a:pt x="61888" y="0"/>
                  </a:lnTo>
                  <a:lnTo>
                    <a:pt x="77365" y="6776"/>
                  </a:lnTo>
                  <a:lnTo>
                    <a:pt x="92945" y="20606"/>
                  </a:lnTo>
                  <a:lnTo>
                    <a:pt x="112206" y="52192"/>
                  </a:lnTo>
                  <a:lnTo>
                    <a:pt x="127000" y="100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783">
              <a:extLst>
                <a:ext uri="{FF2B5EF4-FFF2-40B4-BE49-F238E27FC236}">
                  <a16:creationId xmlns:a16="http://schemas.microsoft.com/office/drawing/2014/main" xmlns="" id="{46944BFF-EA41-4DB4-9000-D1A69C1867B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058400" y="43497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3370" y="38724"/>
                  </a:lnTo>
                  <a:lnTo>
                    <a:pt x="5958" y="85497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784">
              <a:extLst>
                <a:ext uri="{FF2B5EF4-FFF2-40B4-BE49-F238E27FC236}">
                  <a16:creationId xmlns:a16="http://schemas.microsoft.com/office/drawing/2014/main" xmlns="" id="{5DD1B30B-BEDE-40DE-9BDD-DB3E9716D82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684000" y="3977792"/>
              <a:ext cx="97559" cy="276709"/>
            </a:xfrm>
            <a:custGeom>
              <a:avLst/>
              <a:gdLst/>
              <a:ahLst/>
              <a:cxnLst/>
              <a:rect l="0" t="0" r="0" b="0"/>
              <a:pathLst>
                <a:path w="97559" h="276709">
                  <a:moveTo>
                    <a:pt x="76200" y="3658"/>
                  </a:moveTo>
                  <a:lnTo>
                    <a:pt x="76200" y="3658"/>
                  </a:lnTo>
                  <a:lnTo>
                    <a:pt x="79570" y="287"/>
                  </a:lnTo>
                  <a:lnTo>
                    <a:pt x="81976" y="0"/>
                  </a:lnTo>
                  <a:lnTo>
                    <a:pt x="88409" y="1562"/>
                  </a:lnTo>
                  <a:lnTo>
                    <a:pt x="94091" y="14015"/>
                  </a:lnTo>
                  <a:lnTo>
                    <a:pt x="97558" y="36483"/>
                  </a:lnTo>
                  <a:lnTo>
                    <a:pt x="96747" y="69988"/>
                  </a:lnTo>
                  <a:lnTo>
                    <a:pt x="90270" y="110278"/>
                  </a:lnTo>
                  <a:lnTo>
                    <a:pt x="78220" y="152645"/>
                  </a:lnTo>
                  <a:lnTo>
                    <a:pt x="58754" y="192641"/>
                  </a:lnTo>
                  <a:lnTo>
                    <a:pt x="35990" y="227821"/>
                  </a:lnTo>
                  <a:lnTo>
                    <a:pt x="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785">
              <a:extLst>
                <a:ext uri="{FF2B5EF4-FFF2-40B4-BE49-F238E27FC236}">
                  <a16:creationId xmlns:a16="http://schemas.microsoft.com/office/drawing/2014/main" xmlns="" id="{46E0572C-45A2-4507-87C9-A3C349465AC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500431" y="4025900"/>
              <a:ext cx="174527" cy="177801"/>
            </a:xfrm>
            <a:custGeom>
              <a:avLst/>
              <a:gdLst/>
              <a:ahLst/>
              <a:cxnLst/>
              <a:rect l="0" t="0" r="0" b="0"/>
              <a:pathLst>
                <a:path w="174527" h="177801">
                  <a:moveTo>
                    <a:pt x="170869" y="0"/>
                  </a:moveTo>
                  <a:lnTo>
                    <a:pt x="170869" y="0"/>
                  </a:lnTo>
                  <a:lnTo>
                    <a:pt x="174239" y="0"/>
                  </a:lnTo>
                  <a:lnTo>
                    <a:pt x="174526" y="2117"/>
                  </a:lnTo>
                  <a:lnTo>
                    <a:pt x="164748" y="36628"/>
                  </a:lnTo>
                  <a:lnTo>
                    <a:pt x="128345" y="84219"/>
                  </a:lnTo>
                  <a:lnTo>
                    <a:pt x="88497" y="124594"/>
                  </a:lnTo>
                  <a:lnTo>
                    <a:pt x="47528" y="156704"/>
                  </a:lnTo>
                  <a:lnTo>
                    <a:pt x="26210" y="167954"/>
                  </a:lnTo>
                  <a:lnTo>
                    <a:pt x="17985" y="169825"/>
                  </a:lnTo>
                  <a:lnTo>
                    <a:pt x="11092" y="169661"/>
                  </a:lnTo>
                  <a:lnTo>
                    <a:pt x="5084" y="168141"/>
                  </a:lnTo>
                  <a:lnTo>
                    <a:pt x="1784" y="164305"/>
                  </a:lnTo>
                  <a:lnTo>
                    <a:pt x="291" y="158925"/>
                  </a:lnTo>
                  <a:lnTo>
                    <a:pt x="0" y="152517"/>
                  </a:lnTo>
                  <a:lnTo>
                    <a:pt x="5321" y="139752"/>
                  </a:lnTo>
                  <a:lnTo>
                    <a:pt x="9704" y="133384"/>
                  </a:lnTo>
                  <a:lnTo>
                    <a:pt x="22099" y="124428"/>
                  </a:lnTo>
                  <a:lnTo>
                    <a:pt x="29356" y="121052"/>
                  </a:lnTo>
                  <a:lnTo>
                    <a:pt x="44944" y="119183"/>
                  </a:lnTo>
                  <a:lnTo>
                    <a:pt x="71470" y="123978"/>
                  </a:lnTo>
                  <a:lnTo>
                    <a:pt x="90002" y="132007"/>
                  </a:lnTo>
                  <a:lnTo>
                    <a:pt x="110925" y="151688"/>
                  </a:lnTo>
                  <a:lnTo>
                    <a:pt x="12641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786">
              <a:extLst>
                <a:ext uri="{FF2B5EF4-FFF2-40B4-BE49-F238E27FC236}">
                  <a16:creationId xmlns:a16="http://schemas.microsoft.com/office/drawing/2014/main" xmlns="" id="{C625B873-5BE0-4D1E-94C2-C55B93F7E75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302999" y="4235450"/>
              <a:ext cx="82552" cy="14306"/>
            </a:xfrm>
            <a:custGeom>
              <a:avLst/>
              <a:gdLst/>
              <a:ahLst/>
              <a:cxnLst/>
              <a:rect l="0" t="0" r="0" b="0"/>
              <a:pathLst>
                <a:path w="82552" h="14306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3528" y="9434"/>
                  </a:lnTo>
                  <a:lnTo>
                    <a:pt x="16855" y="14305"/>
                  </a:lnTo>
                  <a:lnTo>
                    <a:pt x="63721" y="13749"/>
                  </a:lnTo>
                  <a:lnTo>
                    <a:pt x="8255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787">
              <a:extLst>
                <a:ext uri="{FF2B5EF4-FFF2-40B4-BE49-F238E27FC236}">
                  <a16:creationId xmlns:a16="http://schemas.microsoft.com/office/drawing/2014/main" xmlns="" id="{0C9FE9A7-FCE7-4995-A663-73D1A514A91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267993" y="3793193"/>
              <a:ext cx="110049" cy="383140"/>
            </a:xfrm>
            <a:custGeom>
              <a:avLst/>
              <a:gdLst/>
              <a:ahLst/>
              <a:cxnLst/>
              <a:rect l="0" t="0" r="0" b="0"/>
              <a:pathLst>
                <a:path w="110049" h="383140">
                  <a:moveTo>
                    <a:pt x="6307" y="143807"/>
                  </a:moveTo>
                  <a:lnTo>
                    <a:pt x="6307" y="143807"/>
                  </a:lnTo>
                  <a:lnTo>
                    <a:pt x="2936" y="143807"/>
                  </a:lnTo>
                  <a:lnTo>
                    <a:pt x="1943" y="144512"/>
                  </a:lnTo>
                  <a:lnTo>
                    <a:pt x="839" y="147178"/>
                  </a:lnTo>
                  <a:lnTo>
                    <a:pt x="1955" y="183039"/>
                  </a:lnTo>
                  <a:lnTo>
                    <a:pt x="6898" y="224105"/>
                  </a:lnTo>
                  <a:lnTo>
                    <a:pt x="10097" y="255695"/>
                  </a:lnTo>
                  <a:lnTo>
                    <a:pt x="11519" y="288550"/>
                  </a:lnTo>
                  <a:lnTo>
                    <a:pt x="8948" y="335409"/>
                  </a:lnTo>
                  <a:lnTo>
                    <a:pt x="1629" y="378980"/>
                  </a:lnTo>
                  <a:lnTo>
                    <a:pt x="1072" y="383139"/>
                  </a:lnTo>
                  <a:lnTo>
                    <a:pt x="700" y="383089"/>
                  </a:lnTo>
                  <a:lnTo>
                    <a:pt x="55" y="341889"/>
                  </a:lnTo>
                  <a:lnTo>
                    <a:pt x="0" y="304516"/>
                  </a:lnTo>
                  <a:lnTo>
                    <a:pt x="681" y="257567"/>
                  </a:lnTo>
                  <a:lnTo>
                    <a:pt x="1851" y="230230"/>
                  </a:lnTo>
                  <a:lnTo>
                    <a:pt x="3337" y="201422"/>
                  </a:lnTo>
                  <a:lnTo>
                    <a:pt x="5736" y="173751"/>
                  </a:lnTo>
                  <a:lnTo>
                    <a:pt x="8749" y="146836"/>
                  </a:lnTo>
                  <a:lnTo>
                    <a:pt x="12169" y="120426"/>
                  </a:lnTo>
                  <a:lnTo>
                    <a:pt x="19730" y="77912"/>
                  </a:lnTo>
                  <a:lnTo>
                    <a:pt x="33802" y="31855"/>
                  </a:lnTo>
                  <a:lnTo>
                    <a:pt x="49496" y="5979"/>
                  </a:lnTo>
                  <a:lnTo>
                    <a:pt x="54150" y="1122"/>
                  </a:lnTo>
                  <a:lnTo>
                    <a:pt x="60780" y="0"/>
                  </a:lnTo>
                  <a:lnTo>
                    <a:pt x="77555" y="4398"/>
                  </a:lnTo>
                  <a:lnTo>
                    <a:pt x="93006" y="19053"/>
                  </a:lnTo>
                  <a:lnTo>
                    <a:pt x="100089" y="28888"/>
                  </a:lnTo>
                  <a:lnTo>
                    <a:pt x="107960" y="52985"/>
                  </a:lnTo>
                  <a:lnTo>
                    <a:pt x="110048" y="78747"/>
                  </a:lnTo>
                  <a:lnTo>
                    <a:pt x="106271" y="101956"/>
                  </a:lnTo>
                  <a:lnTo>
                    <a:pt x="89469" y="131485"/>
                  </a:lnTo>
                  <a:lnTo>
                    <a:pt x="74548" y="143740"/>
                  </a:lnTo>
                  <a:lnTo>
                    <a:pt x="58509" y="150833"/>
                  </a:lnTo>
                  <a:lnTo>
                    <a:pt x="19007" y="156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788">
              <a:extLst>
                <a:ext uri="{FF2B5EF4-FFF2-40B4-BE49-F238E27FC236}">
                  <a16:creationId xmlns:a16="http://schemas.microsoft.com/office/drawing/2014/main" xmlns="" id="{B4E7C9A2-691D-4A2E-A77B-E13E0AF24D2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363200" y="4000500"/>
              <a:ext cx="171451" cy="223685"/>
            </a:xfrm>
            <a:custGeom>
              <a:avLst/>
              <a:gdLst/>
              <a:ahLst/>
              <a:cxnLst/>
              <a:rect l="0" t="0" r="0" b="0"/>
              <a:pathLst>
                <a:path w="171451" h="223685">
                  <a:moveTo>
                    <a:pt x="0" y="95250"/>
                  </a:moveTo>
                  <a:lnTo>
                    <a:pt x="0" y="95250"/>
                  </a:lnTo>
                  <a:lnTo>
                    <a:pt x="0" y="88508"/>
                  </a:lnTo>
                  <a:lnTo>
                    <a:pt x="5644" y="81435"/>
                  </a:lnTo>
                  <a:lnTo>
                    <a:pt x="10112" y="77573"/>
                  </a:lnTo>
                  <a:lnTo>
                    <a:pt x="20722" y="73283"/>
                  </a:lnTo>
                  <a:lnTo>
                    <a:pt x="26515" y="72138"/>
                  </a:lnTo>
                  <a:lnTo>
                    <a:pt x="40477" y="76511"/>
                  </a:lnTo>
                  <a:lnTo>
                    <a:pt x="48151" y="80640"/>
                  </a:lnTo>
                  <a:lnTo>
                    <a:pt x="60441" y="96518"/>
                  </a:lnTo>
                  <a:lnTo>
                    <a:pt x="69196" y="118391"/>
                  </a:lnTo>
                  <a:lnTo>
                    <a:pt x="72713" y="157767"/>
                  </a:lnTo>
                  <a:lnTo>
                    <a:pt x="63857" y="203711"/>
                  </a:lnTo>
                  <a:lnTo>
                    <a:pt x="59424" y="217538"/>
                  </a:lnTo>
                  <a:lnTo>
                    <a:pt x="55104" y="223684"/>
                  </a:lnTo>
                  <a:lnTo>
                    <a:pt x="53669" y="222500"/>
                  </a:lnTo>
                  <a:lnTo>
                    <a:pt x="52076" y="213659"/>
                  </a:lnTo>
                  <a:lnTo>
                    <a:pt x="57920" y="179331"/>
                  </a:lnTo>
                  <a:lnTo>
                    <a:pt x="70428" y="143673"/>
                  </a:lnTo>
                  <a:lnTo>
                    <a:pt x="88451" y="104071"/>
                  </a:lnTo>
                  <a:lnTo>
                    <a:pt x="110573" y="67656"/>
                  </a:lnTo>
                  <a:lnTo>
                    <a:pt x="146827" y="2553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789">
              <a:extLst>
                <a:ext uri="{FF2B5EF4-FFF2-40B4-BE49-F238E27FC236}">
                  <a16:creationId xmlns:a16="http://schemas.microsoft.com/office/drawing/2014/main" xmlns="" id="{43634059-30DA-49F2-AA0F-828EF8AD89B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709295" y="3899161"/>
              <a:ext cx="130156" cy="336290"/>
            </a:xfrm>
            <a:custGeom>
              <a:avLst/>
              <a:gdLst/>
              <a:ahLst/>
              <a:cxnLst/>
              <a:rect l="0" t="0" r="0" b="0"/>
              <a:pathLst>
                <a:path w="130156" h="336290">
                  <a:moveTo>
                    <a:pt x="130155" y="6089"/>
                  </a:moveTo>
                  <a:lnTo>
                    <a:pt x="130155" y="6089"/>
                  </a:lnTo>
                  <a:lnTo>
                    <a:pt x="130155" y="2718"/>
                  </a:lnTo>
                  <a:lnTo>
                    <a:pt x="128743" y="1725"/>
                  </a:lnTo>
                  <a:lnTo>
                    <a:pt x="116340" y="131"/>
                  </a:lnTo>
                  <a:lnTo>
                    <a:pt x="112478" y="0"/>
                  </a:lnTo>
                  <a:lnTo>
                    <a:pt x="90188" y="13300"/>
                  </a:lnTo>
                  <a:lnTo>
                    <a:pt x="61241" y="48599"/>
                  </a:lnTo>
                  <a:lnTo>
                    <a:pt x="38849" y="86365"/>
                  </a:lnTo>
                  <a:lnTo>
                    <a:pt x="17608" y="129962"/>
                  </a:lnTo>
                  <a:lnTo>
                    <a:pt x="3464" y="172856"/>
                  </a:lnTo>
                  <a:lnTo>
                    <a:pt x="0" y="213558"/>
                  </a:lnTo>
                  <a:lnTo>
                    <a:pt x="3870" y="250697"/>
                  </a:lnTo>
                  <a:lnTo>
                    <a:pt x="12644" y="281315"/>
                  </a:lnTo>
                  <a:lnTo>
                    <a:pt x="29245" y="305271"/>
                  </a:lnTo>
                  <a:lnTo>
                    <a:pt x="39598" y="315610"/>
                  </a:lnTo>
                  <a:lnTo>
                    <a:pt x="62390" y="327098"/>
                  </a:lnTo>
                  <a:lnTo>
                    <a:pt x="98405" y="33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790">
              <a:extLst>
                <a:ext uri="{FF2B5EF4-FFF2-40B4-BE49-F238E27FC236}">
                  <a16:creationId xmlns:a16="http://schemas.microsoft.com/office/drawing/2014/main" xmlns="" id="{A96A3896-DE6C-4A4C-92B1-182ACE5D5D0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890250" y="3969633"/>
              <a:ext cx="158751" cy="234068"/>
            </a:xfrm>
            <a:custGeom>
              <a:avLst/>
              <a:gdLst/>
              <a:ahLst/>
              <a:cxnLst/>
              <a:rect l="0" t="0" r="0" b="0"/>
              <a:pathLst>
                <a:path w="158751" h="234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5774" y="42533"/>
                  </a:lnTo>
                  <a:lnTo>
                    <a:pt x="69521" y="87558"/>
                  </a:lnTo>
                  <a:lnTo>
                    <a:pt x="98631" y="126383"/>
                  </a:lnTo>
                  <a:lnTo>
                    <a:pt x="132078" y="173233"/>
                  </a:lnTo>
                  <a:lnTo>
                    <a:pt x="154749" y="220472"/>
                  </a:lnTo>
                  <a:lnTo>
                    <a:pt x="1587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791">
              <a:extLst>
                <a:ext uri="{FF2B5EF4-FFF2-40B4-BE49-F238E27FC236}">
                  <a16:creationId xmlns:a16="http://schemas.microsoft.com/office/drawing/2014/main" xmlns="" id="{868A5B40-7B72-4252-8C70-EED0E692A41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928350" y="3974133"/>
              <a:ext cx="146051" cy="267668"/>
            </a:xfrm>
            <a:custGeom>
              <a:avLst/>
              <a:gdLst/>
              <a:ahLst/>
              <a:cxnLst/>
              <a:rect l="0" t="0" r="0" b="0"/>
              <a:pathLst>
                <a:path w="146051" h="267668">
                  <a:moveTo>
                    <a:pt x="146050" y="7317"/>
                  </a:moveTo>
                  <a:lnTo>
                    <a:pt x="146050" y="7317"/>
                  </a:lnTo>
                  <a:lnTo>
                    <a:pt x="142679" y="575"/>
                  </a:lnTo>
                  <a:lnTo>
                    <a:pt x="140275" y="0"/>
                  </a:lnTo>
                  <a:lnTo>
                    <a:pt x="133841" y="3124"/>
                  </a:lnTo>
                  <a:lnTo>
                    <a:pt x="108072" y="33953"/>
                  </a:lnTo>
                  <a:lnTo>
                    <a:pt x="83371" y="77846"/>
                  </a:lnTo>
                  <a:lnTo>
                    <a:pt x="64100" y="115099"/>
                  </a:lnTo>
                  <a:lnTo>
                    <a:pt x="45658" y="155174"/>
                  </a:lnTo>
                  <a:lnTo>
                    <a:pt x="28759" y="195092"/>
                  </a:lnTo>
                  <a:lnTo>
                    <a:pt x="14192" y="231649"/>
                  </a:lnTo>
                  <a:lnTo>
                    <a:pt x="0" y="267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792">
              <a:extLst>
                <a:ext uri="{FF2B5EF4-FFF2-40B4-BE49-F238E27FC236}">
                  <a16:creationId xmlns:a16="http://schemas.microsoft.com/office/drawing/2014/main" xmlns="" id="{DB2BE75B-0A1F-4B7B-92B7-2F72AC444AE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112499" y="4222750"/>
              <a:ext cx="11558" cy="69851"/>
            </a:xfrm>
            <a:custGeom>
              <a:avLst/>
              <a:gdLst/>
              <a:ahLst/>
              <a:cxnLst/>
              <a:rect l="0" t="0" r="0" b="0"/>
              <a:pathLst>
                <a:path w="11558" h="698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1557" y="44965"/>
                  </a:lnTo>
                  <a:lnTo>
                    <a:pt x="635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793">
              <a:extLst>
                <a:ext uri="{FF2B5EF4-FFF2-40B4-BE49-F238E27FC236}">
                  <a16:creationId xmlns:a16="http://schemas.microsoft.com/office/drawing/2014/main" xmlns="" id="{E6E4B99E-60AB-4045-8210-469E04EA4CA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118850" y="4114800"/>
              <a:ext cx="19051" cy="45104"/>
            </a:xfrm>
            <a:custGeom>
              <a:avLst/>
              <a:gdLst/>
              <a:ahLst/>
              <a:cxnLst/>
              <a:rect l="0" t="0" r="0" b="0"/>
              <a:pathLst>
                <a:path w="19051" h="45104">
                  <a:moveTo>
                    <a:pt x="19050" y="0"/>
                  </a:moveTo>
                  <a:lnTo>
                    <a:pt x="19050" y="0"/>
                  </a:lnTo>
                  <a:lnTo>
                    <a:pt x="12308" y="0"/>
                  </a:lnTo>
                  <a:lnTo>
                    <a:pt x="7117" y="1881"/>
                  </a:lnTo>
                  <a:lnTo>
                    <a:pt x="4744" y="3371"/>
                  </a:lnTo>
                  <a:lnTo>
                    <a:pt x="3163" y="6480"/>
                  </a:lnTo>
                  <a:lnTo>
                    <a:pt x="1406" y="15580"/>
                  </a:lnTo>
                  <a:lnTo>
                    <a:pt x="2506" y="24798"/>
                  </a:lnTo>
                  <a:lnTo>
                    <a:pt x="8961" y="42214"/>
                  </a:lnTo>
                  <a:lnTo>
                    <a:pt x="10913" y="44371"/>
                  </a:lnTo>
                  <a:lnTo>
                    <a:pt x="12920" y="45103"/>
                  </a:lnTo>
                  <a:lnTo>
                    <a:pt x="14963" y="44885"/>
                  </a:lnTo>
                  <a:lnTo>
                    <a:pt x="16325" y="44035"/>
                  </a:lnTo>
                  <a:lnTo>
                    <a:pt x="17233" y="42762"/>
                  </a:lnTo>
                  <a:lnTo>
                    <a:pt x="17838" y="41208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794">
              <a:extLst>
                <a:ext uri="{FF2B5EF4-FFF2-40B4-BE49-F238E27FC236}">
                  <a16:creationId xmlns:a16="http://schemas.microsoft.com/office/drawing/2014/main" xmlns="" id="{7495D25F-95EC-47CC-89F0-AC0DF576BA2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280917" y="4032250"/>
              <a:ext cx="174484" cy="165101"/>
            </a:xfrm>
            <a:custGeom>
              <a:avLst/>
              <a:gdLst/>
              <a:ahLst/>
              <a:cxnLst/>
              <a:rect l="0" t="0" r="0" b="0"/>
              <a:pathLst>
                <a:path w="174484" h="165101">
                  <a:moveTo>
                    <a:pt x="174483" y="0"/>
                  </a:moveTo>
                  <a:lnTo>
                    <a:pt x="174483" y="0"/>
                  </a:lnTo>
                  <a:lnTo>
                    <a:pt x="171112" y="0"/>
                  </a:lnTo>
                  <a:lnTo>
                    <a:pt x="135251" y="15696"/>
                  </a:lnTo>
                  <a:lnTo>
                    <a:pt x="105540" y="30259"/>
                  </a:lnTo>
                  <a:lnTo>
                    <a:pt x="61763" y="55547"/>
                  </a:lnTo>
                  <a:lnTo>
                    <a:pt x="19258" y="88033"/>
                  </a:lnTo>
                  <a:lnTo>
                    <a:pt x="0" y="105420"/>
                  </a:lnTo>
                  <a:lnTo>
                    <a:pt x="306" y="110496"/>
                  </a:lnTo>
                  <a:lnTo>
                    <a:pt x="10053" y="121782"/>
                  </a:lnTo>
                  <a:lnTo>
                    <a:pt x="48857" y="136664"/>
                  </a:lnTo>
                  <a:lnTo>
                    <a:pt x="80785" y="145641"/>
                  </a:lnTo>
                  <a:lnTo>
                    <a:pt x="122968" y="156747"/>
                  </a:lnTo>
                  <a:lnTo>
                    <a:pt x="15543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515">
            <a:extLst>
              <a:ext uri="{FF2B5EF4-FFF2-40B4-BE49-F238E27FC236}">
                <a16:creationId xmlns:a16="http://schemas.microsoft.com/office/drawing/2014/main" xmlns="" id="{7C494BD2-33A3-44A7-98BD-37A91040EE12}"/>
              </a:ext>
            </a:extLst>
          </p:cNvPr>
          <p:cNvGrpSpPr/>
          <p:nvPr/>
        </p:nvGrpSpPr>
        <p:grpSpPr>
          <a:xfrm>
            <a:off x="9848850" y="4236333"/>
            <a:ext cx="158751" cy="202318"/>
            <a:chOff x="9848850" y="4236333"/>
            <a:chExt cx="158751" cy="202318"/>
          </a:xfrm>
        </p:grpSpPr>
        <p:sp>
          <p:nvSpPr>
            <p:cNvPr id="190" name="SMARTInkShape-2795">
              <a:extLst>
                <a:ext uri="{FF2B5EF4-FFF2-40B4-BE49-F238E27FC236}">
                  <a16:creationId xmlns:a16="http://schemas.microsoft.com/office/drawing/2014/main" xmlns="" id="{DD3FDFAA-2CE8-4ACE-933B-3AC49752EDB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925050" y="441325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2029"/>
                  </a:lnTo>
                  <a:lnTo>
                    <a:pt x="49914" y="1344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796">
              <a:extLst>
                <a:ext uri="{FF2B5EF4-FFF2-40B4-BE49-F238E27FC236}">
                  <a16:creationId xmlns:a16="http://schemas.microsoft.com/office/drawing/2014/main" xmlns="" id="{A3A18897-1538-4B56-AAA3-1F902964545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899650" y="4350142"/>
              <a:ext cx="107951" cy="5959"/>
            </a:xfrm>
            <a:custGeom>
              <a:avLst/>
              <a:gdLst/>
              <a:ahLst/>
              <a:cxnLst/>
              <a:rect l="0" t="0" r="0" b="0"/>
              <a:pathLst>
                <a:path w="107951" h="5959">
                  <a:moveTo>
                    <a:pt x="0" y="5958"/>
                  </a:moveTo>
                  <a:lnTo>
                    <a:pt x="0" y="5958"/>
                  </a:lnTo>
                  <a:lnTo>
                    <a:pt x="17325" y="1594"/>
                  </a:lnTo>
                  <a:lnTo>
                    <a:pt x="57436" y="0"/>
                  </a:lnTo>
                  <a:lnTo>
                    <a:pt x="10795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797">
              <a:extLst>
                <a:ext uri="{FF2B5EF4-FFF2-40B4-BE49-F238E27FC236}">
                  <a16:creationId xmlns:a16="http://schemas.microsoft.com/office/drawing/2014/main" xmlns="" id="{F8CA595C-FFB4-4D4C-A3EC-E84CA5ADD42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848850" y="4236333"/>
              <a:ext cx="25401" cy="18168"/>
            </a:xfrm>
            <a:custGeom>
              <a:avLst/>
              <a:gdLst/>
              <a:ahLst/>
              <a:cxnLst/>
              <a:rect l="0" t="0" r="0" b="0"/>
              <a:pathLst>
                <a:path w="25401" h="18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540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798">
              <a:extLst>
                <a:ext uri="{FF2B5EF4-FFF2-40B4-BE49-F238E27FC236}">
                  <a16:creationId xmlns:a16="http://schemas.microsoft.com/office/drawing/2014/main" xmlns="" id="{770CEC94-77B4-4CFB-864C-0B09A58E30F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848850" y="4318000"/>
              <a:ext cx="3145" cy="107951"/>
            </a:xfrm>
            <a:custGeom>
              <a:avLst/>
              <a:gdLst/>
              <a:ahLst/>
              <a:cxnLst/>
              <a:rect l="0" t="0" r="0" b="0"/>
              <a:pathLst>
                <a:path w="3145" h="107951">
                  <a:moveTo>
                    <a:pt x="0" y="0"/>
                  </a:moveTo>
                  <a:lnTo>
                    <a:pt x="0" y="0"/>
                  </a:lnTo>
                  <a:lnTo>
                    <a:pt x="705" y="44030"/>
                  </a:lnTo>
                  <a:lnTo>
                    <a:pt x="3144" y="8142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516">
            <a:extLst>
              <a:ext uri="{FF2B5EF4-FFF2-40B4-BE49-F238E27FC236}">
                <a16:creationId xmlns:a16="http://schemas.microsoft.com/office/drawing/2014/main" xmlns="" id="{A73F7832-C94E-4A3C-B9E6-CDA52BC90DED}"/>
              </a:ext>
            </a:extLst>
          </p:cNvPr>
          <p:cNvGrpSpPr/>
          <p:nvPr/>
        </p:nvGrpSpPr>
        <p:grpSpPr>
          <a:xfrm>
            <a:off x="3698679" y="5099050"/>
            <a:ext cx="333572" cy="179473"/>
            <a:chOff x="3698679" y="5099050"/>
            <a:chExt cx="333572" cy="179473"/>
          </a:xfrm>
        </p:grpSpPr>
        <p:sp>
          <p:nvSpPr>
            <p:cNvPr id="195" name="SMARTInkShape-2799">
              <a:extLst>
                <a:ext uri="{FF2B5EF4-FFF2-40B4-BE49-F238E27FC236}">
                  <a16:creationId xmlns:a16="http://schemas.microsoft.com/office/drawing/2014/main" xmlns="" id="{0C39176E-FAA1-44D7-8957-8D837BFC66E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698679" y="5238750"/>
              <a:ext cx="276422" cy="39773"/>
            </a:xfrm>
            <a:custGeom>
              <a:avLst/>
              <a:gdLst/>
              <a:ahLst/>
              <a:cxnLst/>
              <a:rect l="0" t="0" r="0" b="0"/>
              <a:pathLst>
                <a:path w="276422" h="39773">
                  <a:moveTo>
                    <a:pt x="3371" y="31750"/>
                  </a:moveTo>
                  <a:lnTo>
                    <a:pt x="3371" y="31750"/>
                  </a:lnTo>
                  <a:lnTo>
                    <a:pt x="0" y="38492"/>
                  </a:lnTo>
                  <a:lnTo>
                    <a:pt x="3240" y="39772"/>
                  </a:lnTo>
                  <a:lnTo>
                    <a:pt x="48266" y="34876"/>
                  </a:lnTo>
                  <a:lnTo>
                    <a:pt x="90352" y="28200"/>
                  </a:lnTo>
                  <a:lnTo>
                    <a:pt x="116392" y="24444"/>
                  </a:lnTo>
                  <a:lnTo>
                    <a:pt x="144334" y="20529"/>
                  </a:lnTo>
                  <a:lnTo>
                    <a:pt x="171430" y="16509"/>
                  </a:lnTo>
                  <a:lnTo>
                    <a:pt x="197960" y="12417"/>
                  </a:lnTo>
                  <a:lnTo>
                    <a:pt x="241549" y="5519"/>
                  </a:lnTo>
                  <a:lnTo>
                    <a:pt x="276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800">
              <a:extLst>
                <a:ext uri="{FF2B5EF4-FFF2-40B4-BE49-F238E27FC236}">
                  <a16:creationId xmlns:a16="http://schemas.microsoft.com/office/drawing/2014/main" xmlns="" id="{0AFBE1FD-E244-4DFB-983D-4939900E51C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727450" y="5099050"/>
              <a:ext cx="304801" cy="6351"/>
            </a:xfrm>
            <a:custGeom>
              <a:avLst/>
              <a:gdLst/>
              <a:ahLst/>
              <a:cxnLst/>
              <a:rect l="0" t="0" r="0" b="0"/>
              <a:pathLst>
                <a:path w="304801" h="6351">
                  <a:moveTo>
                    <a:pt x="0" y="6350"/>
                  </a:moveTo>
                  <a:lnTo>
                    <a:pt x="0" y="6350"/>
                  </a:lnTo>
                  <a:lnTo>
                    <a:pt x="44812" y="6350"/>
                  </a:lnTo>
                  <a:lnTo>
                    <a:pt x="88302" y="2979"/>
                  </a:lnTo>
                  <a:lnTo>
                    <a:pt x="126969" y="1324"/>
                  </a:lnTo>
                  <a:lnTo>
                    <a:pt x="170025" y="588"/>
                  </a:lnTo>
                  <a:lnTo>
                    <a:pt x="215031" y="261"/>
                  </a:lnTo>
                  <a:lnTo>
                    <a:pt x="253379" y="116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517">
            <a:extLst>
              <a:ext uri="{FF2B5EF4-FFF2-40B4-BE49-F238E27FC236}">
                <a16:creationId xmlns:a16="http://schemas.microsoft.com/office/drawing/2014/main" xmlns="" id="{E5D5E662-DC3F-4D04-B2D0-695617EE2095}"/>
              </a:ext>
            </a:extLst>
          </p:cNvPr>
          <p:cNvGrpSpPr/>
          <p:nvPr/>
        </p:nvGrpSpPr>
        <p:grpSpPr>
          <a:xfrm>
            <a:off x="4536879" y="4892049"/>
            <a:ext cx="320872" cy="532145"/>
            <a:chOff x="4536879" y="4892049"/>
            <a:chExt cx="320872" cy="532145"/>
          </a:xfrm>
        </p:grpSpPr>
        <p:sp>
          <p:nvSpPr>
            <p:cNvPr id="198" name="SMARTInkShape-2801">
              <a:extLst>
                <a:ext uri="{FF2B5EF4-FFF2-40B4-BE49-F238E27FC236}">
                  <a16:creationId xmlns:a16="http://schemas.microsoft.com/office/drawing/2014/main" xmlns="" id="{DFA9C4B7-E8A5-4F74-800A-E3C202CF21A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680838" y="5296101"/>
              <a:ext cx="151513" cy="128093"/>
            </a:xfrm>
            <a:custGeom>
              <a:avLst/>
              <a:gdLst/>
              <a:ahLst/>
              <a:cxnLst/>
              <a:rect l="0" t="0" r="0" b="0"/>
              <a:pathLst>
                <a:path w="151513" h="128093">
                  <a:moveTo>
                    <a:pt x="5462" y="18849"/>
                  </a:moveTo>
                  <a:lnTo>
                    <a:pt x="5462" y="18849"/>
                  </a:lnTo>
                  <a:lnTo>
                    <a:pt x="8833" y="64283"/>
                  </a:lnTo>
                  <a:lnTo>
                    <a:pt x="6393" y="105718"/>
                  </a:lnTo>
                  <a:lnTo>
                    <a:pt x="5544" y="128092"/>
                  </a:lnTo>
                  <a:lnTo>
                    <a:pt x="0" y="84779"/>
                  </a:lnTo>
                  <a:lnTo>
                    <a:pt x="6117" y="49438"/>
                  </a:lnTo>
                  <a:lnTo>
                    <a:pt x="20237" y="22268"/>
                  </a:lnTo>
                  <a:lnTo>
                    <a:pt x="37827" y="4183"/>
                  </a:lnTo>
                  <a:lnTo>
                    <a:pt x="53948" y="101"/>
                  </a:lnTo>
                  <a:lnTo>
                    <a:pt x="63186" y="0"/>
                  </a:lnTo>
                  <a:lnTo>
                    <a:pt x="79095" y="5533"/>
                  </a:lnTo>
                  <a:lnTo>
                    <a:pt x="109926" y="29703"/>
                  </a:lnTo>
                  <a:lnTo>
                    <a:pt x="128058" y="56794"/>
                  </a:lnTo>
                  <a:lnTo>
                    <a:pt x="144610" y="102924"/>
                  </a:lnTo>
                  <a:lnTo>
                    <a:pt x="151512" y="114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802">
              <a:extLst>
                <a:ext uri="{FF2B5EF4-FFF2-40B4-BE49-F238E27FC236}">
                  <a16:creationId xmlns:a16="http://schemas.microsoft.com/office/drawing/2014/main" xmlns="" id="{0F39310C-8949-4E9C-A58E-0F885486F24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536879" y="5194300"/>
              <a:ext cx="320872" cy="43928"/>
            </a:xfrm>
            <a:custGeom>
              <a:avLst/>
              <a:gdLst/>
              <a:ahLst/>
              <a:cxnLst/>
              <a:rect l="0" t="0" r="0" b="0"/>
              <a:pathLst>
                <a:path w="320872" h="43928">
                  <a:moveTo>
                    <a:pt x="3371" y="31750"/>
                  </a:moveTo>
                  <a:lnTo>
                    <a:pt x="3371" y="31750"/>
                  </a:lnTo>
                  <a:lnTo>
                    <a:pt x="0" y="38492"/>
                  </a:lnTo>
                  <a:lnTo>
                    <a:pt x="418" y="40478"/>
                  </a:lnTo>
                  <a:lnTo>
                    <a:pt x="2108" y="41801"/>
                  </a:lnTo>
                  <a:lnTo>
                    <a:pt x="4646" y="42684"/>
                  </a:lnTo>
                  <a:lnTo>
                    <a:pt x="28443" y="43927"/>
                  </a:lnTo>
                  <a:lnTo>
                    <a:pt x="59905" y="38573"/>
                  </a:lnTo>
                  <a:lnTo>
                    <a:pt x="101875" y="29844"/>
                  </a:lnTo>
                  <a:lnTo>
                    <a:pt x="126896" y="25540"/>
                  </a:lnTo>
                  <a:lnTo>
                    <a:pt x="153454" y="21260"/>
                  </a:lnTo>
                  <a:lnTo>
                    <a:pt x="178921" y="17702"/>
                  </a:lnTo>
                  <a:lnTo>
                    <a:pt x="203660" y="14623"/>
                  </a:lnTo>
                  <a:lnTo>
                    <a:pt x="249022" y="9321"/>
                  </a:lnTo>
                  <a:lnTo>
                    <a:pt x="285645" y="4613"/>
                  </a:lnTo>
                  <a:lnTo>
                    <a:pt x="320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803">
              <a:extLst>
                <a:ext uri="{FF2B5EF4-FFF2-40B4-BE49-F238E27FC236}">
                  <a16:creationId xmlns:a16="http://schemas.microsoft.com/office/drawing/2014/main" xmlns="" id="{FA3597D5-E75A-4196-ADE0-C9CF79B7DC8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692650" y="4892049"/>
              <a:ext cx="6351" cy="238752"/>
            </a:xfrm>
            <a:custGeom>
              <a:avLst/>
              <a:gdLst/>
              <a:ahLst/>
              <a:cxnLst/>
              <a:rect l="0" t="0" r="0" b="0"/>
              <a:pathLst>
                <a:path w="6351" h="238752">
                  <a:moveTo>
                    <a:pt x="0" y="29201"/>
                  </a:moveTo>
                  <a:lnTo>
                    <a:pt x="0" y="29201"/>
                  </a:lnTo>
                  <a:lnTo>
                    <a:pt x="705" y="14697"/>
                  </a:lnTo>
                  <a:lnTo>
                    <a:pt x="5467" y="0"/>
                  </a:lnTo>
                  <a:lnTo>
                    <a:pt x="5761" y="562"/>
                  </a:lnTo>
                  <a:lnTo>
                    <a:pt x="5593" y="41657"/>
                  </a:lnTo>
                  <a:lnTo>
                    <a:pt x="2956" y="72837"/>
                  </a:lnTo>
                  <a:lnTo>
                    <a:pt x="1313" y="107861"/>
                  </a:lnTo>
                  <a:lnTo>
                    <a:pt x="584" y="143889"/>
                  </a:lnTo>
                  <a:lnTo>
                    <a:pt x="259" y="178716"/>
                  </a:lnTo>
                  <a:lnTo>
                    <a:pt x="4415" y="223965"/>
                  </a:lnTo>
                  <a:lnTo>
                    <a:pt x="6350" y="238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518">
            <a:extLst>
              <a:ext uri="{FF2B5EF4-FFF2-40B4-BE49-F238E27FC236}">
                <a16:creationId xmlns:a16="http://schemas.microsoft.com/office/drawing/2014/main" xmlns="" id="{8B40E6EE-89F5-45AE-B396-4441ADECD1EC}"/>
              </a:ext>
            </a:extLst>
          </p:cNvPr>
          <p:cNvGrpSpPr/>
          <p:nvPr/>
        </p:nvGrpSpPr>
        <p:grpSpPr>
          <a:xfrm>
            <a:off x="5152542" y="4982655"/>
            <a:ext cx="543409" cy="237046"/>
            <a:chOff x="5152542" y="4982655"/>
            <a:chExt cx="543409" cy="237046"/>
          </a:xfrm>
        </p:grpSpPr>
        <p:sp>
          <p:nvSpPr>
            <p:cNvPr id="202" name="SMARTInkShape-2804">
              <a:extLst>
                <a:ext uri="{FF2B5EF4-FFF2-40B4-BE49-F238E27FC236}">
                  <a16:creationId xmlns:a16="http://schemas.microsoft.com/office/drawing/2014/main" xmlns="" id="{DE9FC5E4-3BFA-47BD-A753-CCB5B91CDC7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689600" y="5156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805">
              <a:extLst>
                <a:ext uri="{FF2B5EF4-FFF2-40B4-BE49-F238E27FC236}">
                  <a16:creationId xmlns:a16="http://schemas.microsoft.com/office/drawing/2014/main" xmlns="" id="{8A73D7ED-E11F-4F46-9C81-F519FF8C9A4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435861" y="4982655"/>
              <a:ext cx="158490" cy="208170"/>
            </a:xfrm>
            <a:custGeom>
              <a:avLst/>
              <a:gdLst/>
              <a:ahLst/>
              <a:cxnLst/>
              <a:rect l="0" t="0" r="0" b="0"/>
              <a:pathLst>
                <a:path w="158490" h="208170">
                  <a:moveTo>
                    <a:pt x="6089" y="46545"/>
                  </a:moveTo>
                  <a:lnTo>
                    <a:pt x="6089" y="46545"/>
                  </a:lnTo>
                  <a:lnTo>
                    <a:pt x="622" y="41078"/>
                  </a:lnTo>
                  <a:lnTo>
                    <a:pt x="327" y="41489"/>
                  </a:lnTo>
                  <a:lnTo>
                    <a:pt x="0" y="43828"/>
                  </a:lnTo>
                  <a:lnTo>
                    <a:pt x="11291" y="84668"/>
                  </a:lnTo>
                  <a:lnTo>
                    <a:pt x="20409" y="122438"/>
                  </a:lnTo>
                  <a:lnTo>
                    <a:pt x="26086" y="169721"/>
                  </a:lnTo>
                  <a:lnTo>
                    <a:pt x="28382" y="187368"/>
                  </a:lnTo>
                  <a:lnTo>
                    <a:pt x="25706" y="208169"/>
                  </a:lnTo>
                  <a:lnTo>
                    <a:pt x="18565" y="193760"/>
                  </a:lnTo>
                  <a:lnTo>
                    <a:pt x="12944" y="149395"/>
                  </a:lnTo>
                  <a:lnTo>
                    <a:pt x="9606" y="114598"/>
                  </a:lnTo>
                  <a:lnTo>
                    <a:pt x="11415" y="81259"/>
                  </a:lnTo>
                  <a:lnTo>
                    <a:pt x="17628" y="52801"/>
                  </a:lnTo>
                  <a:lnTo>
                    <a:pt x="33027" y="24880"/>
                  </a:lnTo>
                  <a:lnTo>
                    <a:pt x="44872" y="10105"/>
                  </a:lnTo>
                  <a:lnTo>
                    <a:pt x="60956" y="2127"/>
                  </a:lnTo>
                  <a:lnTo>
                    <a:pt x="70184" y="0"/>
                  </a:lnTo>
                  <a:lnTo>
                    <a:pt x="87963" y="1399"/>
                  </a:lnTo>
                  <a:lnTo>
                    <a:pt x="96655" y="3748"/>
                  </a:lnTo>
                  <a:lnTo>
                    <a:pt x="111957" y="13883"/>
                  </a:lnTo>
                  <a:lnTo>
                    <a:pt x="139028" y="46757"/>
                  </a:lnTo>
                  <a:lnTo>
                    <a:pt x="151625" y="80239"/>
                  </a:lnTo>
                  <a:lnTo>
                    <a:pt x="156455" y="120342"/>
                  </a:lnTo>
                  <a:lnTo>
                    <a:pt x="158489" y="14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806">
              <a:extLst>
                <a:ext uri="{FF2B5EF4-FFF2-40B4-BE49-F238E27FC236}">
                  <a16:creationId xmlns:a16="http://schemas.microsoft.com/office/drawing/2014/main" xmlns="" id="{6EFEF1A1-A145-4C8C-9087-4E1422AB2DF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152542" y="5213350"/>
              <a:ext cx="10009" cy="6351"/>
            </a:xfrm>
            <a:custGeom>
              <a:avLst/>
              <a:gdLst/>
              <a:ahLst/>
              <a:cxnLst/>
              <a:rect l="0" t="0" r="0" b="0"/>
              <a:pathLst>
                <a:path w="1000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2966" y="588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519">
            <a:extLst>
              <a:ext uri="{FF2B5EF4-FFF2-40B4-BE49-F238E27FC236}">
                <a16:creationId xmlns:a16="http://schemas.microsoft.com/office/drawing/2014/main" xmlns="" id="{E01380CD-F5AE-40FE-9E75-1D3FA17E0817}"/>
              </a:ext>
            </a:extLst>
          </p:cNvPr>
          <p:cNvGrpSpPr/>
          <p:nvPr/>
        </p:nvGrpSpPr>
        <p:grpSpPr>
          <a:xfrm>
            <a:off x="6064250" y="4744205"/>
            <a:ext cx="1645034" cy="431046"/>
            <a:chOff x="6064250" y="4744205"/>
            <a:chExt cx="1645034" cy="431046"/>
          </a:xfrm>
        </p:grpSpPr>
        <p:sp>
          <p:nvSpPr>
            <p:cNvPr id="206" name="SMARTInkShape-2807">
              <a:extLst>
                <a:ext uri="{FF2B5EF4-FFF2-40B4-BE49-F238E27FC236}">
                  <a16:creationId xmlns:a16="http://schemas.microsoft.com/office/drawing/2014/main" xmlns="" id="{21962035-E929-4024-8E27-2761920EBFB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064250" y="4744205"/>
              <a:ext cx="112561" cy="362303"/>
            </a:xfrm>
            <a:custGeom>
              <a:avLst/>
              <a:gdLst/>
              <a:ahLst/>
              <a:cxnLst/>
              <a:rect l="0" t="0" r="0" b="0"/>
              <a:pathLst>
                <a:path w="112561" h="362303">
                  <a:moveTo>
                    <a:pt x="0" y="157995"/>
                  </a:moveTo>
                  <a:lnTo>
                    <a:pt x="0" y="157995"/>
                  </a:lnTo>
                  <a:lnTo>
                    <a:pt x="0" y="142447"/>
                  </a:lnTo>
                  <a:lnTo>
                    <a:pt x="5775" y="183206"/>
                  </a:lnTo>
                  <a:lnTo>
                    <a:pt x="12209" y="214356"/>
                  </a:lnTo>
                  <a:lnTo>
                    <a:pt x="17892" y="251247"/>
                  </a:lnTo>
                  <a:lnTo>
                    <a:pt x="22062" y="288341"/>
                  </a:lnTo>
                  <a:lnTo>
                    <a:pt x="25117" y="330907"/>
                  </a:lnTo>
                  <a:lnTo>
                    <a:pt x="28766" y="355749"/>
                  </a:lnTo>
                  <a:lnTo>
                    <a:pt x="28350" y="359681"/>
                  </a:lnTo>
                  <a:lnTo>
                    <a:pt x="27367" y="362302"/>
                  </a:lnTo>
                  <a:lnTo>
                    <a:pt x="26710" y="361228"/>
                  </a:lnTo>
                  <a:lnTo>
                    <a:pt x="18831" y="318248"/>
                  </a:lnTo>
                  <a:lnTo>
                    <a:pt x="13543" y="282605"/>
                  </a:lnTo>
                  <a:lnTo>
                    <a:pt x="8841" y="238777"/>
                  </a:lnTo>
                  <a:lnTo>
                    <a:pt x="6600" y="213261"/>
                  </a:lnTo>
                  <a:lnTo>
                    <a:pt x="4400" y="186372"/>
                  </a:lnTo>
                  <a:lnTo>
                    <a:pt x="5050" y="159980"/>
                  </a:lnTo>
                  <a:lnTo>
                    <a:pt x="7601" y="133918"/>
                  </a:lnTo>
                  <a:lnTo>
                    <a:pt x="15372" y="86616"/>
                  </a:lnTo>
                  <a:lnTo>
                    <a:pt x="23530" y="51482"/>
                  </a:lnTo>
                  <a:lnTo>
                    <a:pt x="35622" y="27400"/>
                  </a:lnTo>
                  <a:lnTo>
                    <a:pt x="49699" y="11053"/>
                  </a:lnTo>
                  <a:lnTo>
                    <a:pt x="63011" y="1436"/>
                  </a:lnTo>
                  <a:lnTo>
                    <a:pt x="69523" y="0"/>
                  </a:lnTo>
                  <a:lnTo>
                    <a:pt x="82405" y="2168"/>
                  </a:lnTo>
                  <a:lnTo>
                    <a:pt x="93304" y="9716"/>
                  </a:lnTo>
                  <a:lnTo>
                    <a:pt x="98187" y="14693"/>
                  </a:lnTo>
                  <a:lnTo>
                    <a:pt x="108428" y="41922"/>
                  </a:lnTo>
                  <a:lnTo>
                    <a:pt x="112560" y="73430"/>
                  </a:lnTo>
                  <a:lnTo>
                    <a:pt x="107883" y="92659"/>
                  </a:lnTo>
                  <a:lnTo>
                    <a:pt x="97336" y="110613"/>
                  </a:lnTo>
                  <a:lnTo>
                    <a:pt x="72977" y="133765"/>
                  </a:lnTo>
                  <a:lnTo>
                    <a:pt x="44450" y="145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808">
              <a:extLst>
                <a:ext uri="{FF2B5EF4-FFF2-40B4-BE49-F238E27FC236}">
                  <a16:creationId xmlns:a16="http://schemas.microsoft.com/office/drawing/2014/main" xmlns="" id="{23D378FF-C5E7-49A8-A17C-2E49FE02A2A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155621" y="4946650"/>
              <a:ext cx="156280" cy="137267"/>
            </a:xfrm>
            <a:custGeom>
              <a:avLst/>
              <a:gdLst/>
              <a:ahLst/>
              <a:cxnLst/>
              <a:rect l="0" t="0" r="0" b="0"/>
              <a:pathLst>
                <a:path w="156280" h="137267">
                  <a:moveTo>
                    <a:pt x="16579" y="57150"/>
                  </a:moveTo>
                  <a:lnTo>
                    <a:pt x="16579" y="57150"/>
                  </a:lnTo>
                  <a:lnTo>
                    <a:pt x="3487" y="52081"/>
                  </a:lnTo>
                  <a:lnTo>
                    <a:pt x="177" y="48311"/>
                  </a:lnTo>
                  <a:lnTo>
                    <a:pt x="0" y="45613"/>
                  </a:lnTo>
                  <a:lnTo>
                    <a:pt x="1685" y="38852"/>
                  </a:lnTo>
                  <a:lnTo>
                    <a:pt x="8548" y="33025"/>
                  </a:lnTo>
                  <a:lnTo>
                    <a:pt x="13342" y="30483"/>
                  </a:lnTo>
                  <a:lnTo>
                    <a:pt x="29957" y="31422"/>
                  </a:lnTo>
                  <a:lnTo>
                    <a:pt x="40314" y="33648"/>
                  </a:lnTo>
                  <a:lnTo>
                    <a:pt x="59348" y="47410"/>
                  </a:lnTo>
                  <a:lnTo>
                    <a:pt x="91193" y="87368"/>
                  </a:lnTo>
                  <a:lnTo>
                    <a:pt x="99130" y="106328"/>
                  </a:lnTo>
                  <a:lnTo>
                    <a:pt x="101951" y="122751"/>
                  </a:lnTo>
                  <a:lnTo>
                    <a:pt x="100854" y="134754"/>
                  </a:lnTo>
                  <a:lnTo>
                    <a:pt x="99574" y="137108"/>
                  </a:lnTo>
                  <a:lnTo>
                    <a:pt x="98014" y="137266"/>
                  </a:lnTo>
                  <a:lnTo>
                    <a:pt x="96269" y="135961"/>
                  </a:lnTo>
                  <a:lnTo>
                    <a:pt x="87071" y="120640"/>
                  </a:lnTo>
                  <a:lnTo>
                    <a:pt x="82151" y="91484"/>
                  </a:lnTo>
                  <a:lnTo>
                    <a:pt x="87435" y="59405"/>
                  </a:lnTo>
                  <a:lnTo>
                    <a:pt x="99811" y="40043"/>
                  </a:lnTo>
                  <a:lnTo>
                    <a:pt x="117071" y="23441"/>
                  </a:lnTo>
                  <a:lnTo>
                    <a:pt x="1562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809">
              <a:extLst>
                <a:ext uri="{FF2B5EF4-FFF2-40B4-BE49-F238E27FC236}">
                  <a16:creationId xmlns:a16="http://schemas.microsoft.com/office/drawing/2014/main" xmlns="" id="{5BFEE8E2-8117-434C-A7B0-AE1BD1931EA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480301" y="4804991"/>
              <a:ext cx="123700" cy="294060"/>
            </a:xfrm>
            <a:custGeom>
              <a:avLst/>
              <a:gdLst/>
              <a:ahLst/>
              <a:cxnLst/>
              <a:rect l="0" t="0" r="0" b="0"/>
              <a:pathLst>
                <a:path w="123700" h="294060">
                  <a:moveTo>
                    <a:pt x="66549" y="33709"/>
                  </a:moveTo>
                  <a:lnTo>
                    <a:pt x="66549" y="33709"/>
                  </a:lnTo>
                  <a:lnTo>
                    <a:pt x="65844" y="6990"/>
                  </a:lnTo>
                  <a:lnTo>
                    <a:pt x="63178" y="1138"/>
                  </a:lnTo>
                  <a:lnTo>
                    <a:pt x="60774" y="0"/>
                  </a:lnTo>
                  <a:lnTo>
                    <a:pt x="54340" y="618"/>
                  </a:lnTo>
                  <a:lnTo>
                    <a:pt x="39413" y="8304"/>
                  </a:lnTo>
                  <a:lnTo>
                    <a:pt x="21585" y="33002"/>
                  </a:lnTo>
                  <a:lnTo>
                    <a:pt x="6268" y="77244"/>
                  </a:lnTo>
                  <a:lnTo>
                    <a:pt x="952" y="112324"/>
                  </a:lnTo>
                  <a:lnTo>
                    <a:pt x="0" y="148377"/>
                  </a:lnTo>
                  <a:lnTo>
                    <a:pt x="4281" y="183215"/>
                  </a:lnTo>
                  <a:lnTo>
                    <a:pt x="21366" y="227820"/>
                  </a:lnTo>
                  <a:lnTo>
                    <a:pt x="44302" y="261106"/>
                  </a:lnTo>
                  <a:lnTo>
                    <a:pt x="72343" y="285471"/>
                  </a:lnTo>
                  <a:lnTo>
                    <a:pt x="92643" y="291889"/>
                  </a:lnTo>
                  <a:lnTo>
                    <a:pt x="123699" y="294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810">
              <a:extLst>
                <a:ext uri="{FF2B5EF4-FFF2-40B4-BE49-F238E27FC236}">
                  <a16:creationId xmlns:a16="http://schemas.microsoft.com/office/drawing/2014/main" xmlns="" id="{3F070907-1C6B-4597-8D68-BAC2543B45C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627727" y="4870450"/>
              <a:ext cx="160424" cy="209551"/>
            </a:xfrm>
            <a:custGeom>
              <a:avLst/>
              <a:gdLst/>
              <a:ahLst/>
              <a:cxnLst/>
              <a:rect l="0" t="0" r="0" b="0"/>
              <a:pathLst>
                <a:path w="160424" h="209551">
                  <a:moveTo>
                    <a:pt x="8023" y="0"/>
                  </a:moveTo>
                  <a:lnTo>
                    <a:pt x="8023" y="0"/>
                  </a:lnTo>
                  <a:lnTo>
                    <a:pt x="1281" y="0"/>
                  </a:lnTo>
                  <a:lnTo>
                    <a:pt x="0" y="2117"/>
                  </a:lnTo>
                  <a:lnTo>
                    <a:pt x="459" y="10113"/>
                  </a:lnTo>
                  <a:lnTo>
                    <a:pt x="36920" y="56990"/>
                  </a:lnTo>
                  <a:lnTo>
                    <a:pt x="79817" y="102117"/>
                  </a:lnTo>
                  <a:lnTo>
                    <a:pt x="123412" y="143852"/>
                  </a:lnTo>
                  <a:lnTo>
                    <a:pt x="149663" y="179482"/>
                  </a:lnTo>
                  <a:lnTo>
                    <a:pt x="16042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811">
              <a:extLst>
                <a:ext uri="{FF2B5EF4-FFF2-40B4-BE49-F238E27FC236}">
                  <a16:creationId xmlns:a16="http://schemas.microsoft.com/office/drawing/2014/main" xmlns="" id="{3BD81321-92C1-488D-BDDE-8DD49F22160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672949" y="4854379"/>
              <a:ext cx="121552" cy="251022"/>
            </a:xfrm>
            <a:custGeom>
              <a:avLst/>
              <a:gdLst/>
              <a:ahLst/>
              <a:cxnLst/>
              <a:rect l="0" t="0" r="0" b="0"/>
              <a:pathLst>
                <a:path w="121552" h="251022">
                  <a:moveTo>
                    <a:pt x="121551" y="3371"/>
                  </a:moveTo>
                  <a:lnTo>
                    <a:pt x="121551" y="3371"/>
                  </a:lnTo>
                  <a:lnTo>
                    <a:pt x="121550" y="0"/>
                  </a:lnTo>
                  <a:lnTo>
                    <a:pt x="120846" y="418"/>
                  </a:lnTo>
                  <a:lnTo>
                    <a:pt x="99897" y="42327"/>
                  </a:lnTo>
                  <a:lnTo>
                    <a:pt x="78916" y="83587"/>
                  </a:lnTo>
                  <a:lnTo>
                    <a:pt x="52238" y="129680"/>
                  </a:lnTo>
                  <a:lnTo>
                    <a:pt x="26460" y="174616"/>
                  </a:lnTo>
                  <a:lnTo>
                    <a:pt x="2578" y="220563"/>
                  </a:lnTo>
                  <a:lnTo>
                    <a:pt x="0" y="234192"/>
                  </a:lnTo>
                  <a:lnTo>
                    <a:pt x="901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812">
              <a:extLst>
                <a:ext uri="{FF2B5EF4-FFF2-40B4-BE49-F238E27FC236}">
                  <a16:creationId xmlns:a16="http://schemas.microsoft.com/office/drawing/2014/main" xmlns="" id="{AF507290-63A1-4E53-8CBC-EFCD3AE2228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886091" y="5060950"/>
              <a:ext cx="10010" cy="114301"/>
            </a:xfrm>
            <a:custGeom>
              <a:avLst/>
              <a:gdLst/>
              <a:ahLst/>
              <a:cxnLst/>
              <a:rect l="0" t="0" r="0" b="0"/>
              <a:pathLst>
                <a:path w="10010" h="1143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727" y="5645"/>
                  </a:lnTo>
                  <a:lnTo>
                    <a:pt x="7900" y="46996"/>
                  </a:lnTo>
                  <a:lnTo>
                    <a:pt x="9593" y="87104"/>
                  </a:lnTo>
                  <a:lnTo>
                    <a:pt x="1000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813">
              <a:extLst>
                <a:ext uri="{FF2B5EF4-FFF2-40B4-BE49-F238E27FC236}">
                  <a16:creationId xmlns:a16="http://schemas.microsoft.com/office/drawing/2014/main" xmlns="" id="{5A87FA67-0DF0-498F-9E6D-C0C85AD85F5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083358" y="4886980"/>
              <a:ext cx="165436" cy="154921"/>
            </a:xfrm>
            <a:custGeom>
              <a:avLst/>
              <a:gdLst/>
              <a:ahLst/>
              <a:cxnLst/>
              <a:rect l="0" t="0" r="0" b="0"/>
              <a:pathLst>
                <a:path w="165436" h="154921">
                  <a:moveTo>
                    <a:pt x="98492" y="21570"/>
                  </a:moveTo>
                  <a:lnTo>
                    <a:pt x="98492" y="21570"/>
                  </a:lnTo>
                  <a:lnTo>
                    <a:pt x="105233" y="14828"/>
                  </a:lnTo>
                  <a:lnTo>
                    <a:pt x="142651" y="555"/>
                  </a:lnTo>
                  <a:lnTo>
                    <a:pt x="153630" y="0"/>
                  </a:lnTo>
                  <a:lnTo>
                    <a:pt x="161804" y="2106"/>
                  </a:lnTo>
                  <a:lnTo>
                    <a:pt x="163983" y="3654"/>
                  </a:lnTo>
                  <a:lnTo>
                    <a:pt x="165435" y="5393"/>
                  </a:lnTo>
                  <a:lnTo>
                    <a:pt x="164993" y="8669"/>
                  </a:lnTo>
                  <a:lnTo>
                    <a:pt x="160739" y="17952"/>
                  </a:lnTo>
                  <a:lnTo>
                    <a:pt x="136927" y="35079"/>
                  </a:lnTo>
                  <a:lnTo>
                    <a:pt x="90248" y="60535"/>
                  </a:lnTo>
                  <a:lnTo>
                    <a:pt x="50032" y="83132"/>
                  </a:lnTo>
                  <a:lnTo>
                    <a:pt x="3358" y="113194"/>
                  </a:lnTo>
                  <a:lnTo>
                    <a:pt x="497" y="117930"/>
                  </a:lnTo>
                  <a:lnTo>
                    <a:pt x="0" y="122499"/>
                  </a:lnTo>
                  <a:lnTo>
                    <a:pt x="1081" y="126956"/>
                  </a:lnTo>
                  <a:lnTo>
                    <a:pt x="4623" y="130633"/>
                  </a:lnTo>
                  <a:lnTo>
                    <a:pt x="16085" y="136600"/>
                  </a:lnTo>
                  <a:lnTo>
                    <a:pt x="63059" y="145474"/>
                  </a:lnTo>
                  <a:lnTo>
                    <a:pt x="96150" y="147194"/>
                  </a:lnTo>
                  <a:lnTo>
                    <a:pt x="136996" y="151533"/>
                  </a:lnTo>
                  <a:lnTo>
                    <a:pt x="161992" y="15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814">
              <a:extLst>
                <a:ext uri="{FF2B5EF4-FFF2-40B4-BE49-F238E27FC236}">
                  <a16:creationId xmlns:a16="http://schemas.microsoft.com/office/drawing/2014/main" xmlns="" id="{339175A3-7A60-46D4-813A-5727E28CF1F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122879" y="5092700"/>
              <a:ext cx="160572" cy="12600"/>
            </a:xfrm>
            <a:custGeom>
              <a:avLst/>
              <a:gdLst/>
              <a:ahLst/>
              <a:cxnLst/>
              <a:rect l="0" t="0" r="0" b="0"/>
              <a:pathLst>
                <a:path w="160572" h="12600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5069"/>
                  </a:lnTo>
                  <a:lnTo>
                    <a:pt x="0" y="6907"/>
                  </a:lnTo>
                  <a:lnTo>
                    <a:pt x="607" y="8839"/>
                  </a:lnTo>
                  <a:lnTo>
                    <a:pt x="3128" y="10126"/>
                  </a:lnTo>
                  <a:lnTo>
                    <a:pt x="41714" y="12361"/>
                  </a:lnTo>
                  <a:lnTo>
                    <a:pt x="85294" y="12599"/>
                  </a:lnTo>
                  <a:lnTo>
                    <a:pt x="130584" y="5928"/>
                  </a:lnTo>
                  <a:lnTo>
                    <a:pt x="16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815">
              <a:extLst>
                <a:ext uri="{FF2B5EF4-FFF2-40B4-BE49-F238E27FC236}">
                  <a16:creationId xmlns:a16="http://schemas.microsoft.com/office/drawing/2014/main" xmlns="" id="{AA682BF0-5529-428B-B235-809EAD886C1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419914" y="4921250"/>
              <a:ext cx="161987" cy="171451"/>
            </a:xfrm>
            <a:custGeom>
              <a:avLst/>
              <a:gdLst/>
              <a:ahLst/>
              <a:cxnLst/>
              <a:rect l="0" t="0" r="0" b="0"/>
              <a:pathLst>
                <a:path w="161987" h="171451">
                  <a:moveTo>
                    <a:pt x="149286" y="0"/>
                  </a:moveTo>
                  <a:lnTo>
                    <a:pt x="149286" y="0"/>
                  </a:lnTo>
                  <a:lnTo>
                    <a:pt x="147404" y="20723"/>
                  </a:lnTo>
                  <a:lnTo>
                    <a:pt x="131268" y="66229"/>
                  </a:lnTo>
                  <a:lnTo>
                    <a:pt x="105534" y="100997"/>
                  </a:lnTo>
                  <a:lnTo>
                    <a:pt x="61150" y="136863"/>
                  </a:lnTo>
                  <a:lnTo>
                    <a:pt x="32625" y="152265"/>
                  </a:lnTo>
                  <a:lnTo>
                    <a:pt x="24946" y="154427"/>
                  </a:lnTo>
                  <a:lnTo>
                    <a:pt x="18414" y="154457"/>
                  </a:lnTo>
                  <a:lnTo>
                    <a:pt x="7395" y="150727"/>
                  </a:lnTo>
                  <a:lnTo>
                    <a:pt x="3892" y="145640"/>
                  </a:lnTo>
                  <a:lnTo>
                    <a:pt x="0" y="130580"/>
                  </a:lnTo>
                  <a:lnTo>
                    <a:pt x="2033" y="114010"/>
                  </a:lnTo>
                  <a:lnTo>
                    <a:pt x="4551" y="105640"/>
                  </a:lnTo>
                  <a:lnTo>
                    <a:pt x="14874" y="92577"/>
                  </a:lnTo>
                  <a:lnTo>
                    <a:pt x="21578" y="87118"/>
                  </a:lnTo>
                  <a:lnTo>
                    <a:pt x="36553" y="82934"/>
                  </a:lnTo>
                  <a:lnTo>
                    <a:pt x="54027" y="84132"/>
                  </a:lnTo>
                  <a:lnTo>
                    <a:pt x="75904" y="89368"/>
                  </a:lnTo>
                  <a:lnTo>
                    <a:pt x="95975" y="102043"/>
                  </a:lnTo>
                  <a:lnTo>
                    <a:pt x="139077" y="143286"/>
                  </a:lnTo>
                  <a:lnTo>
                    <a:pt x="16198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816">
              <a:extLst>
                <a:ext uri="{FF2B5EF4-FFF2-40B4-BE49-F238E27FC236}">
                  <a16:creationId xmlns:a16="http://schemas.microsoft.com/office/drawing/2014/main" xmlns="" id="{0A5CAE35-B456-4841-A741-D4766543E59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588250" y="4873142"/>
              <a:ext cx="121034" cy="283059"/>
            </a:xfrm>
            <a:custGeom>
              <a:avLst/>
              <a:gdLst/>
              <a:ahLst/>
              <a:cxnLst/>
              <a:rect l="0" t="0" r="0" b="0"/>
              <a:pathLst>
                <a:path w="121034" h="283059">
                  <a:moveTo>
                    <a:pt x="88900" y="3658"/>
                  </a:moveTo>
                  <a:lnTo>
                    <a:pt x="88900" y="3658"/>
                  </a:lnTo>
                  <a:lnTo>
                    <a:pt x="88900" y="287"/>
                  </a:lnTo>
                  <a:lnTo>
                    <a:pt x="89605" y="0"/>
                  </a:lnTo>
                  <a:lnTo>
                    <a:pt x="92270" y="1562"/>
                  </a:lnTo>
                  <a:lnTo>
                    <a:pt x="97739" y="9779"/>
                  </a:lnTo>
                  <a:lnTo>
                    <a:pt x="114635" y="51956"/>
                  </a:lnTo>
                  <a:lnTo>
                    <a:pt x="121033" y="84391"/>
                  </a:lnTo>
                  <a:lnTo>
                    <a:pt x="116822" y="123736"/>
                  </a:lnTo>
                  <a:lnTo>
                    <a:pt x="102720" y="166387"/>
                  </a:lnTo>
                  <a:lnTo>
                    <a:pt x="77638" y="208862"/>
                  </a:lnTo>
                  <a:lnTo>
                    <a:pt x="31784" y="255586"/>
                  </a:lnTo>
                  <a:lnTo>
                    <a:pt x="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7" name="SMARTInkShape-2817">
            <a:extLst>
              <a:ext uri="{FF2B5EF4-FFF2-40B4-BE49-F238E27FC236}">
                <a16:creationId xmlns:a16="http://schemas.microsoft.com/office/drawing/2014/main" xmlns="" id="{FDF4230F-F8C8-4FC2-A606-4866D155E6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16450" y="5219700"/>
            <a:ext cx="285751" cy="292101"/>
          </a:xfrm>
          <a:custGeom>
            <a:avLst/>
            <a:gdLst/>
            <a:ahLst/>
            <a:cxnLst/>
            <a:rect l="0" t="0" r="0" b="0"/>
            <a:pathLst>
              <a:path w="285751" h="292101">
                <a:moveTo>
                  <a:pt x="285750" y="0"/>
                </a:moveTo>
                <a:lnTo>
                  <a:pt x="285750" y="0"/>
                </a:lnTo>
                <a:lnTo>
                  <a:pt x="250726" y="40799"/>
                </a:lnTo>
                <a:lnTo>
                  <a:pt x="217282" y="83663"/>
                </a:lnTo>
                <a:lnTo>
                  <a:pt x="185470" y="120674"/>
                </a:lnTo>
                <a:lnTo>
                  <a:pt x="146401" y="162524"/>
                </a:lnTo>
                <a:lnTo>
                  <a:pt x="101756" y="206289"/>
                </a:lnTo>
                <a:lnTo>
                  <a:pt x="77010" y="227836"/>
                </a:lnTo>
                <a:lnTo>
                  <a:pt x="34227" y="263539"/>
                </a:lnTo>
                <a:lnTo>
                  <a:pt x="0" y="292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MARTInkShape-2818">
            <a:extLst>
              <a:ext uri="{FF2B5EF4-FFF2-40B4-BE49-F238E27FC236}">
                <a16:creationId xmlns:a16="http://schemas.microsoft.com/office/drawing/2014/main" xmlns="" id="{809B0C56-61AE-46BD-9658-146BF3380FC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10200" y="4914900"/>
            <a:ext cx="228601" cy="298451"/>
          </a:xfrm>
          <a:custGeom>
            <a:avLst/>
            <a:gdLst/>
            <a:ahLst/>
            <a:cxnLst/>
            <a:rect l="0" t="0" r="0" b="0"/>
            <a:pathLst>
              <a:path w="228601" h="298451">
                <a:moveTo>
                  <a:pt x="228600" y="0"/>
                </a:moveTo>
                <a:lnTo>
                  <a:pt x="228600" y="0"/>
                </a:lnTo>
                <a:lnTo>
                  <a:pt x="218461" y="706"/>
                </a:lnTo>
                <a:lnTo>
                  <a:pt x="210924" y="3371"/>
                </a:lnTo>
                <a:lnTo>
                  <a:pt x="168533" y="44776"/>
                </a:lnTo>
                <a:lnTo>
                  <a:pt x="138638" y="84811"/>
                </a:lnTo>
                <a:lnTo>
                  <a:pt x="121353" y="109458"/>
                </a:lnTo>
                <a:lnTo>
                  <a:pt x="102774" y="136472"/>
                </a:lnTo>
                <a:lnTo>
                  <a:pt x="83333" y="165064"/>
                </a:lnTo>
                <a:lnTo>
                  <a:pt x="65433" y="192593"/>
                </a:lnTo>
                <a:lnTo>
                  <a:pt x="48561" y="219412"/>
                </a:lnTo>
                <a:lnTo>
                  <a:pt x="21583" y="263322"/>
                </a:lnTo>
                <a:lnTo>
                  <a:pt x="0" y="298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SMARTInkShape-Group522">
            <a:extLst>
              <a:ext uri="{FF2B5EF4-FFF2-40B4-BE49-F238E27FC236}">
                <a16:creationId xmlns:a16="http://schemas.microsoft.com/office/drawing/2014/main" xmlns="" id="{78BEA418-AEF6-4E0B-997D-2DE3C4C34E9D}"/>
              </a:ext>
            </a:extLst>
          </p:cNvPr>
          <p:cNvGrpSpPr/>
          <p:nvPr/>
        </p:nvGrpSpPr>
        <p:grpSpPr>
          <a:xfrm>
            <a:off x="8197850" y="4917230"/>
            <a:ext cx="2054226" cy="556471"/>
            <a:chOff x="8197850" y="4917230"/>
            <a:chExt cx="2054226" cy="556471"/>
          </a:xfrm>
        </p:grpSpPr>
        <p:sp>
          <p:nvSpPr>
            <p:cNvPr id="219" name="SMARTInkShape-2819">
              <a:extLst>
                <a:ext uri="{FF2B5EF4-FFF2-40B4-BE49-F238E27FC236}">
                  <a16:creationId xmlns:a16="http://schemas.microsoft.com/office/drawing/2014/main" xmlns="" id="{476B031D-DA3A-47A4-9E56-9DF28113B78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197850" y="50609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2308"/>
                  </a:lnTo>
                  <a:lnTo>
                    <a:pt x="43369" y="4744"/>
                  </a:lnTo>
                  <a:lnTo>
                    <a:pt x="75014" y="210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20">
              <a:extLst>
                <a:ext uri="{FF2B5EF4-FFF2-40B4-BE49-F238E27FC236}">
                  <a16:creationId xmlns:a16="http://schemas.microsoft.com/office/drawing/2014/main" xmlns="" id="{36A1994E-86B9-4F15-B4E7-6450AE5F493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222283" y="5181677"/>
              <a:ext cx="159718" cy="6274"/>
            </a:xfrm>
            <a:custGeom>
              <a:avLst/>
              <a:gdLst/>
              <a:ahLst/>
              <a:cxnLst/>
              <a:rect l="0" t="0" r="0" b="0"/>
              <a:pathLst>
                <a:path w="159718" h="6274">
                  <a:moveTo>
                    <a:pt x="7317" y="6273"/>
                  </a:moveTo>
                  <a:lnTo>
                    <a:pt x="7317" y="6273"/>
                  </a:lnTo>
                  <a:lnTo>
                    <a:pt x="575" y="2902"/>
                  </a:lnTo>
                  <a:lnTo>
                    <a:pt x="0" y="1909"/>
                  </a:lnTo>
                  <a:lnTo>
                    <a:pt x="1028" y="1247"/>
                  </a:lnTo>
                  <a:lnTo>
                    <a:pt x="35364" y="97"/>
                  </a:lnTo>
                  <a:lnTo>
                    <a:pt x="67995" y="0"/>
                  </a:lnTo>
                  <a:lnTo>
                    <a:pt x="104134" y="1838"/>
                  </a:lnTo>
                  <a:lnTo>
                    <a:pt x="159717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21">
              <a:extLst>
                <a:ext uri="{FF2B5EF4-FFF2-40B4-BE49-F238E27FC236}">
                  <a16:creationId xmlns:a16="http://schemas.microsoft.com/office/drawing/2014/main" xmlns="" id="{2C9FE1E1-19AD-4760-8331-E09D466727B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553450" y="4917230"/>
              <a:ext cx="160297" cy="375908"/>
            </a:xfrm>
            <a:custGeom>
              <a:avLst/>
              <a:gdLst/>
              <a:ahLst/>
              <a:cxnLst/>
              <a:rect l="0" t="0" r="0" b="0"/>
              <a:pathLst>
                <a:path w="160297" h="375908">
                  <a:moveTo>
                    <a:pt x="0" y="162770"/>
                  </a:moveTo>
                  <a:lnTo>
                    <a:pt x="0" y="162770"/>
                  </a:lnTo>
                  <a:lnTo>
                    <a:pt x="1881" y="175322"/>
                  </a:lnTo>
                  <a:lnTo>
                    <a:pt x="12209" y="210953"/>
                  </a:lnTo>
                  <a:lnTo>
                    <a:pt x="27136" y="253168"/>
                  </a:lnTo>
                  <a:lnTo>
                    <a:pt x="38871" y="285027"/>
                  </a:lnTo>
                  <a:lnTo>
                    <a:pt x="49732" y="317295"/>
                  </a:lnTo>
                  <a:lnTo>
                    <a:pt x="58401" y="358995"/>
                  </a:lnTo>
                  <a:lnTo>
                    <a:pt x="58176" y="372983"/>
                  </a:lnTo>
                  <a:lnTo>
                    <a:pt x="57129" y="375584"/>
                  </a:lnTo>
                  <a:lnTo>
                    <a:pt x="55725" y="375907"/>
                  </a:lnTo>
                  <a:lnTo>
                    <a:pt x="54083" y="374711"/>
                  </a:lnTo>
                  <a:lnTo>
                    <a:pt x="41659" y="352803"/>
                  </a:lnTo>
                  <a:lnTo>
                    <a:pt x="27943" y="306016"/>
                  </a:lnTo>
                  <a:lnTo>
                    <a:pt x="21121" y="260066"/>
                  </a:lnTo>
                  <a:lnTo>
                    <a:pt x="18314" y="233984"/>
                  </a:lnTo>
                  <a:lnTo>
                    <a:pt x="16442" y="208129"/>
                  </a:lnTo>
                  <a:lnTo>
                    <a:pt x="15194" y="182426"/>
                  </a:lnTo>
                  <a:lnTo>
                    <a:pt x="14363" y="156824"/>
                  </a:lnTo>
                  <a:lnTo>
                    <a:pt x="15320" y="111444"/>
                  </a:lnTo>
                  <a:lnTo>
                    <a:pt x="20215" y="72225"/>
                  </a:lnTo>
                  <a:lnTo>
                    <a:pt x="38836" y="28462"/>
                  </a:lnTo>
                  <a:lnTo>
                    <a:pt x="54184" y="9238"/>
                  </a:lnTo>
                  <a:lnTo>
                    <a:pt x="63640" y="3971"/>
                  </a:lnTo>
                  <a:lnTo>
                    <a:pt x="85434" y="0"/>
                  </a:lnTo>
                  <a:lnTo>
                    <a:pt x="109232" y="9994"/>
                  </a:lnTo>
                  <a:lnTo>
                    <a:pt x="131803" y="29253"/>
                  </a:lnTo>
                  <a:lnTo>
                    <a:pt x="148890" y="54275"/>
                  </a:lnTo>
                  <a:lnTo>
                    <a:pt x="160296" y="92759"/>
                  </a:lnTo>
                  <a:lnTo>
                    <a:pt x="158369" y="104807"/>
                  </a:lnTo>
                  <a:lnTo>
                    <a:pt x="146821" y="127601"/>
                  </a:lnTo>
                  <a:lnTo>
                    <a:pt x="124285" y="145728"/>
                  </a:lnTo>
                  <a:lnTo>
                    <a:pt x="96160" y="158723"/>
                  </a:lnTo>
                  <a:lnTo>
                    <a:pt x="53264" y="16533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822">
              <a:extLst>
                <a:ext uri="{FF2B5EF4-FFF2-40B4-BE49-F238E27FC236}">
                  <a16:creationId xmlns:a16="http://schemas.microsoft.com/office/drawing/2014/main" xmlns="" id="{25DFC6B9-DAEA-4D1B-AE0E-406A20E89AC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680450" y="5118100"/>
              <a:ext cx="177801" cy="157698"/>
            </a:xfrm>
            <a:custGeom>
              <a:avLst/>
              <a:gdLst/>
              <a:ahLst/>
              <a:cxnLst/>
              <a:rect l="0" t="0" r="0" b="0"/>
              <a:pathLst>
                <a:path w="177801" h="157698">
                  <a:moveTo>
                    <a:pt x="0" y="31750"/>
                  </a:moveTo>
                  <a:lnTo>
                    <a:pt x="0" y="31750"/>
                  </a:lnTo>
                  <a:lnTo>
                    <a:pt x="3370" y="25008"/>
                  </a:lnTo>
                  <a:lnTo>
                    <a:pt x="12552" y="19817"/>
                  </a:lnTo>
                  <a:lnTo>
                    <a:pt x="18952" y="17445"/>
                  </a:lnTo>
                  <a:lnTo>
                    <a:pt x="39232" y="20453"/>
                  </a:lnTo>
                  <a:lnTo>
                    <a:pt x="51554" y="24219"/>
                  </a:lnTo>
                  <a:lnTo>
                    <a:pt x="85752" y="49744"/>
                  </a:lnTo>
                  <a:lnTo>
                    <a:pt x="111485" y="87490"/>
                  </a:lnTo>
                  <a:lnTo>
                    <a:pt x="118223" y="113673"/>
                  </a:lnTo>
                  <a:lnTo>
                    <a:pt x="119031" y="126581"/>
                  </a:lnTo>
                  <a:lnTo>
                    <a:pt x="116749" y="136599"/>
                  </a:lnTo>
                  <a:lnTo>
                    <a:pt x="106687" y="151492"/>
                  </a:lnTo>
                  <a:lnTo>
                    <a:pt x="100758" y="155322"/>
                  </a:lnTo>
                  <a:lnTo>
                    <a:pt x="88526" y="157697"/>
                  </a:lnTo>
                  <a:lnTo>
                    <a:pt x="83006" y="154520"/>
                  </a:lnTo>
                  <a:lnTo>
                    <a:pt x="73109" y="141583"/>
                  </a:lnTo>
                  <a:lnTo>
                    <a:pt x="62976" y="111095"/>
                  </a:lnTo>
                  <a:lnTo>
                    <a:pt x="67265" y="85594"/>
                  </a:lnTo>
                  <a:lnTo>
                    <a:pt x="72360" y="71879"/>
                  </a:lnTo>
                  <a:lnTo>
                    <a:pt x="103128" y="35722"/>
                  </a:lnTo>
                  <a:lnTo>
                    <a:pt x="146894" y="1277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823">
              <a:extLst>
                <a:ext uri="{FF2B5EF4-FFF2-40B4-BE49-F238E27FC236}">
                  <a16:creationId xmlns:a16="http://schemas.microsoft.com/office/drawing/2014/main" xmlns="" id="{B6384FDB-CFDC-4961-96D3-53F6BFAFE6C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992426" y="5024615"/>
              <a:ext cx="100775" cy="264936"/>
            </a:xfrm>
            <a:custGeom>
              <a:avLst/>
              <a:gdLst/>
              <a:ahLst/>
              <a:cxnLst/>
              <a:rect l="0" t="0" r="0" b="0"/>
              <a:pathLst>
                <a:path w="100775" h="264936">
                  <a:moveTo>
                    <a:pt x="100774" y="10935"/>
                  </a:moveTo>
                  <a:lnTo>
                    <a:pt x="100774" y="10935"/>
                  </a:lnTo>
                  <a:lnTo>
                    <a:pt x="97403" y="4193"/>
                  </a:lnTo>
                  <a:lnTo>
                    <a:pt x="94998" y="2207"/>
                  </a:lnTo>
                  <a:lnTo>
                    <a:pt x="88564" y="0"/>
                  </a:lnTo>
                  <a:lnTo>
                    <a:pt x="73637" y="2129"/>
                  </a:lnTo>
                  <a:lnTo>
                    <a:pt x="55809" y="13970"/>
                  </a:lnTo>
                  <a:lnTo>
                    <a:pt x="37121" y="44369"/>
                  </a:lnTo>
                  <a:lnTo>
                    <a:pt x="18178" y="91397"/>
                  </a:lnTo>
                  <a:lnTo>
                    <a:pt x="7385" y="125248"/>
                  </a:lnTo>
                  <a:lnTo>
                    <a:pt x="0" y="158402"/>
                  </a:lnTo>
                  <a:lnTo>
                    <a:pt x="1223" y="203423"/>
                  </a:lnTo>
                  <a:lnTo>
                    <a:pt x="9256" y="228189"/>
                  </a:lnTo>
                  <a:lnTo>
                    <a:pt x="25527" y="245310"/>
                  </a:lnTo>
                  <a:lnTo>
                    <a:pt x="56324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824">
              <a:extLst>
                <a:ext uri="{FF2B5EF4-FFF2-40B4-BE49-F238E27FC236}">
                  <a16:creationId xmlns:a16="http://schemas.microsoft.com/office/drawing/2014/main" xmlns="" id="{EEB83B11-5404-4AA5-93B5-27EA1E3D033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137650" y="5054600"/>
              <a:ext cx="209551" cy="260351"/>
            </a:xfrm>
            <a:custGeom>
              <a:avLst/>
              <a:gdLst/>
              <a:ahLst/>
              <a:cxnLst/>
              <a:rect l="0" t="0" r="0" b="0"/>
              <a:pathLst>
                <a:path w="209551" h="260351">
                  <a:moveTo>
                    <a:pt x="0" y="0"/>
                  </a:moveTo>
                  <a:lnTo>
                    <a:pt x="0" y="0"/>
                  </a:lnTo>
                  <a:lnTo>
                    <a:pt x="27789" y="34532"/>
                  </a:lnTo>
                  <a:lnTo>
                    <a:pt x="63110" y="77416"/>
                  </a:lnTo>
                  <a:lnTo>
                    <a:pt x="88727" y="109431"/>
                  </a:lnTo>
                  <a:lnTo>
                    <a:pt x="114928" y="141769"/>
                  </a:lnTo>
                  <a:lnTo>
                    <a:pt x="155330" y="187036"/>
                  </a:lnTo>
                  <a:lnTo>
                    <a:pt x="184704" y="225457"/>
                  </a:lnTo>
                  <a:lnTo>
                    <a:pt x="2095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825">
              <a:extLst>
                <a:ext uri="{FF2B5EF4-FFF2-40B4-BE49-F238E27FC236}">
                  <a16:creationId xmlns:a16="http://schemas.microsoft.com/office/drawing/2014/main" xmlns="" id="{A16E1C16-CD38-4937-84F3-DCB8AC2FA23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182100" y="5056365"/>
              <a:ext cx="158751" cy="239536"/>
            </a:xfrm>
            <a:custGeom>
              <a:avLst/>
              <a:gdLst/>
              <a:ahLst/>
              <a:cxnLst/>
              <a:rect l="0" t="0" r="0" b="0"/>
              <a:pathLst>
                <a:path w="158751" h="239536">
                  <a:moveTo>
                    <a:pt x="158750" y="10935"/>
                  </a:moveTo>
                  <a:lnTo>
                    <a:pt x="158750" y="10935"/>
                  </a:lnTo>
                  <a:lnTo>
                    <a:pt x="147815" y="0"/>
                  </a:lnTo>
                  <a:lnTo>
                    <a:pt x="133089" y="5500"/>
                  </a:lnTo>
                  <a:lnTo>
                    <a:pt x="101418" y="41690"/>
                  </a:lnTo>
                  <a:lnTo>
                    <a:pt x="70031" y="85742"/>
                  </a:lnTo>
                  <a:lnTo>
                    <a:pt x="53703" y="118031"/>
                  </a:lnTo>
                  <a:lnTo>
                    <a:pt x="37509" y="151196"/>
                  </a:lnTo>
                  <a:lnTo>
                    <a:pt x="16287" y="197839"/>
                  </a:lnTo>
                  <a:lnTo>
                    <a:pt x="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826">
              <a:extLst>
                <a:ext uri="{FF2B5EF4-FFF2-40B4-BE49-F238E27FC236}">
                  <a16:creationId xmlns:a16="http://schemas.microsoft.com/office/drawing/2014/main" xmlns="" id="{3DB0D7F4-9142-46A2-B25B-ECCB86A0159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424283" y="5295900"/>
              <a:ext cx="5468" cy="101601"/>
            </a:xfrm>
            <a:custGeom>
              <a:avLst/>
              <a:gdLst/>
              <a:ahLst/>
              <a:cxnLst/>
              <a:rect l="0" t="0" r="0" b="0"/>
              <a:pathLst>
                <a:path w="5468" h="101601">
                  <a:moveTo>
                    <a:pt x="5467" y="0"/>
                  </a:moveTo>
                  <a:lnTo>
                    <a:pt x="5467" y="0"/>
                  </a:lnTo>
                  <a:lnTo>
                    <a:pt x="3586" y="18510"/>
                  </a:lnTo>
                  <a:lnTo>
                    <a:pt x="0" y="47715"/>
                  </a:lnTo>
                  <a:lnTo>
                    <a:pt x="546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827">
              <a:extLst>
                <a:ext uri="{FF2B5EF4-FFF2-40B4-BE49-F238E27FC236}">
                  <a16:creationId xmlns:a16="http://schemas.microsoft.com/office/drawing/2014/main" xmlns="" id="{3DF76B43-AE81-4DF3-B24C-2A48E130CFF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589139" y="5133492"/>
              <a:ext cx="221612" cy="137009"/>
            </a:xfrm>
            <a:custGeom>
              <a:avLst/>
              <a:gdLst/>
              <a:ahLst/>
              <a:cxnLst/>
              <a:rect l="0" t="0" r="0" b="0"/>
              <a:pathLst>
                <a:path w="221612" h="137009">
                  <a:moveTo>
                    <a:pt x="221611" y="3658"/>
                  </a:moveTo>
                  <a:lnTo>
                    <a:pt x="221611" y="3658"/>
                  </a:lnTo>
                  <a:lnTo>
                    <a:pt x="221611" y="0"/>
                  </a:lnTo>
                  <a:lnTo>
                    <a:pt x="221611" y="1561"/>
                  </a:lnTo>
                  <a:lnTo>
                    <a:pt x="182886" y="15683"/>
                  </a:lnTo>
                  <a:lnTo>
                    <a:pt x="142952" y="34110"/>
                  </a:lnTo>
                  <a:lnTo>
                    <a:pt x="105983" y="49413"/>
                  </a:lnTo>
                  <a:lnTo>
                    <a:pt x="66504" y="64210"/>
                  </a:lnTo>
                  <a:lnTo>
                    <a:pt x="20039" y="81180"/>
                  </a:lnTo>
                  <a:lnTo>
                    <a:pt x="2436" y="93145"/>
                  </a:lnTo>
                  <a:lnTo>
                    <a:pt x="0" y="98594"/>
                  </a:lnTo>
                  <a:lnTo>
                    <a:pt x="1199" y="103637"/>
                  </a:lnTo>
                  <a:lnTo>
                    <a:pt x="4820" y="108411"/>
                  </a:lnTo>
                  <a:lnTo>
                    <a:pt x="37065" y="119359"/>
                  </a:lnTo>
                  <a:lnTo>
                    <a:pt x="76090" y="129164"/>
                  </a:lnTo>
                  <a:lnTo>
                    <a:pt x="107311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828">
              <a:extLst>
                <a:ext uri="{FF2B5EF4-FFF2-40B4-BE49-F238E27FC236}">
                  <a16:creationId xmlns:a16="http://schemas.microsoft.com/office/drawing/2014/main" xmlns="" id="{B90D281E-EAB2-454E-BDA2-692511100ED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574833" y="5327650"/>
              <a:ext cx="191468" cy="6351"/>
            </a:xfrm>
            <a:custGeom>
              <a:avLst/>
              <a:gdLst/>
              <a:ahLst/>
              <a:cxnLst/>
              <a:rect l="0" t="0" r="0" b="0"/>
              <a:pathLst>
                <a:path w="191468" h="6351">
                  <a:moveTo>
                    <a:pt x="7317" y="0"/>
                  </a:moveTo>
                  <a:lnTo>
                    <a:pt x="7317" y="0"/>
                  </a:lnTo>
                  <a:lnTo>
                    <a:pt x="0" y="0"/>
                  </a:lnTo>
                  <a:lnTo>
                    <a:pt x="44798" y="0"/>
                  </a:lnTo>
                  <a:lnTo>
                    <a:pt x="82301" y="0"/>
                  </a:lnTo>
                  <a:lnTo>
                    <a:pt x="124839" y="1882"/>
                  </a:lnTo>
                  <a:lnTo>
                    <a:pt x="191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829">
              <a:extLst>
                <a:ext uri="{FF2B5EF4-FFF2-40B4-BE49-F238E27FC236}">
                  <a16:creationId xmlns:a16="http://schemas.microsoft.com/office/drawing/2014/main" xmlns="" id="{C76C93F8-16A0-40F2-9A91-5C3F4EB264D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898392" y="5128979"/>
              <a:ext cx="229859" cy="217722"/>
            </a:xfrm>
            <a:custGeom>
              <a:avLst/>
              <a:gdLst/>
              <a:ahLst/>
              <a:cxnLst/>
              <a:rect l="0" t="0" r="0" b="0"/>
              <a:pathLst>
                <a:path w="229859" h="217722">
                  <a:moveTo>
                    <a:pt x="229858" y="8171"/>
                  </a:moveTo>
                  <a:lnTo>
                    <a:pt x="229858" y="8171"/>
                  </a:lnTo>
                  <a:lnTo>
                    <a:pt x="229858" y="1429"/>
                  </a:lnTo>
                  <a:lnTo>
                    <a:pt x="229153" y="149"/>
                  </a:lnTo>
                  <a:lnTo>
                    <a:pt x="227977" y="0"/>
                  </a:lnTo>
                  <a:lnTo>
                    <a:pt x="226488" y="607"/>
                  </a:lnTo>
                  <a:lnTo>
                    <a:pt x="193883" y="43810"/>
                  </a:lnTo>
                  <a:lnTo>
                    <a:pt x="161187" y="78338"/>
                  </a:lnTo>
                  <a:lnTo>
                    <a:pt x="120315" y="115557"/>
                  </a:lnTo>
                  <a:lnTo>
                    <a:pt x="85687" y="139153"/>
                  </a:lnTo>
                  <a:lnTo>
                    <a:pt x="41797" y="154225"/>
                  </a:lnTo>
                  <a:lnTo>
                    <a:pt x="20686" y="153987"/>
                  </a:lnTo>
                  <a:lnTo>
                    <a:pt x="12094" y="151949"/>
                  </a:lnTo>
                  <a:lnTo>
                    <a:pt x="6365" y="146356"/>
                  </a:lnTo>
                  <a:lnTo>
                    <a:pt x="0" y="128854"/>
                  </a:lnTo>
                  <a:lnTo>
                    <a:pt x="419" y="121081"/>
                  </a:lnTo>
                  <a:lnTo>
                    <a:pt x="6530" y="108683"/>
                  </a:lnTo>
                  <a:lnTo>
                    <a:pt x="13239" y="104812"/>
                  </a:lnTo>
                  <a:lnTo>
                    <a:pt x="31983" y="100511"/>
                  </a:lnTo>
                  <a:lnTo>
                    <a:pt x="77002" y="121178"/>
                  </a:lnTo>
                  <a:lnTo>
                    <a:pt x="106788" y="138542"/>
                  </a:lnTo>
                  <a:lnTo>
                    <a:pt x="149290" y="171006"/>
                  </a:lnTo>
                  <a:lnTo>
                    <a:pt x="198108" y="21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830">
              <a:extLst>
                <a:ext uri="{FF2B5EF4-FFF2-40B4-BE49-F238E27FC236}">
                  <a16:creationId xmlns:a16="http://schemas.microsoft.com/office/drawing/2014/main" xmlns="" id="{3CD88B09-4CDF-4F5C-95E5-D03EFE7401A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242550" y="5365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831">
              <a:extLst>
                <a:ext uri="{FF2B5EF4-FFF2-40B4-BE49-F238E27FC236}">
                  <a16:creationId xmlns:a16="http://schemas.microsoft.com/office/drawing/2014/main" xmlns="" id="{7EA5D849-0E4B-411D-BBA8-1EB5724B82E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096500" y="5035550"/>
              <a:ext cx="139669" cy="438151"/>
            </a:xfrm>
            <a:custGeom>
              <a:avLst/>
              <a:gdLst/>
              <a:ahLst/>
              <a:cxnLst/>
              <a:rect l="0" t="0" r="0" b="0"/>
              <a:pathLst>
                <a:path w="139669" h="438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9433" y="11537"/>
                  </a:lnTo>
                  <a:lnTo>
                    <a:pt x="17297" y="21370"/>
                  </a:lnTo>
                  <a:lnTo>
                    <a:pt x="64783" y="64842"/>
                  </a:lnTo>
                  <a:lnTo>
                    <a:pt x="102385" y="105758"/>
                  </a:lnTo>
                  <a:lnTo>
                    <a:pt x="118869" y="147373"/>
                  </a:lnTo>
                  <a:lnTo>
                    <a:pt x="129384" y="187970"/>
                  </a:lnTo>
                  <a:lnTo>
                    <a:pt x="138880" y="234096"/>
                  </a:lnTo>
                  <a:lnTo>
                    <a:pt x="139668" y="267446"/>
                  </a:lnTo>
                  <a:lnTo>
                    <a:pt x="132160" y="295019"/>
                  </a:lnTo>
                  <a:lnTo>
                    <a:pt x="119591" y="339531"/>
                  </a:lnTo>
                  <a:lnTo>
                    <a:pt x="111975" y="364263"/>
                  </a:lnTo>
                  <a:lnTo>
                    <a:pt x="97123" y="392135"/>
                  </a:lnTo>
                  <a:lnTo>
                    <a:pt x="96499" y="394774"/>
                  </a:lnTo>
                  <a:lnTo>
                    <a:pt x="60444" y="429316"/>
                  </a:lnTo>
                  <a:lnTo>
                    <a:pt x="5715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523">
            <a:extLst>
              <a:ext uri="{FF2B5EF4-FFF2-40B4-BE49-F238E27FC236}">
                <a16:creationId xmlns:a16="http://schemas.microsoft.com/office/drawing/2014/main" xmlns="" id="{607746FB-2304-4FFB-A9D3-0A9B7F8B115A}"/>
              </a:ext>
            </a:extLst>
          </p:cNvPr>
          <p:cNvGrpSpPr/>
          <p:nvPr/>
        </p:nvGrpSpPr>
        <p:grpSpPr>
          <a:xfrm>
            <a:off x="3971729" y="6128633"/>
            <a:ext cx="403422" cy="131000"/>
            <a:chOff x="3971729" y="6128633"/>
            <a:chExt cx="403422" cy="131000"/>
          </a:xfrm>
        </p:grpSpPr>
        <p:sp>
          <p:nvSpPr>
            <p:cNvPr id="233" name="SMARTInkShape-2832">
              <a:extLst>
                <a:ext uri="{FF2B5EF4-FFF2-40B4-BE49-F238E27FC236}">
                  <a16:creationId xmlns:a16="http://schemas.microsoft.com/office/drawing/2014/main" xmlns="" id="{6E4EE534-6C35-403C-95B8-949A5A8B079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971729" y="6128633"/>
              <a:ext cx="308172" cy="5468"/>
            </a:xfrm>
            <a:custGeom>
              <a:avLst/>
              <a:gdLst/>
              <a:ahLst/>
              <a:cxnLst/>
              <a:rect l="0" t="0" r="0" b="0"/>
              <a:pathLst>
                <a:path w="308172" h="5468">
                  <a:moveTo>
                    <a:pt x="3371" y="5467"/>
                  </a:moveTo>
                  <a:lnTo>
                    <a:pt x="3371" y="5467"/>
                  </a:lnTo>
                  <a:lnTo>
                    <a:pt x="0" y="5467"/>
                  </a:lnTo>
                  <a:lnTo>
                    <a:pt x="46090" y="5467"/>
                  </a:lnTo>
                  <a:lnTo>
                    <a:pt x="80212" y="4762"/>
                  </a:lnTo>
                  <a:lnTo>
                    <a:pt x="123600" y="2096"/>
                  </a:lnTo>
                  <a:lnTo>
                    <a:pt x="171106" y="441"/>
                  </a:lnTo>
                  <a:lnTo>
                    <a:pt x="195628" y="0"/>
                  </a:lnTo>
                  <a:lnTo>
                    <a:pt x="241689" y="1391"/>
                  </a:lnTo>
                  <a:lnTo>
                    <a:pt x="308171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833">
              <a:extLst>
                <a:ext uri="{FF2B5EF4-FFF2-40B4-BE49-F238E27FC236}">
                  <a16:creationId xmlns:a16="http://schemas.microsoft.com/office/drawing/2014/main" xmlns="" id="{F84C2ECE-67F1-4D0D-9E49-074EE5E523E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064000" y="6242050"/>
              <a:ext cx="311151" cy="17583"/>
            </a:xfrm>
            <a:custGeom>
              <a:avLst/>
              <a:gdLst/>
              <a:ahLst/>
              <a:cxnLst/>
              <a:rect l="0" t="0" r="0" b="0"/>
              <a:pathLst>
                <a:path w="311151" h="17583">
                  <a:moveTo>
                    <a:pt x="0" y="6350"/>
                  </a:moveTo>
                  <a:lnTo>
                    <a:pt x="0" y="6350"/>
                  </a:lnTo>
                  <a:lnTo>
                    <a:pt x="36628" y="15189"/>
                  </a:lnTo>
                  <a:lnTo>
                    <a:pt x="68726" y="17334"/>
                  </a:lnTo>
                  <a:lnTo>
                    <a:pt x="110272" y="17582"/>
                  </a:lnTo>
                  <a:lnTo>
                    <a:pt x="134193" y="16660"/>
                  </a:lnTo>
                  <a:lnTo>
                    <a:pt x="159312" y="15340"/>
                  </a:lnTo>
                  <a:lnTo>
                    <a:pt x="206037" y="10110"/>
                  </a:lnTo>
                  <a:lnTo>
                    <a:pt x="247500" y="4493"/>
                  </a:lnTo>
                  <a:lnTo>
                    <a:pt x="290409" y="1331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524">
            <a:extLst>
              <a:ext uri="{FF2B5EF4-FFF2-40B4-BE49-F238E27FC236}">
                <a16:creationId xmlns:a16="http://schemas.microsoft.com/office/drawing/2014/main" xmlns="" id="{F602328C-0256-4DE1-BA76-DFD5EEAF0E3A}"/>
              </a:ext>
            </a:extLst>
          </p:cNvPr>
          <p:cNvGrpSpPr/>
          <p:nvPr/>
        </p:nvGrpSpPr>
        <p:grpSpPr>
          <a:xfrm>
            <a:off x="4718057" y="5892858"/>
            <a:ext cx="1894557" cy="502286"/>
            <a:chOff x="4718057" y="5892858"/>
            <a:chExt cx="1894557" cy="502286"/>
          </a:xfrm>
        </p:grpSpPr>
        <p:sp>
          <p:nvSpPr>
            <p:cNvPr id="236" name="SMARTInkShape-2834">
              <a:extLst>
                <a:ext uri="{FF2B5EF4-FFF2-40B4-BE49-F238E27FC236}">
                  <a16:creationId xmlns:a16="http://schemas.microsoft.com/office/drawing/2014/main" xmlns="" id="{A4DAB49F-4FB5-436E-AE9C-2503169F876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718057" y="5892858"/>
              <a:ext cx="201816" cy="454460"/>
            </a:xfrm>
            <a:custGeom>
              <a:avLst/>
              <a:gdLst/>
              <a:ahLst/>
              <a:cxnLst/>
              <a:rect l="0" t="0" r="0" b="0"/>
              <a:pathLst>
                <a:path w="201816" h="454460">
                  <a:moveTo>
                    <a:pt x="12693" y="158692"/>
                  </a:moveTo>
                  <a:lnTo>
                    <a:pt x="12693" y="158692"/>
                  </a:lnTo>
                  <a:lnTo>
                    <a:pt x="9322" y="158691"/>
                  </a:lnTo>
                  <a:lnTo>
                    <a:pt x="8329" y="160809"/>
                  </a:lnTo>
                  <a:lnTo>
                    <a:pt x="6605" y="195320"/>
                  </a:lnTo>
                  <a:lnTo>
                    <a:pt x="6459" y="227418"/>
                  </a:lnTo>
                  <a:lnTo>
                    <a:pt x="5689" y="268259"/>
                  </a:lnTo>
                  <a:lnTo>
                    <a:pt x="2994" y="314633"/>
                  </a:lnTo>
                  <a:lnTo>
                    <a:pt x="1327" y="357821"/>
                  </a:lnTo>
                  <a:lnTo>
                    <a:pt x="585" y="396066"/>
                  </a:lnTo>
                  <a:lnTo>
                    <a:pt x="168" y="437870"/>
                  </a:lnTo>
                  <a:lnTo>
                    <a:pt x="27" y="454459"/>
                  </a:lnTo>
                  <a:lnTo>
                    <a:pt x="0" y="421178"/>
                  </a:lnTo>
                  <a:lnTo>
                    <a:pt x="1877" y="377658"/>
                  </a:lnTo>
                  <a:lnTo>
                    <a:pt x="3366" y="351236"/>
                  </a:lnTo>
                  <a:lnTo>
                    <a:pt x="6475" y="321626"/>
                  </a:lnTo>
                  <a:lnTo>
                    <a:pt x="10665" y="289892"/>
                  </a:lnTo>
                  <a:lnTo>
                    <a:pt x="15574" y="256742"/>
                  </a:lnTo>
                  <a:lnTo>
                    <a:pt x="20964" y="226175"/>
                  </a:lnTo>
                  <a:lnTo>
                    <a:pt x="26673" y="197331"/>
                  </a:lnTo>
                  <a:lnTo>
                    <a:pt x="32596" y="169635"/>
                  </a:lnTo>
                  <a:lnTo>
                    <a:pt x="44822" y="123810"/>
                  </a:lnTo>
                  <a:lnTo>
                    <a:pt x="57312" y="85333"/>
                  </a:lnTo>
                  <a:lnTo>
                    <a:pt x="77654" y="38021"/>
                  </a:lnTo>
                  <a:lnTo>
                    <a:pt x="95657" y="15220"/>
                  </a:lnTo>
                  <a:lnTo>
                    <a:pt x="115418" y="3205"/>
                  </a:lnTo>
                  <a:lnTo>
                    <a:pt x="125626" y="0"/>
                  </a:lnTo>
                  <a:lnTo>
                    <a:pt x="148258" y="2085"/>
                  </a:lnTo>
                  <a:lnTo>
                    <a:pt x="160220" y="5603"/>
                  </a:lnTo>
                  <a:lnTo>
                    <a:pt x="179155" y="22684"/>
                  </a:lnTo>
                  <a:lnTo>
                    <a:pt x="193215" y="47444"/>
                  </a:lnTo>
                  <a:lnTo>
                    <a:pt x="201815" y="77264"/>
                  </a:lnTo>
                  <a:lnTo>
                    <a:pt x="198583" y="107450"/>
                  </a:lnTo>
                  <a:lnTo>
                    <a:pt x="187033" y="135917"/>
                  </a:lnTo>
                  <a:lnTo>
                    <a:pt x="170140" y="160328"/>
                  </a:lnTo>
                  <a:lnTo>
                    <a:pt x="130683" y="190535"/>
                  </a:lnTo>
                  <a:lnTo>
                    <a:pt x="86615" y="207246"/>
                  </a:lnTo>
                  <a:lnTo>
                    <a:pt x="45650" y="213295"/>
                  </a:lnTo>
                  <a:lnTo>
                    <a:pt x="19043" y="21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835">
              <a:extLst>
                <a:ext uri="{FF2B5EF4-FFF2-40B4-BE49-F238E27FC236}">
                  <a16:creationId xmlns:a16="http://schemas.microsoft.com/office/drawing/2014/main" xmlns="" id="{F4F9EE7F-807E-479B-95B7-14AC5D4558D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819650" y="6127750"/>
              <a:ext cx="241301" cy="232260"/>
            </a:xfrm>
            <a:custGeom>
              <a:avLst/>
              <a:gdLst/>
              <a:ahLst/>
              <a:cxnLst/>
              <a:rect l="0" t="0" r="0" b="0"/>
              <a:pathLst>
                <a:path w="241301" h="232260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6742" y="63991"/>
                  </a:lnTo>
                  <a:lnTo>
                    <a:pt x="27789" y="55806"/>
                  </a:lnTo>
                  <a:lnTo>
                    <a:pt x="48334" y="58669"/>
                  </a:lnTo>
                  <a:lnTo>
                    <a:pt x="59739" y="62395"/>
                  </a:lnTo>
                  <a:lnTo>
                    <a:pt x="79937" y="77826"/>
                  </a:lnTo>
                  <a:lnTo>
                    <a:pt x="89275" y="87868"/>
                  </a:lnTo>
                  <a:lnTo>
                    <a:pt x="101531" y="117839"/>
                  </a:lnTo>
                  <a:lnTo>
                    <a:pt x="107214" y="153267"/>
                  </a:lnTo>
                  <a:lnTo>
                    <a:pt x="105036" y="187828"/>
                  </a:lnTo>
                  <a:lnTo>
                    <a:pt x="95876" y="222164"/>
                  </a:lnTo>
                  <a:lnTo>
                    <a:pt x="92139" y="227836"/>
                  </a:lnTo>
                  <a:lnTo>
                    <a:pt x="88238" y="230915"/>
                  </a:lnTo>
                  <a:lnTo>
                    <a:pt x="84225" y="232259"/>
                  </a:lnTo>
                  <a:lnTo>
                    <a:pt x="80139" y="229628"/>
                  </a:lnTo>
                  <a:lnTo>
                    <a:pt x="71836" y="217298"/>
                  </a:lnTo>
                  <a:lnTo>
                    <a:pt x="65970" y="177038"/>
                  </a:lnTo>
                  <a:lnTo>
                    <a:pt x="72124" y="144771"/>
                  </a:lnTo>
                  <a:lnTo>
                    <a:pt x="77715" y="128263"/>
                  </a:lnTo>
                  <a:lnTo>
                    <a:pt x="115925" y="81435"/>
                  </a:lnTo>
                  <a:lnTo>
                    <a:pt x="147713" y="55008"/>
                  </a:lnTo>
                  <a:lnTo>
                    <a:pt x="179950" y="32914"/>
                  </a:lnTo>
                  <a:lnTo>
                    <a:pt x="220927" y="10693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836">
              <a:extLst>
                <a:ext uri="{FF2B5EF4-FFF2-40B4-BE49-F238E27FC236}">
                  <a16:creationId xmlns:a16="http://schemas.microsoft.com/office/drawing/2014/main" xmlns="" id="{32EA69BA-CB00-4530-B18E-D0E8E921957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217411" y="5979880"/>
              <a:ext cx="97540" cy="415264"/>
            </a:xfrm>
            <a:custGeom>
              <a:avLst/>
              <a:gdLst/>
              <a:ahLst/>
              <a:cxnLst/>
              <a:rect l="0" t="0" r="0" b="0"/>
              <a:pathLst>
                <a:path w="97540" h="415264">
                  <a:moveTo>
                    <a:pt x="97539" y="8170"/>
                  </a:moveTo>
                  <a:lnTo>
                    <a:pt x="97539" y="8170"/>
                  </a:lnTo>
                  <a:lnTo>
                    <a:pt x="90797" y="1428"/>
                  </a:lnTo>
                  <a:lnTo>
                    <a:pt x="88105" y="147"/>
                  </a:lnTo>
                  <a:lnTo>
                    <a:pt x="85606" y="0"/>
                  </a:lnTo>
                  <a:lnTo>
                    <a:pt x="83233" y="607"/>
                  </a:lnTo>
                  <a:lnTo>
                    <a:pt x="73153" y="11573"/>
                  </a:lnTo>
                  <a:lnTo>
                    <a:pt x="54487" y="45084"/>
                  </a:lnTo>
                  <a:lnTo>
                    <a:pt x="39129" y="84313"/>
                  </a:lnTo>
                  <a:lnTo>
                    <a:pt x="31082" y="107615"/>
                  </a:lnTo>
                  <a:lnTo>
                    <a:pt x="23601" y="132322"/>
                  </a:lnTo>
                  <a:lnTo>
                    <a:pt x="16497" y="157966"/>
                  </a:lnTo>
                  <a:lnTo>
                    <a:pt x="9644" y="184234"/>
                  </a:lnTo>
                  <a:lnTo>
                    <a:pt x="5076" y="211623"/>
                  </a:lnTo>
                  <a:lnTo>
                    <a:pt x="2031" y="239761"/>
                  </a:lnTo>
                  <a:lnTo>
                    <a:pt x="0" y="268398"/>
                  </a:lnTo>
                  <a:lnTo>
                    <a:pt x="1507" y="315267"/>
                  </a:lnTo>
                  <a:lnTo>
                    <a:pt x="7586" y="353502"/>
                  </a:lnTo>
                  <a:lnTo>
                    <a:pt x="17343" y="384607"/>
                  </a:lnTo>
                  <a:lnTo>
                    <a:pt x="32498" y="405016"/>
                  </a:lnTo>
                  <a:lnTo>
                    <a:pt x="41478" y="412434"/>
                  </a:lnTo>
                  <a:lnTo>
                    <a:pt x="51699" y="415263"/>
                  </a:lnTo>
                  <a:lnTo>
                    <a:pt x="97539" y="408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837">
              <a:extLst>
                <a:ext uri="{FF2B5EF4-FFF2-40B4-BE49-F238E27FC236}">
                  <a16:creationId xmlns:a16="http://schemas.microsoft.com/office/drawing/2014/main" xmlns="" id="{9D3D3027-880F-4729-B731-93B3C5FE067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391150" y="6083300"/>
              <a:ext cx="222251" cy="260351"/>
            </a:xfrm>
            <a:custGeom>
              <a:avLst/>
              <a:gdLst/>
              <a:ahLst/>
              <a:cxnLst/>
              <a:rect l="0" t="0" r="0" b="0"/>
              <a:pathLst>
                <a:path w="222251" h="260351">
                  <a:moveTo>
                    <a:pt x="0" y="0"/>
                  </a:moveTo>
                  <a:lnTo>
                    <a:pt x="0" y="0"/>
                  </a:lnTo>
                  <a:lnTo>
                    <a:pt x="37350" y="35469"/>
                  </a:lnTo>
                  <a:lnTo>
                    <a:pt x="71510" y="70246"/>
                  </a:lnTo>
                  <a:lnTo>
                    <a:pt x="110323" y="114417"/>
                  </a:lnTo>
                  <a:lnTo>
                    <a:pt x="147458" y="158785"/>
                  </a:lnTo>
                  <a:lnTo>
                    <a:pt x="176336" y="201329"/>
                  </a:lnTo>
                  <a:lnTo>
                    <a:pt x="209096" y="245470"/>
                  </a:lnTo>
                  <a:lnTo>
                    <a:pt x="2222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838">
              <a:extLst>
                <a:ext uri="{FF2B5EF4-FFF2-40B4-BE49-F238E27FC236}">
                  <a16:creationId xmlns:a16="http://schemas.microsoft.com/office/drawing/2014/main" xmlns="" id="{D2103B7F-E48C-4180-B127-6C6623338D1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429250" y="6047892"/>
              <a:ext cx="209551" cy="327509"/>
            </a:xfrm>
            <a:custGeom>
              <a:avLst/>
              <a:gdLst/>
              <a:ahLst/>
              <a:cxnLst/>
              <a:rect l="0" t="0" r="0" b="0"/>
              <a:pathLst>
                <a:path w="209551" h="327509">
                  <a:moveTo>
                    <a:pt x="209550" y="3658"/>
                  </a:moveTo>
                  <a:lnTo>
                    <a:pt x="209550" y="3658"/>
                  </a:lnTo>
                  <a:lnTo>
                    <a:pt x="209550" y="287"/>
                  </a:lnTo>
                  <a:lnTo>
                    <a:pt x="208139" y="0"/>
                  </a:lnTo>
                  <a:lnTo>
                    <a:pt x="202808" y="1562"/>
                  </a:lnTo>
                  <a:lnTo>
                    <a:pt x="188502" y="19891"/>
                  </a:lnTo>
                  <a:lnTo>
                    <a:pt x="167487" y="57778"/>
                  </a:lnTo>
                  <a:lnTo>
                    <a:pt x="149698" y="92388"/>
                  </a:lnTo>
                  <a:lnTo>
                    <a:pt x="127916" y="131993"/>
                  </a:lnTo>
                  <a:lnTo>
                    <a:pt x="99420" y="175466"/>
                  </a:lnTo>
                  <a:lnTo>
                    <a:pt x="73584" y="216896"/>
                  </a:lnTo>
                  <a:lnTo>
                    <a:pt x="50343" y="254358"/>
                  </a:lnTo>
                  <a:lnTo>
                    <a:pt x="20248" y="296426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839">
              <a:extLst>
                <a:ext uri="{FF2B5EF4-FFF2-40B4-BE49-F238E27FC236}">
                  <a16:creationId xmlns:a16="http://schemas.microsoft.com/office/drawing/2014/main" xmlns="" id="{53254D8B-364D-4E85-904B-E9271FC5F16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865271" y="6102689"/>
              <a:ext cx="186280" cy="152062"/>
            </a:xfrm>
            <a:custGeom>
              <a:avLst/>
              <a:gdLst/>
              <a:ahLst/>
              <a:cxnLst/>
              <a:rect l="0" t="0" r="0" b="0"/>
              <a:pathLst>
                <a:path w="186280" h="152062">
                  <a:moveTo>
                    <a:pt x="154529" y="12361"/>
                  </a:moveTo>
                  <a:lnTo>
                    <a:pt x="154529" y="12361"/>
                  </a:lnTo>
                  <a:lnTo>
                    <a:pt x="177639" y="805"/>
                  </a:lnTo>
                  <a:lnTo>
                    <a:pt x="177697" y="423"/>
                  </a:lnTo>
                  <a:lnTo>
                    <a:pt x="175880" y="0"/>
                  </a:lnTo>
                  <a:lnTo>
                    <a:pt x="128315" y="20737"/>
                  </a:lnTo>
                  <a:lnTo>
                    <a:pt x="97722" y="32312"/>
                  </a:lnTo>
                  <a:lnTo>
                    <a:pt x="50444" y="50728"/>
                  </a:lnTo>
                  <a:lnTo>
                    <a:pt x="10027" y="72543"/>
                  </a:lnTo>
                  <a:lnTo>
                    <a:pt x="2112" y="83558"/>
                  </a:lnTo>
                  <a:lnTo>
                    <a:pt x="0" y="89459"/>
                  </a:lnTo>
                  <a:lnTo>
                    <a:pt x="1415" y="95510"/>
                  </a:lnTo>
                  <a:lnTo>
                    <a:pt x="10515" y="107876"/>
                  </a:lnTo>
                  <a:lnTo>
                    <a:pt x="38245" y="123369"/>
                  </a:lnTo>
                  <a:lnTo>
                    <a:pt x="83385" y="133525"/>
                  </a:lnTo>
                  <a:lnTo>
                    <a:pt x="130236" y="141003"/>
                  </a:lnTo>
                  <a:lnTo>
                    <a:pt x="186279" y="15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840">
              <a:extLst>
                <a:ext uri="{FF2B5EF4-FFF2-40B4-BE49-F238E27FC236}">
                  <a16:creationId xmlns:a16="http://schemas.microsoft.com/office/drawing/2014/main" xmlns="" id="{73DB2C91-DFF5-420F-BF8F-F28A8FD1D5B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848350" y="6318249"/>
              <a:ext cx="222251" cy="2"/>
            </a:xfrm>
            <a:custGeom>
              <a:avLst/>
              <a:gdLst/>
              <a:ahLst/>
              <a:cxnLst/>
              <a:rect l="0" t="0" r="0" b="0"/>
              <a:pathLst>
                <a:path w="222251" h="2">
                  <a:moveTo>
                    <a:pt x="0" y="1"/>
                  </a:moveTo>
                  <a:lnTo>
                    <a:pt x="0" y="1"/>
                  </a:lnTo>
                  <a:lnTo>
                    <a:pt x="41954" y="0"/>
                  </a:lnTo>
                  <a:lnTo>
                    <a:pt x="89180" y="0"/>
                  </a:lnTo>
                  <a:lnTo>
                    <a:pt x="129711" y="0"/>
                  </a:lnTo>
                  <a:lnTo>
                    <a:pt x="167951" y="0"/>
                  </a:lnTo>
                  <a:lnTo>
                    <a:pt x="22225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841">
              <a:extLst>
                <a:ext uri="{FF2B5EF4-FFF2-40B4-BE49-F238E27FC236}">
                  <a16:creationId xmlns:a16="http://schemas.microsoft.com/office/drawing/2014/main" xmlns="" id="{4C662492-02C8-4BF3-BADA-9F4059B7A2B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221336" y="6083300"/>
              <a:ext cx="223915" cy="203201"/>
            </a:xfrm>
            <a:custGeom>
              <a:avLst/>
              <a:gdLst/>
              <a:ahLst/>
              <a:cxnLst/>
              <a:rect l="0" t="0" r="0" b="0"/>
              <a:pathLst>
                <a:path w="223915" h="203201">
                  <a:moveTo>
                    <a:pt x="198514" y="0"/>
                  </a:moveTo>
                  <a:lnTo>
                    <a:pt x="198514" y="0"/>
                  </a:lnTo>
                  <a:lnTo>
                    <a:pt x="198514" y="3371"/>
                  </a:lnTo>
                  <a:lnTo>
                    <a:pt x="171782" y="49514"/>
                  </a:lnTo>
                  <a:lnTo>
                    <a:pt x="141806" y="96250"/>
                  </a:lnTo>
                  <a:lnTo>
                    <a:pt x="105982" y="129884"/>
                  </a:lnTo>
                  <a:lnTo>
                    <a:pt x="59743" y="159790"/>
                  </a:lnTo>
                  <a:lnTo>
                    <a:pt x="50261" y="162265"/>
                  </a:lnTo>
                  <a:lnTo>
                    <a:pt x="32200" y="161253"/>
                  </a:lnTo>
                  <a:lnTo>
                    <a:pt x="24843" y="157596"/>
                  </a:lnTo>
                  <a:lnTo>
                    <a:pt x="12907" y="146007"/>
                  </a:lnTo>
                  <a:lnTo>
                    <a:pt x="1624" y="116874"/>
                  </a:lnTo>
                  <a:lnTo>
                    <a:pt x="0" y="101097"/>
                  </a:lnTo>
                  <a:lnTo>
                    <a:pt x="555" y="94915"/>
                  </a:lnTo>
                  <a:lnTo>
                    <a:pt x="2335" y="90088"/>
                  </a:lnTo>
                  <a:lnTo>
                    <a:pt x="8078" y="82843"/>
                  </a:lnTo>
                  <a:lnTo>
                    <a:pt x="12995" y="81334"/>
                  </a:lnTo>
                  <a:lnTo>
                    <a:pt x="25985" y="81538"/>
                  </a:lnTo>
                  <a:lnTo>
                    <a:pt x="70282" y="103334"/>
                  </a:lnTo>
                  <a:lnTo>
                    <a:pt x="105068" y="121185"/>
                  </a:lnTo>
                  <a:lnTo>
                    <a:pt x="140284" y="140879"/>
                  </a:lnTo>
                  <a:lnTo>
                    <a:pt x="184318" y="168037"/>
                  </a:lnTo>
                  <a:lnTo>
                    <a:pt x="209595" y="187607"/>
                  </a:lnTo>
                  <a:lnTo>
                    <a:pt x="22391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842">
              <a:extLst>
                <a:ext uri="{FF2B5EF4-FFF2-40B4-BE49-F238E27FC236}">
                  <a16:creationId xmlns:a16="http://schemas.microsoft.com/office/drawing/2014/main" xmlns="" id="{1B0C070D-794C-4FBB-8E28-3A57BED9E8F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64300" y="5994400"/>
              <a:ext cx="148314" cy="400051"/>
            </a:xfrm>
            <a:custGeom>
              <a:avLst/>
              <a:gdLst/>
              <a:ahLst/>
              <a:cxnLst/>
              <a:rect l="0" t="0" r="0" b="0"/>
              <a:pathLst>
                <a:path w="148314" h="400051">
                  <a:moveTo>
                    <a:pt x="82550" y="0"/>
                  </a:moveTo>
                  <a:lnTo>
                    <a:pt x="82550" y="0"/>
                  </a:lnTo>
                  <a:lnTo>
                    <a:pt x="119178" y="43369"/>
                  </a:lnTo>
                  <a:lnTo>
                    <a:pt x="136223" y="82540"/>
                  </a:lnTo>
                  <a:lnTo>
                    <a:pt x="143732" y="105826"/>
                  </a:lnTo>
                  <a:lnTo>
                    <a:pt x="147327" y="131934"/>
                  </a:lnTo>
                  <a:lnTo>
                    <a:pt x="148313" y="159924"/>
                  </a:lnTo>
                  <a:lnTo>
                    <a:pt x="147558" y="189165"/>
                  </a:lnTo>
                  <a:lnTo>
                    <a:pt x="141411" y="218538"/>
                  </a:lnTo>
                  <a:lnTo>
                    <a:pt x="131667" y="247998"/>
                  </a:lnTo>
                  <a:lnTo>
                    <a:pt x="119528" y="277515"/>
                  </a:lnTo>
                  <a:lnTo>
                    <a:pt x="100852" y="304249"/>
                  </a:lnTo>
                  <a:lnTo>
                    <a:pt x="77818" y="329127"/>
                  </a:lnTo>
                  <a:lnTo>
                    <a:pt x="34586" y="368528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525">
            <a:extLst>
              <a:ext uri="{FF2B5EF4-FFF2-40B4-BE49-F238E27FC236}">
                <a16:creationId xmlns:a16="http://schemas.microsoft.com/office/drawing/2014/main" xmlns="" id="{C3C23F08-97C1-414B-944E-738718895F77}"/>
              </a:ext>
            </a:extLst>
          </p:cNvPr>
          <p:cNvGrpSpPr/>
          <p:nvPr/>
        </p:nvGrpSpPr>
        <p:grpSpPr>
          <a:xfrm>
            <a:off x="7067550" y="6150398"/>
            <a:ext cx="279401" cy="147920"/>
            <a:chOff x="7067550" y="6150398"/>
            <a:chExt cx="279401" cy="147920"/>
          </a:xfrm>
        </p:grpSpPr>
        <p:sp>
          <p:nvSpPr>
            <p:cNvPr id="246" name="SMARTInkShape-2843">
              <a:extLst>
                <a:ext uri="{FF2B5EF4-FFF2-40B4-BE49-F238E27FC236}">
                  <a16:creationId xmlns:a16="http://schemas.microsoft.com/office/drawing/2014/main" xmlns="" id="{16A46F77-76CF-4004-88B0-A9AEB7372D4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067550" y="6150398"/>
              <a:ext cx="254001" cy="9103"/>
            </a:xfrm>
            <a:custGeom>
              <a:avLst/>
              <a:gdLst/>
              <a:ahLst/>
              <a:cxnLst/>
              <a:rect l="0" t="0" r="0" b="0"/>
              <a:pathLst>
                <a:path w="254001" h="9103">
                  <a:moveTo>
                    <a:pt x="0" y="9102"/>
                  </a:moveTo>
                  <a:lnTo>
                    <a:pt x="0" y="9102"/>
                  </a:lnTo>
                  <a:lnTo>
                    <a:pt x="32434" y="9102"/>
                  </a:lnTo>
                  <a:lnTo>
                    <a:pt x="66861" y="7220"/>
                  </a:lnTo>
                  <a:lnTo>
                    <a:pt x="108033" y="4032"/>
                  </a:lnTo>
                  <a:lnTo>
                    <a:pt x="152202" y="263"/>
                  </a:lnTo>
                  <a:lnTo>
                    <a:pt x="193939" y="0"/>
                  </a:lnTo>
                  <a:lnTo>
                    <a:pt x="254000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844">
              <a:extLst>
                <a:ext uri="{FF2B5EF4-FFF2-40B4-BE49-F238E27FC236}">
                  <a16:creationId xmlns:a16="http://schemas.microsoft.com/office/drawing/2014/main" xmlns="" id="{87879ED0-F68F-44F5-87C6-3CE781F72F1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131050" y="6273800"/>
              <a:ext cx="215901" cy="24518"/>
            </a:xfrm>
            <a:custGeom>
              <a:avLst/>
              <a:gdLst/>
              <a:ahLst/>
              <a:cxnLst/>
              <a:rect l="0" t="0" r="0" b="0"/>
              <a:pathLst>
                <a:path w="2159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2117" y="23414"/>
                  </a:lnTo>
                  <a:lnTo>
                    <a:pt x="10113" y="24517"/>
                  </a:lnTo>
                  <a:lnTo>
                    <a:pt x="46741" y="18397"/>
                  </a:lnTo>
                  <a:lnTo>
                    <a:pt x="85684" y="13350"/>
                  </a:lnTo>
                  <a:lnTo>
                    <a:pt x="129804" y="8756"/>
                  </a:lnTo>
                  <a:lnTo>
                    <a:pt x="172931" y="436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526">
            <a:extLst>
              <a:ext uri="{FF2B5EF4-FFF2-40B4-BE49-F238E27FC236}">
                <a16:creationId xmlns:a16="http://schemas.microsoft.com/office/drawing/2014/main" xmlns="" id="{9CE4C81D-2263-430B-9EBE-800CC61D9568}"/>
              </a:ext>
            </a:extLst>
          </p:cNvPr>
          <p:cNvGrpSpPr/>
          <p:nvPr/>
        </p:nvGrpSpPr>
        <p:grpSpPr>
          <a:xfrm>
            <a:off x="7664450" y="5954186"/>
            <a:ext cx="1009849" cy="503765"/>
            <a:chOff x="7664450" y="5954186"/>
            <a:chExt cx="1009849" cy="503765"/>
          </a:xfrm>
        </p:grpSpPr>
        <p:sp>
          <p:nvSpPr>
            <p:cNvPr id="249" name="SMARTInkShape-2845">
              <a:extLst>
                <a:ext uri="{FF2B5EF4-FFF2-40B4-BE49-F238E27FC236}">
                  <a16:creationId xmlns:a16="http://schemas.microsoft.com/office/drawing/2014/main" xmlns="" id="{794027C4-AB7C-47E3-B3C3-F779F5BDA37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664450" y="5961148"/>
              <a:ext cx="39337" cy="331703"/>
            </a:xfrm>
            <a:custGeom>
              <a:avLst/>
              <a:gdLst/>
              <a:ahLst/>
              <a:cxnLst/>
              <a:rect l="0" t="0" r="0" b="0"/>
              <a:pathLst>
                <a:path w="39337" h="331703">
                  <a:moveTo>
                    <a:pt x="0" y="45952"/>
                  </a:moveTo>
                  <a:lnTo>
                    <a:pt x="0" y="45952"/>
                  </a:lnTo>
                  <a:lnTo>
                    <a:pt x="10831" y="9109"/>
                  </a:lnTo>
                  <a:lnTo>
                    <a:pt x="14927" y="1826"/>
                  </a:lnTo>
                  <a:lnTo>
                    <a:pt x="17007" y="307"/>
                  </a:lnTo>
                  <a:lnTo>
                    <a:pt x="19099" y="0"/>
                  </a:lnTo>
                  <a:lnTo>
                    <a:pt x="21199" y="500"/>
                  </a:lnTo>
                  <a:lnTo>
                    <a:pt x="30897" y="18061"/>
                  </a:lnTo>
                  <a:lnTo>
                    <a:pt x="39336" y="59090"/>
                  </a:lnTo>
                  <a:lnTo>
                    <a:pt x="38415" y="99063"/>
                  </a:lnTo>
                  <a:lnTo>
                    <a:pt x="33300" y="145051"/>
                  </a:lnTo>
                  <a:lnTo>
                    <a:pt x="29962" y="169169"/>
                  </a:lnTo>
                  <a:lnTo>
                    <a:pt x="23899" y="216426"/>
                  </a:lnTo>
                  <a:lnTo>
                    <a:pt x="21205" y="258596"/>
                  </a:lnTo>
                  <a:lnTo>
                    <a:pt x="16317" y="304553"/>
                  </a:lnTo>
                  <a:lnTo>
                    <a:pt x="17142" y="327029"/>
                  </a:lnTo>
                  <a:lnTo>
                    <a:pt x="18202" y="331271"/>
                  </a:lnTo>
                  <a:lnTo>
                    <a:pt x="19050" y="331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846">
              <a:extLst>
                <a:ext uri="{FF2B5EF4-FFF2-40B4-BE49-F238E27FC236}">
                  <a16:creationId xmlns:a16="http://schemas.microsoft.com/office/drawing/2014/main" xmlns="" id="{9C65396E-2A4F-4AE3-880A-5FB60BDB2B9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673491" y="5954186"/>
              <a:ext cx="251310" cy="40215"/>
            </a:xfrm>
            <a:custGeom>
              <a:avLst/>
              <a:gdLst/>
              <a:ahLst/>
              <a:cxnLst/>
              <a:rect l="0" t="0" r="0" b="0"/>
              <a:pathLst>
                <a:path w="251310" h="40215">
                  <a:moveTo>
                    <a:pt x="3659" y="40214"/>
                  </a:moveTo>
                  <a:lnTo>
                    <a:pt x="3659" y="40214"/>
                  </a:lnTo>
                  <a:lnTo>
                    <a:pt x="288" y="36843"/>
                  </a:lnTo>
                  <a:lnTo>
                    <a:pt x="0" y="35145"/>
                  </a:lnTo>
                  <a:lnTo>
                    <a:pt x="514" y="33307"/>
                  </a:lnTo>
                  <a:lnTo>
                    <a:pt x="1563" y="31375"/>
                  </a:lnTo>
                  <a:lnTo>
                    <a:pt x="10253" y="29230"/>
                  </a:lnTo>
                  <a:lnTo>
                    <a:pt x="52312" y="21111"/>
                  </a:lnTo>
                  <a:lnTo>
                    <a:pt x="88312" y="13850"/>
                  </a:lnTo>
                  <a:lnTo>
                    <a:pt x="130183" y="6624"/>
                  </a:lnTo>
                  <a:lnTo>
                    <a:pt x="174663" y="1061"/>
                  </a:lnTo>
                  <a:lnTo>
                    <a:pt x="209012" y="0"/>
                  </a:lnTo>
                  <a:lnTo>
                    <a:pt x="251309" y="2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847">
              <a:extLst>
                <a:ext uri="{FF2B5EF4-FFF2-40B4-BE49-F238E27FC236}">
                  <a16:creationId xmlns:a16="http://schemas.microsoft.com/office/drawing/2014/main" xmlns="" id="{E219B282-39B9-458D-96C3-97B9A66FADC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64450" y="609600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5645" y="37543"/>
                  </a:lnTo>
                  <a:lnTo>
                    <a:pt x="46741" y="22781"/>
                  </a:lnTo>
                  <a:lnTo>
                    <a:pt x="81921" y="13418"/>
                  </a:lnTo>
                  <a:lnTo>
                    <a:pt x="119665" y="5963"/>
                  </a:lnTo>
                  <a:lnTo>
                    <a:pt x="167003" y="176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848">
              <a:extLst>
                <a:ext uri="{FF2B5EF4-FFF2-40B4-BE49-F238E27FC236}">
                  <a16:creationId xmlns:a16="http://schemas.microsoft.com/office/drawing/2014/main" xmlns="" id="{AA8DB185-A447-4EB3-8268-C45EDD06DAF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778750" y="6249543"/>
              <a:ext cx="158751" cy="151258"/>
            </a:xfrm>
            <a:custGeom>
              <a:avLst/>
              <a:gdLst/>
              <a:ahLst/>
              <a:cxnLst/>
              <a:rect l="0" t="0" r="0" b="0"/>
              <a:pathLst>
                <a:path w="158751" h="151258">
                  <a:moveTo>
                    <a:pt x="0" y="11557"/>
                  </a:moveTo>
                  <a:lnTo>
                    <a:pt x="0" y="11557"/>
                  </a:lnTo>
                  <a:lnTo>
                    <a:pt x="0" y="2718"/>
                  </a:lnTo>
                  <a:lnTo>
                    <a:pt x="2117" y="1431"/>
                  </a:lnTo>
                  <a:lnTo>
                    <a:pt x="10113" y="0"/>
                  </a:lnTo>
                  <a:lnTo>
                    <a:pt x="29886" y="2567"/>
                  </a:lnTo>
                  <a:lnTo>
                    <a:pt x="56990" y="14538"/>
                  </a:lnTo>
                  <a:lnTo>
                    <a:pt x="101299" y="57515"/>
                  </a:lnTo>
                  <a:lnTo>
                    <a:pt x="133754" y="104053"/>
                  </a:lnTo>
                  <a:lnTo>
                    <a:pt x="158750" y="151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849">
              <a:extLst>
                <a:ext uri="{FF2B5EF4-FFF2-40B4-BE49-F238E27FC236}">
                  <a16:creationId xmlns:a16="http://schemas.microsoft.com/office/drawing/2014/main" xmlns="" id="{C8A3A160-B0B4-4184-8152-736BE3BF16D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791450" y="6237465"/>
              <a:ext cx="146051" cy="220486"/>
            </a:xfrm>
            <a:custGeom>
              <a:avLst/>
              <a:gdLst/>
              <a:ahLst/>
              <a:cxnLst/>
              <a:rect l="0" t="0" r="0" b="0"/>
              <a:pathLst>
                <a:path w="146051" h="220486">
                  <a:moveTo>
                    <a:pt x="146050" y="10935"/>
                  </a:moveTo>
                  <a:lnTo>
                    <a:pt x="146050" y="10935"/>
                  </a:lnTo>
                  <a:lnTo>
                    <a:pt x="146049" y="0"/>
                  </a:lnTo>
                  <a:lnTo>
                    <a:pt x="118612" y="41676"/>
                  </a:lnTo>
                  <a:lnTo>
                    <a:pt x="96135" y="76723"/>
                  </a:lnTo>
                  <a:lnTo>
                    <a:pt x="70896" y="118074"/>
                  </a:lnTo>
                  <a:lnTo>
                    <a:pt x="42094" y="160194"/>
                  </a:lnTo>
                  <a:lnTo>
                    <a:pt x="8244" y="207563"/>
                  </a:lnTo>
                  <a:lnTo>
                    <a:pt x="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850">
              <a:extLst>
                <a:ext uri="{FF2B5EF4-FFF2-40B4-BE49-F238E27FC236}">
                  <a16:creationId xmlns:a16="http://schemas.microsoft.com/office/drawing/2014/main" xmlns="" id="{540A2384-0F69-41B6-BED7-6CEBC1CC5A0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098710" y="6001505"/>
              <a:ext cx="124279" cy="312793"/>
            </a:xfrm>
            <a:custGeom>
              <a:avLst/>
              <a:gdLst/>
              <a:ahLst/>
              <a:cxnLst/>
              <a:rect l="0" t="0" r="0" b="0"/>
              <a:pathLst>
                <a:path w="124279" h="312793">
                  <a:moveTo>
                    <a:pt x="118190" y="30995"/>
                  </a:moveTo>
                  <a:lnTo>
                    <a:pt x="118190" y="30995"/>
                  </a:lnTo>
                  <a:lnTo>
                    <a:pt x="124278" y="1794"/>
                  </a:lnTo>
                  <a:lnTo>
                    <a:pt x="123659" y="944"/>
                  </a:lnTo>
                  <a:lnTo>
                    <a:pt x="121091" y="0"/>
                  </a:lnTo>
                  <a:lnTo>
                    <a:pt x="105566" y="9582"/>
                  </a:lnTo>
                  <a:lnTo>
                    <a:pt x="69966" y="53472"/>
                  </a:lnTo>
                  <a:lnTo>
                    <a:pt x="49720" y="86140"/>
                  </a:lnTo>
                  <a:lnTo>
                    <a:pt x="30844" y="123707"/>
                  </a:lnTo>
                  <a:lnTo>
                    <a:pt x="15164" y="162511"/>
                  </a:lnTo>
                  <a:lnTo>
                    <a:pt x="5843" y="198573"/>
                  </a:lnTo>
                  <a:lnTo>
                    <a:pt x="0" y="243866"/>
                  </a:lnTo>
                  <a:lnTo>
                    <a:pt x="5012" y="280727"/>
                  </a:lnTo>
                  <a:lnTo>
                    <a:pt x="15442" y="297443"/>
                  </a:lnTo>
                  <a:lnTo>
                    <a:pt x="22175" y="303878"/>
                  </a:lnTo>
                  <a:lnTo>
                    <a:pt x="39063" y="311026"/>
                  </a:lnTo>
                  <a:lnTo>
                    <a:pt x="59739" y="312792"/>
                  </a:lnTo>
                  <a:lnTo>
                    <a:pt x="111840" y="304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851">
              <a:extLst>
                <a:ext uri="{FF2B5EF4-FFF2-40B4-BE49-F238E27FC236}">
                  <a16:creationId xmlns:a16="http://schemas.microsoft.com/office/drawing/2014/main" xmlns="" id="{211B3A40-CC01-4F84-B26E-7A71C17DEF3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274352" y="6085065"/>
              <a:ext cx="208366" cy="188736"/>
            </a:xfrm>
            <a:custGeom>
              <a:avLst/>
              <a:gdLst/>
              <a:ahLst/>
              <a:cxnLst/>
              <a:rect l="0" t="0" r="0" b="0"/>
              <a:pathLst>
                <a:path w="208366" h="188736">
                  <a:moveTo>
                    <a:pt x="202898" y="10935"/>
                  </a:moveTo>
                  <a:lnTo>
                    <a:pt x="202898" y="10935"/>
                  </a:lnTo>
                  <a:lnTo>
                    <a:pt x="208365" y="0"/>
                  </a:lnTo>
                  <a:lnTo>
                    <a:pt x="202593" y="15203"/>
                  </a:lnTo>
                  <a:lnTo>
                    <a:pt x="178771" y="54478"/>
                  </a:lnTo>
                  <a:lnTo>
                    <a:pt x="146830" y="93216"/>
                  </a:lnTo>
                  <a:lnTo>
                    <a:pt x="104206" y="129623"/>
                  </a:lnTo>
                  <a:lnTo>
                    <a:pt x="61472" y="157110"/>
                  </a:lnTo>
                  <a:lnTo>
                    <a:pt x="39148" y="166212"/>
                  </a:lnTo>
                  <a:lnTo>
                    <a:pt x="22169" y="165555"/>
                  </a:lnTo>
                  <a:lnTo>
                    <a:pt x="15384" y="161993"/>
                  </a:lnTo>
                  <a:lnTo>
                    <a:pt x="4082" y="150509"/>
                  </a:lnTo>
                  <a:lnTo>
                    <a:pt x="0" y="134116"/>
                  </a:lnTo>
                  <a:lnTo>
                    <a:pt x="1243" y="115776"/>
                  </a:lnTo>
                  <a:lnTo>
                    <a:pt x="6500" y="98218"/>
                  </a:lnTo>
                  <a:lnTo>
                    <a:pt x="15421" y="84770"/>
                  </a:lnTo>
                  <a:lnTo>
                    <a:pt x="20763" y="79208"/>
                  </a:lnTo>
                  <a:lnTo>
                    <a:pt x="27146" y="76206"/>
                  </a:lnTo>
                  <a:lnTo>
                    <a:pt x="41766" y="74752"/>
                  </a:lnTo>
                  <a:lnTo>
                    <a:pt x="69234" y="81271"/>
                  </a:lnTo>
                  <a:lnTo>
                    <a:pt x="96344" y="102252"/>
                  </a:lnTo>
                  <a:lnTo>
                    <a:pt x="138962" y="149407"/>
                  </a:lnTo>
                  <a:lnTo>
                    <a:pt x="160347" y="174381"/>
                  </a:lnTo>
                  <a:lnTo>
                    <a:pt x="183848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852">
              <a:extLst>
                <a:ext uri="{FF2B5EF4-FFF2-40B4-BE49-F238E27FC236}">
                  <a16:creationId xmlns:a16="http://schemas.microsoft.com/office/drawing/2014/main" xmlns="" id="{0BE7C581-D43B-4F24-825D-2602D088D3F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521700" y="5997379"/>
              <a:ext cx="152599" cy="320872"/>
            </a:xfrm>
            <a:custGeom>
              <a:avLst/>
              <a:gdLst/>
              <a:ahLst/>
              <a:cxnLst/>
              <a:rect l="0" t="0" r="0" b="0"/>
              <a:pathLst>
                <a:path w="152599" h="320872">
                  <a:moveTo>
                    <a:pt x="88900" y="3371"/>
                  </a:moveTo>
                  <a:lnTo>
                    <a:pt x="88900" y="3371"/>
                  </a:lnTo>
                  <a:lnTo>
                    <a:pt x="95641" y="0"/>
                  </a:lnTo>
                  <a:lnTo>
                    <a:pt x="108359" y="7753"/>
                  </a:lnTo>
                  <a:lnTo>
                    <a:pt x="125065" y="24369"/>
                  </a:lnTo>
                  <a:lnTo>
                    <a:pt x="141898" y="48216"/>
                  </a:lnTo>
                  <a:lnTo>
                    <a:pt x="151260" y="84685"/>
                  </a:lnTo>
                  <a:lnTo>
                    <a:pt x="152598" y="127000"/>
                  </a:lnTo>
                  <a:lnTo>
                    <a:pt x="143787" y="166972"/>
                  </a:lnTo>
                  <a:lnTo>
                    <a:pt x="128581" y="204023"/>
                  </a:lnTo>
                  <a:lnTo>
                    <a:pt x="109358" y="238599"/>
                  </a:lnTo>
                  <a:lnTo>
                    <a:pt x="86703" y="270431"/>
                  </a:lnTo>
                  <a:lnTo>
                    <a:pt x="54997" y="293513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SMARTInkShape-2853">
            <a:extLst>
              <a:ext uri="{FF2B5EF4-FFF2-40B4-BE49-F238E27FC236}">
                <a16:creationId xmlns:a16="http://schemas.microsoft.com/office/drawing/2014/main" xmlns="" id="{0E0564FC-CCDC-4F7C-B2C5-6804D502D4E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745624" y="3438210"/>
            <a:ext cx="397627" cy="2556191"/>
          </a:xfrm>
          <a:custGeom>
            <a:avLst/>
            <a:gdLst/>
            <a:ahLst/>
            <a:cxnLst/>
            <a:rect l="0" t="0" r="0" b="0"/>
            <a:pathLst>
              <a:path w="397627" h="2556191">
                <a:moveTo>
                  <a:pt x="397626" y="54290"/>
                </a:moveTo>
                <a:lnTo>
                  <a:pt x="397626" y="54290"/>
                </a:lnTo>
                <a:lnTo>
                  <a:pt x="397626" y="22308"/>
                </a:lnTo>
                <a:lnTo>
                  <a:pt x="394804" y="16741"/>
                </a:lnTo>
                <a:lnTo>
                  <a:pt x="384142" y="6792"/>
                </a:lnTo>
                <a:lnTo>
                  <a:pt x="366233" y="1430"/>
                </a:lnTo>
                <a:lnTo>
                  <a:pt x="355530" y="0"/>
                </a:lnTo>
                <a:lnTo>
                  <a:pt x="321061" y="9699"/>
                </a:lnTo>
                <a:lnTo>
                  <a:pt x="277520" y="30239"/>
                </a:lnTo>
                <a:lnTo>
                  <a:pt x="229946" y="60534"/>
                </a:lnTo>
                <a:lnTo>
                  <a:pt x="205406" y="79619"/>
                </a:lnTo>
                <a:lnTo>
                  <a:pt x="180579" y="100809"/>
                </a:lnTo>
                <a:lnTo>
                  <a:pt x="155561" y="123403"/>
                </a:lnTo>
                <a:lnTo>
                  <a:pt x="131827" y="149754"/>
                </a:lnTo>
                <a:lnTo>
                  <a:pt x="108949" y="178610"/>
                </a:lnTo>
                <a:lnTo>
                  <a:pt x="86641" y="209137"/>
                </a:lnTo>
                <a:lnTo>
                  <a:pt x="68242" y="240071"/>
                </a:lnTo>
                <a:lnTo>
                  <a:pt x="52448" y="271278"/>
                </a:lnTo>
                <a:lnTo>
                  <a:pt x="38390" y="302665"/>
                </a:lnTo>
                <a:lnTo>
                  <a:pt x="29725" y="332762"/>
                </a:lnTo>
                <a:lnTo>
                  <a:pt x="24653" y="361999"/>
                </a:lnTo>
                <a:lnTo>
                  <a:pt x="21977" y="390663"/>
                </a:lnTo>
                <a:lnTo>
                  <a:pt x="23016" y="420355"/>
                </a:lnTo>
                <a:lnTo>
                  <a:pt x="26530" y="450733"/>
                </a:lnTo>
                <a:lnTo>
                  <a:pt x="31695" y="481569"/>
                </a:lnTo>
                <a:lnTo>
                  <a:pt x="39372" y="513415"/>
                </a:lnTo>
                <a:lnTo>
                  <a:pt x="48723" y="545934"/>
                </a:lnTo>
                <a:lnTo>
                  <a:pt x="59191" y="578903"/>
                </a:lnTo>
                <a:lnTo>
                  <a:pt x="71108" y="611465"/>
                </a:lnTo>
                <a:lnTo>
                  <a:pt x="83992" y="643757"/>
                </a:lnTo>
                <a:lnTo>
                  <a:pt x="97520" y="675868"/>
                </a:lnTo>
                <a:lnTo>
                  <a:pt x="110066" y="708564"/>
                </a:lnTo>
                <a:lnTo>
                  <a:pt x="121958" y="741650"/>
                </a:lnTo>
                <a:lnTo>
                  <a:pt x="133414" y="774997"/>
                </a:lnTo>
                <a:lnTo>
                  <a:pt x="143873" y="810633"/>
                </a:lnTo>
                <a:lnTo>
                  <a:pt x="153669" y="847797"/>
                </a:lnTo>
                <a:lnTo>
                  <a:pt x="163021" y="885978"/>
                </a:lnTo>
                <a:lnTo>
                  <a:pt x="168551" y="924838"/>
                </a:lnTo>
                <a:lnTo>
                  <a:pt x="171531" y="964150"/>
                </a:lnTo>
                <a:lnTo>
                  <a:pt x="172813" y="1003763"/>
                </a:lnTo>
                <a:lnTo>
                  <a:pt x="170845" y="1043578"/>
                </a:lnTo>
                <a:lnTo>
                  <a:pt x="166711" y="1083526"/>
                </a:lnTo>
                <a:lnTo>
                  <a:pt x="161133" y="1123564"/>
                </a:lnTo>
                <a:lnTo>
                  <a:pt x="153886" y="1163661"/>
                </a:lnTo>
                <a:lnTo>
                  <a:pt x="145527" y="1203799"/>
                </a:lnTo>
                <a:lnTo>
                  <a:pt x="136427" y="1243962"/>
                </a:lnTo>
                <a:lnTo>
                  <a:pt x="128243" y="1282733"/>
                </a:lnTo>
                <a:lnTo>
                  <a:pt x="120671" y="1320574"/>
                </a:lnTo>
                <a:lnTo>
                  <a:pt x="113506" y="1357796"/>
                </a:lnTo>
                <a:lnTo>
                  <a:pt x="108024" y="1394605"/>
                </a:lnTo>
                <a:lnTo>
                  <a:pt x="103664" y="1431139"/>
                </a:lnTo>
                <a:lnTo>
                  <a:pt x="100051" y="1467489"/>
                </a:lnTo>
                <a:lnTo>
                  <a:pt x="97643" y="1502306"/>
                </a:lnTo>
                <a:lnTo>
                  <a:pt x="96037" y="1536101"/>
                </a:lnTo>
                <a:lnTo>
                  <a:pt x="94967" y="1569214"/>
                </a:lnTo>
                <a:lnTo>
                  <a:pt x="94959" y="1601167"/>
                </a:lnTo>
                <a:lnTo>
                  <a:pt x="95659" y="1632347"/>
                </a:lnTo>
                <a:lnTo>
                  <a:pt x="96831" y="1663011"/>
                </a:lnTo>
                <a:lnTo>
                  <a:pt x="98318" y="1691921"/>
                </a:lnTo>
                <a:lnTo>
                  <a:pt x="100015" y="1719660"/>
                </a:lnTo>
                <a:lnTo>
                  <a:pt x="101852" y="1746620"/>
                </a:lnTo>
                <a:lnTo>
                  <a:pt x="102371" y="1774471"/>
                </a:lnTo>
                <a:lnTo>
                  <a:pt x="102012" y="1802917"/>
                </a:lnTo>
                <a:lnTo>
                  <a:pt x="101066" y="1831758"/>
                </a:lnTo>
                <a:lnTo>
                  <a:pt x="96203" y="1861569"/>
                </a:lnTo>
                <a:lnTo>
                  <a:pt x="88727" y="1892026"/>
                </a:lnTo>
                <a:lnTo>
                  <a:pt x="79510" y="1922914"/>
                </a:lnTo>
                <a:lnTo>
                  <a:pt x="69837" y="1954089"/>
                </a:lnTo>
                <a:lnTo>
                  <a:pt x="59862" y="1985457"/>
                </a:lnTo>
                <a:lnTo>
                  <a:pt x="49683" y="2016950"/>
                </a:lnTo>
                <a:lnTo>
                  <a:pt x="40075" y="2049942"/>
                </a:lnTo>
                <a:lnTo>
                  <a:pt x="30847" y="2083930"/>
                </a:lnTo>
                <a:lnTo>
                  <a:pt x="21874" y="2118583"/>
                </a:lnTo>
                <a:lnTo>
                  <a:pt x="14480" y="2155091"/>
                </a:lnTo>
                <a:lnTo>
                  <a:pt x="8140" y="2192835"/>
                </a:lnTo>
                <a:lnTo>
                  <a:pt x="2502" y="2231403"/>
                </a:lnTo>
                <a:lnTo>
                  <a:pt x="154" y="2266993"/>
                </a:lnTo>
                <a:lnTo>
                  <a:pt x="0" y="2300598"/>
                </a:lnTo>
                <a:lnTo>
                  <a:pt x="1309" y="2332878"/>
                </a:lnTo>
                <a:lnTo>
                  <a:pt x="5004" y="2362867"/>
                </a:lnTo>
                <a:lnTo>
                  <a:pt x="10289" y="2391324"/>
                </a:lnTo>
                <a:lnTo>
                  <a:pt x="16635" y="2418762"/>
                </a:lnTo>
                <a:lnTo>
                  <a:pt x="40619" y="2464302"/>
                </a:lnTo>
                <a:lnTo>
                  <a:pt x="73856" y="2500534"/>
                </a:lnTo>
                <a:lnTo>
                  <a:pt x="114499" y="2526045"/>
                </a:lnTo>
                <a:lnTo>
                  <a:pt x="160314" y="2541145"/>
                </a:lnTo>
                <a:lnTo>
                  <a:pt x="200431" y="2549504"/>
                </a:lnTo>
                <a:lnTo>
                  <a:pt x="232526" y="255619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" name="SMARTInkShape-Group528">
            <a:extLst>
              <a:ext uri="{FF2B5EF4-FFF2-40B4-BE49-F238E27FC236}">
                <a16:creationId xmlns:a16="http://schemas.microsoft.com/office/drawing/2014/main" xmlns="" id="{48D5E6AE-148D-4EF5-AD6E-B77B3F325C38}"/>
              </a:ext>
            </a:extLst>
          </p:cNvPr>
          <p:cNvGrpSpPr/>
          <p:nvPr/>
        </p:nvGrpSpPr>
        <p:grpSpPr>
          <a:xfrm>
            <a:off x="374912" y="3520591"/>
            <a:ext cx="2420173" cy="1105459"/>
            <a:chOff x="374912" y="3520591"/>
            <a:chExt cx="2420173" cy="1105459"/>
          </a:xfrm>
        </p:grpSpPr>
        <p:sp>
          <p:nvSpPr>
            <p:cNvPr id="259" name="SMARTInkShape-2854">
              <a:extLst>
                <a:ext uri="{FF2B5EF4-FFF2-40B4-BE49-F238E27FC236}">
                  <a16:creationId xmlns:a16="http://schemas.microsoft.com/office/drawing/2014/main" xmlns="" id="{B53F4EB5-3A6D-47C7-A5B4-C969056438F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74912" y="3734323"/>
              <a:ext cx="138998" cy="363052"/>
            </a:xfrm>
            <a:custGeom>
              <a:avLst/>
              <a:gdLst/>
              <a:ahLst/>
              <a:cxnLst/>
              <a:rect l="0" t="0" r="0" b="0"/>
              <a:pathLst>
                <a:path w="138998" h="363052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3132" y="39521"/>
                  </a:lnTo>
                  <a:lnTo>
                    <a:pt x="8537" y="75130"/>
                  </a:lnTo>
                  <a:lnTo>
                    <a:pt x="15643" y="119884"/>
                  </a:lnTo>
                  <a:lnTo>
                    <a:pt x="19514" y="144659"/>
                  </a:lnTo>
                  <a:lnTo>
                    <a:pt x="23505" y="170348"/>
                  </a:lnTo>
                  <a:lnTo>
                    <a:pt x="26872" y="195236"/>
                  </a:lnTo>
                  <a:lnTo>
                    <a:pt x="29822" y="219588"/>
                  </a:lnTo>
                  <a:lnTo>
                    <a:pt x="34275" y="264521"/>
                  </a:lnTo>
                  <a:lnTo>
                    <a:pt x="36254" y="300954"/>
                  </a:lnTo>
                  <a:lnTo>
                    <a:pt x="37525" y="346555"/>
                  </a:lnTo>
                  <a:lnTo>
                    <a:pt x="37699" y="354817"/>
                  </a:lnTo>
                  <a:lnTo>
                    <a:pt x="37745" y="354904"/>
                  </a:lnTo>
                  <a:lnTo>
                    <a:pt x="34171" y="309680"/>
                  </a:lnTo>
                  <a:lnTo>
                    <a:pt x="35738" y="287863"/>
                  </a:lnTo>
                  <a:lnTo>
                    <a:pt x="42549" y="270171"/>
                  </a:lnTo>
                  <a:lnTo>
                    <a:pt x="58284" y="250192"/>
                  </a:lnTo>
                  <a:lnTo>
                    <a:pt x="64169" y="244936"/>
                  </a:lnTo>
                  <a:lnTo>
                    <a:pt x="70914" y="242139"/>
                  </a:lnTo>
                  <a:lnTo>
                    <a:pt x="85935" y="240912"/>
                  </a:lnTo>
                  <a:lnTo>
                    <a:pt x="106887" y="244188"/>
                  </a:lnTo>
                  <a:lnTo>
                    <a:pt x="120032" y="255228"/>
                  </a:lnTo>
                  <a:lnTo>
                    <a:pt x="131519" y="271894"/>
                  </a:lnTo>
                  <a:lnTo>
                    <a:pt x="138976" y="291060"/>
                  </a:lnTo>
                  <a:lnTo>
                    <a:pt x="138997" y="313219"/>
                  </a:lnTo>
                  <a:lnTo>
                    <a:pt x="137028" y="325055"/>
                  </a:lnTo>
                  <a:lnTo>
                    <a:pt x="127313" y="343850"/>
                  </a:lnTo>
                  <a:lnTo>
                    <a:pt x="120771" y="351826"/>
                  </a:lnTo>
                  <a:lnTo>
                    <a:pt x="104095" y="360688"/>
                  </a:lnTo>
                  <a:lnTo>
                    <a:pt x="94710" y="363051"/>
                  </a:lnTo>
                  <a:lnTo>
                    <a:pt x="78636" y="361913"/>
                  </a:lnTo>
                  <a:lnTo>
                    <a:pt x="71387" y="359635"/>
                  </a:lnTo>
                  <a:lnTo>
                    <a:pt x="59569" y="349577"/>
                  </a:lnTo>
                  <a:lnTo>
                    <a:pt x="54442" y="342943"/>
                  </a:lnTo>
                  <a:lnTo>
                    <a:pt x="51730" y="336404"/>
                  </a:lnTo>
                  <a:lnTo>
                    <a:pt x="50597" y="323494"/>
                  </a:lnTo>
                  <a:lnTo>
                    <a:pt x="58090" y="308820"/>
                  </a:lnTo>
                  <a:lnTo>
                    <a:pt x="75938" y="285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855">
              <a:extLst>
                <a:ext uri="{FF2B5EF4-FFF2-40B4-BE49-F238E27FC236}">
                  <a16:creationId xmlns:a16="http://schemas.microsoft.com/office/drawing/2014/main" xmlns="" id="{176C02D4-9E6A-4074-8759-009A48AA7A2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90550" y="39624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0" y="0"/>
                  </a:lnTo>
                  <a:lnTo>
                    <a:pt x="14927" y="42684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856">
              <a:extLst>
                <a:ext uri="{FF2B5EF4-FFF2-40B4-BE49-F238E27FC236}">
                  <a16:creationId xmlns:a16="http://schemas.microsoft.com/office/drawing/2014/main" xmlns="" id="{C1D5F548-7AA4-4D23-8AB5-C2D27BAA4D1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73265" y="3867150"/>
              <a:ext cx="10936" cy="44451"/>
            </a:xfrm>
            <a:custGeom>
              <a:avLst/>
              <a:gdLst/>
              <a:ahLst/>
              <a:cxnLst/>
              <a:rect l="0" t="0" r="0" b="0"/>
              <a:pathLst>
                <a:path w="109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2207" y="29241"/>
                  </a:lnTo>
                  <a:lnTo>
                    <a:pt x="0" y="17935"/>
                  </a:lnTo>
                  <a:lnTo>
                    <a:pt x="901" y="9617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857">
              <a:extLst>
                <a:ext uri="{FF2B5EF4-FFF2-40B4-BE49-F238E27FC236}">
                  <a16:creationId xmlns:a16="http://schemas.microsoft.com/office/drawing/2014/main" xmlns="" id="{427B5FDE-509D-47CA-BA09-F605EEBC66E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9322" y="3878183"/>
              <a:ext cx="119029" cy="117881"/>
            </a:xfrm>
            <a:custGeom>
              <a:avLst/>
              <a:gdLst/>
              <a:ahLst/>
              <a:cxnLst/>
              <a:rect l="0" t="0" r="0" b="0"/>
              <a:pathLst>
                <a:path w="119029" h="117881">
                  <a:moveTo>
                    <a:pt x="61878" y="33417"/>
                  </a:moveTo>
                  <a:lnTo>
                    <a:pt x="61878" y="33417"/>
                  </a:lnTo>
                  <a:lnTo>
                    <a:pt x="56103" y="28348"/>
                  </a:lnTo>
                  <a:lnTo>
                    <a:pt x="45977" y="21175"/>
                  </a:lnTo>
                  <a:lnTo>
                    <a:pt x="29914" y="4266"/>
                  </a:lnTo>
                  <a:lnTo>
                    <a:pt x="25752" y="1283"/>
                  </a:lnTo>
                  <a:lnTo>
                    <a:pt x="21566" y="0"/>
                  </a:lnTo>
                  <a:lnTo>
                    <a:pt x="13152" y="456"/>
                  </a:lnTo>
                  <a:lnTo>
                    <a:pt x="9639" y="4387"/>
                  </a:lnTo>
                  <a:lnTo>
                    <a:pt x="3853" y="18163"/>
                  </a:lnTo>
                  <a:lnTo>
                    <a:pt x="0" y="49123"/>
                  </a:lnTo>
                  <a:lnTo>
                    <a:pt x="5601" y="81737"/>
                  </a:lnTo>
                  <a:lnTo>
                    <a:pt x="16197" y="107000"/>
                  </a:lnTo>
                  <a:lnTo>
                    <a:pt x="24172" y="115510"/>
                  </a:lnTo>
                  <a:lnTo>
                    <a:pt x="28274" y="117779"/>
                  </a:lnTo>
                  <a:lnTo>
                    <a:pt x="32420" y="117880"/>
                  </a:lnTo>
                  <a:lnTo>
                    <a:pt x="40789" y="114230"/>
                  </a:lnTo>
                  <a:lnTo>
                    <a:pt x="47331" y="102260"/>
                  </a:lnTo>
                  <a:lnTo>
                    <a:pt x="58419" y="59522"/>
                  </a:lnTo>
                  <a:lnTo>
                    <a:pt x="59572" y="57876"/>
                  </a:lnTo>
                  <a:lnTo>
                    <a:pt x="60341" y="57484"/>
                  </a:lnTo>
                  <a:lnTo>
                    <a:pt x="60853" y="57928"/>
                  </a:lnTo>
                  <a:lnTo>
                    <a:pt x="82836" y="85254"/>
                  </a:lnTo>
                  <a:lnTo>
                    <a:pt x="100543" y="96832"/>
                  </a:lnTo>
                  <a:lnTo>
                    <a:pt x="105294" y="98272"/>
                  </a:lnTo>
                  <a:lnTo>
                    <a:pt x="109166" y="98525"/>
                  </a:lnTo>
                  <a:lnTo>
                    <a:pt x="119028" y="96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858">
              <a:extLst>
                <a:ext uri="{FF2B5EF4-FFF2-40B4-BE49-F238E27FC236}">
                  <a16:creationId xmlns:a16="http://schemas.microsoft.com/office/drawing/2014/main" xmlns="" id="{E3FDFD2A-89A9-4D8B-AC01-120C0AF518B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45084" y="3864076"/>
              <a:ext cx="75176" cy="149125"/>
            </a:xfrm>
            <a:custGeom>
              <a:avLst/>
              <a:gdLst/>
              <a:ahLst/>
              <a:cxnLst/>
              <a:rect l="0" t="0" r="0" b="0"/>
              <a:pathLst>
                <a:path w="75176" h="149125">
                  <a:moveTo>
                    <a:pt x="35966" y="72924"/>
                  </a:moveTo>
                  <a:lnTo>
                    <a:pt x="35966" y="72924"/>
                  </a:lnTo>
                  <a:lnTo>
                    <a:pt x="27128" y="26636"/>
                  </a:lnTo>
                  <a:lnTo>
                    <a:pt x="21039" y="7782"/>
                  </a:lnTo>
                  <a:lnTo>
                    <a:pt x="16867" y="1638"/>
                  </a:lnTo>
                  <a:lnTo>
                    <a:pt x="14767" y="0"/>
                  </a:lnTo>
                  <a:lnTo>
                    <a:pt x="11955" y="319"/>
                  </a:lnTo>
                  <a:lnTo>
                    <a:pt x="5069" y="4437"/>
                  </a:lnTo>
                  <a:lnTo>
                    <a:pt x="2668" y="7510"/>
                  </a:lnTo>
                  <a:lnTo>
                    <a:pt x="0" y="14688"/>
                  </a:lnTo>
                  <a:lnTo>
                    <a:pt x="696" y="22582"/>
                  </a:lnTo>
                  <a:lnTo>
                    <a:pt x="10263" y="45890"/>
                  </a:lnTo>
                  <a:lnTo>
                    <a:pt x="17722" y="55735"/>
                  </a:lnTo>
                  <a:lnTo>
                    <a:pt x="64731" y="102328"/>
                  </a:lnTo>
                  <a:lnTo>
                    <a:pt x="74671" y="115189"/>
                  </a:lnTo>
                  <a:lnTo>
                    <a:pt x="75175" y="119445"/>
                  </a:lnTo>
                  <a:lnTo>
                    <a:pt x="71972" y="127937"/>
                  </a:lnTo>
                  <a:lnTo>
                    <a:pt x="48666" y="1491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859">
              <a:extLst>
                <a:ext uri="{FF2B5EF4-FFF2-40B4-BE49-F238E27FC236}">
                  <a16:creationId xmlns:a16="http://schemas.microsoft.com/office/drawing/2014/main" xmlns="" id="{4EB799B2-1326-4D65-AC28-73E965AD83B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26904" y="3653015"/>
              <a:ext cx="89097" cy="360186"/>
            </a:xfrm>
            <a:custGeom>
              <a:avLst/>
              <a:gdLst/>
              <a:ahLst/>
              <a:cxnLst/>
              <a:rect l="0" t="0" r="0" b="0"/>
              <a:pathLst>
                <a:path w="89097" h="360186">
                  <a:moveTo>
                    <a:pt x="70046" y="10935"/>
                  </a:moveTo>
                  <a:lnTo>
                    <a:pt x="70046" y="10935"/>
                  </a:lnTo>
                  <a:lnTo>
                    <a:pt x="66675" y="4193"/>
                  </a:lnTo>
                  <a:lnTo>
                    <a:pt x="64976" y="2207"/>
                  </a:lnTo>
                  <a:lnTo>
                    <a:pt x="61208" y="0"/>
                  </a:lnTo>
                  <a:lnTo>
                    <a:pt x="48377" y="2129"/>
                  </a:lnTo>
                  <a:lnTo>
                    <a:pt x="39013" y="12901"/>
                  </a:lnTo>
                  <a:lnTo>
                    <a:pt x="18133" y="58674"/>
                  </a:lnTo>
                  <a:lnTo>
                    <a:pt x="7933" y="95182"/>
                  </a:lnTo>
                  <a:lnTo>
                    <a:pt x="812" y="137984"/>
                  </a:lnTo>
                  <a:lnTo>
                    <a:pt x="0" y="185229"/>
                  </a:lnTo>
                  <a:lnTo>
                    <a:pt x="3872" y="230686"/>
                  </a:lnTo>
                  <a:lnTo>
                    <a:pt x="11002" y="271585"/>
                  </a:lnTo>
                  <a:lnTo>
                    <a:pt x="27622" y="317000"/>
                  </a:lnTo>
                  <a:lnTo>
                    <a:pt x="42254" y="339110"/>
                  </a:lnTo>
                  <a:lnTo>
                    <a:pt x="60046" y="350819"/>
                  </a:lnTo>
                  <a:lnTo>
                    <a:pt x="89096" y="360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860">
              <a:extLst>
                <a:ext uri="{FF2B5EF4-FFF2-40B4-BE49-F238E27FC236}">
                  <a16:creationId xmlns:a16="http://schemas.microsoft.com/office/drawing/2014/main" xmlns="" id="{1BF6BCEE-DC3A-4159-9B27-AC94689C9EC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83098" y="3727450"/>
              <a:ext cx="40853" cy="241301"/>
            </a:xfrm>
            <a:custGeom>
              <a:avLst/>
              <a:gdLst/>
              <a:ahLst/>
              <a:cxnLst/>
              <a:rect l="0" t="0" r="0" b="0"/>
              <a:pathLst>
                <a:path w="40853" h="241301">
                  <a:moveTo>
                    <a:pt x="9102" y="0"/>
                  </a:moveTo>
                  <a:lnTo>
                    <a:pt x="9102" y="0"/>
                  </a:lnTo>
                  <a:lnTo>
                    <a:pt x="264" y="36628"/>
                  </a:lnTo>
                  <a:lnTo>
                    <a:pt x="0" y="66844"/>
                  </a:lnTo>
                  <a:lnTo>
                    <a:pt x="2234" y="102381"/>
                  </a:lnTo>
                  <a:lnTo>
                    <a:pt x="5579" y="136989"/>
                  </a:lnTo>
                  <a:lnTo>
                    <a:pt x="14800" y="181465"/>
                  </a:lnTo>
                  <a:lnTo>
                    <a:pt x="29852" y="225822"/>
                  </a:lnTo>
                  <a:lnTo>
                    <a:pt x="40852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861">
              <a:extLst>
                <a:ext uri="{FF2B5EF4-FFF2-40B4-BE49-F238E27FC236}">
                  <a16:creationId xmlns:a16="http://schemas.microsoft.com/office/drawing/2014/main" xmlns="" id="{EE561539-0CB6-4718-8AAD-DEA84AF71BA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63142" y="3714750"/>
              <a:ext cx="130659" cy="50801"/>
            </a:xfrm>
            <a:custGeom>
              <a:avLst/>
              <a:gdLst/>
              <a:ahLst/>
              <a:cxnLst/>
              <a:rect l="0" t="0" r="0" b="0"/>
              <a:pathLst>
                <a:path w="130659" h="50801">
                  <a:moveTo>
                    <a:pt x="3658" y="50800"/>
                  </a:moveTo>
                  <a:lnTo>
                    <a:pt x="3658" y="50800"/>
                  </a:lnTo>
                  <a:lnTo>
                    <a:pt x="287" y="47429"/>
                  </a:lnTo>
                  <a:lnTo>
                    <a:pt x="0" y="45730"/>
                  </a:lnTo>
                  <a:lnTo>
                    <a:pt x="513" y="43893"/>
                  </a:lnTo>
                  <a:lnTo>
                    <a:pt x="4377" y="38558"/>
                  </a:lnTo>
                  <a:lnTo>
                    <a:pt x="13150" y="29131"/>
                  </a:lnTo>
                  <a:lnTo>
                    <a:pt x="40102" y="15295"/>
                  </a:lnTo>
                  <a:lnTo>
                    <a:pt x="86430" y="3753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862">
              <a:extLst>
                <a:ext uri="{FF2B5EF4-FFF2-40B4-BE49-F238E27FC236}">
                  <a16:creationId xmlns:a16="http://schemas.microsoft.com/office/drawing/2014/main" xmlns="" id="{7FF6C8B2-525D-4ED2-B5D8-62DE4E0E8A9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04900" y="3816350"/>
              <a:ext cx="114301" cy="48109"/>
            </a:xfrm>
            <a:custGeom>
              <a:avLst/>
              <a:gdLst/>
              <a:ahLst/>
              <a:cxnLst/>
              <a:rect l="0" t="0" r="0" b="0"/>
              <a:pathLst>
                <a:path w="114301" h="48109">
                  <a:moveTo>
                    <a:pt x="0" y="44450"/>
                  </a:moveTo>
                  <a:lnTo>
                    <a:pt x="0" y="44450"/>
                  </a:lnTo>
                  <a:lnTo>
                    <a:pt x="3371" y="47821"/>
                  </a:lnTo>
                  <a:lnTo>
                    <a:pt x="5775" y="48108"/>
                  </a:lnTo>
                  <a:lnTo>
                    <a:pt x="17312" y="44436"/>
                  </a:lnTo>
                  <a:lnTo>
                    <a:pt x="60545" y="2358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863">
              <a:extLst>
                <a:ext uri="{FF2B5EF4-FFF2-40B4-BE49-F238E27FC236}">
                  <a16:creationId xmlns:a16="http://schemas.microsoft.com/office/drawing/2014/main" xmlns="" id="{27BB3586-C31F-4180-97DB-ADF7A5A3203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631950" y="3568700"/>
              <a:ext cx="76244" cy="266701"/>
            </a:xfrm>
            <a:custGeom>
              <a:avLst/>
              <a:gdLst/>
              <a:ahLst/>
              <a:cxnLst/>
              <a:rect l="0" t="0" r="0" b="0"/>
              <a:pathLst>
                <a:path w="76244" h="266701">
                  <a:moveTo>
                    <a:pt x="0" y="0"/>
                  </a:moveTo>
                  <a:lnTo>
                    <a:pt x="0" y="0"/>
                  </a:lnTo>
                  <a:lnTo>
                    <a:pt x="28561" y="37350"/>
                  </a:lnTo>
                  <a:lnTo>
                    <a:pt x="49855" y="75272"/>
                  </a:lnTo>
                  <a:lnTo>
                    <a:pt x="67689" y="122256"/>
                  </a:lnTo>
                  <a:lnTo>
                    <a:pt x="75239" y="155936"/>
                  </a:lnTo>
                  <a:lnTo>
                    <a:pt x="76243" y="192072"/>
                  </a:lnTo>
                  <a:lnTo>
                    <a:pt x="76213" y="234632"/>
                  </a:lnTo>
                  <a:lnTo>
                    <a:pt x="6985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864">
              <a:extLst>
                <a:ext uri="{FF2B5EF4-FFF2-40B4-BE49-F238E27FC236}">
                  <a16:creationId xmlns:a16="http://schemas.microsoft.com/office/drawing/2014/main" xmlns="" id="{DDF5E895-6C5C-476C-B45C-DD8FBD30998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446165" y="3641529"/>
              <a:ext cx="160386" cy="174400"/>
            </a:xfrm>
            <a:custGeom>
              <a:avLst/>
              <a:gdLst/>
              <a:ahLst/>
              <a:cxnLst/>
              <a:rect l="0" t="0" r="0" b="0"/>
              <a:pathLst>
                <a:path w="160386" h="174400">
                  <a:moveTo>
                    <a:pt x="122285" y="3371"/>
                  </a:moveTo>
                  <a:lnTo>
                    <a:pt x="122285" y="3371"/>
                  </a:lnTo>
                  <a:lnTo>
                    <a:pt x="122285" y="0"/>
                  </a:lnTo>
                  <a:lnTo>
                    <a:pt x="118914" y="8017"/>
                  </a:lnTo>
                  <a:lnTo>
                    <a:pt x="114446" y="51429"/>
                  </a:lnTo>
                  <a:lnTo>
                    <a:pt x="109144" y="88871"/>
                  </a:lnTo>
                  <a:lnTo>
                    <a:pt x="99341" y="127482"/>
                  </a:lnTo>
                  <a:lnTo>
                    <a:pt x="80437" y="162021"/>
                  </a:lnTo>
                  <a:lnTo>
                    <a:pt x="67938" y="171013"/>
                  </a:lnTo>
                  <a:lnTo>
                    <a:pt x="60653" y="174399"/>
                  </a:lnTo>
                  <a:lnTo>
                    <a:pt x="45034" y="174398"/>
                  </a:lnTo>
                  <a:lnTo>
                    <a:pt x="36918" y="172422"/>
                  </a:lnTo>
                  <a:lnTo>
                    <a:pt x="12011" y="156158"/>
                  </a:lnTo>
                  <a:lnTo>
                    <a:pt x="2719" y="143243"/>
                  </a:lnTo>
                  <a:lnTo>
                    <a:pt x="241" y="136836"/>
                  </a:lnTo>
                  <a:lnTo>
                    <a:pt x="0" y="131859"/>
                  </a:lnTo>
                  <a:lnTo>
                    <a:pt x="1251" y="127835"/>
                  </a:lnTo>
                  <a:lnTo>
                    <a:pt x="3495" y="124447"/>
                  </a:lnTo>
                  <a:lnTo>
                    <a:pt x="13515" y="118801"/>
                  </a:lnTo>
                  <a:lnTo>
                    <a:pt x="28787" y="114645"/>
                  </a:lnTo>
                  <a:lnTo>
                    <a:pt x="61186" y="113717"/>
                  </a:lnTo>
                  <a:lnTo>
                    <a:pt x="108178" y="123449"/>
                  </a:lnTo>
                  <a:lnTo>
                    <a:pt x="137155" y="132083"/>
                  </a:lnTo>
                  <a:lnTo>
                    <a:pt x="160385" y="143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865">
              <a:extLst>
                <a:ext uri="{FF2B5EF4-FFF2-40B4-BE49-F238E27FC236}">
                  <a16:creationId xmlns:a16="http://schemas.microsoft.com/office/drawing/2014/main" xmlns="" id="{38405698-CB01-4390-87C8-7A8EE4FDB51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316584" y="3639433"/>
              <a:ext cx="105817" cy="253118"/>
            </a:xfrm>
            <a:custGeom>
              <a:avLst/>
              <a:gdLst/>
              <a:ahLst/>
              <a:cxnLst/>
              <a:rect l="0" t="0" r="0" b="0"/>
              <a:pathLst>
                <a:path w="105817" h="253118">
                  <a:moveTo>
                    <a:pt x="35966" y="5467"/>
                  </a:moveTo>
                  <a:lnTo>
                    <a:pt x="35966" y="5467"/>
                  </a:lnTo>
                  <a:lnTo>
                    <a:pt x="32595" y="2096"/>
                  </a:lnTo>
                  <a:lnTo>
                    <a:pt x="29059" y="441"/>
                  </a:lnTo>
                  <a:lnTo>
                    <a:pt x="27128" y="0"/>
                  </a:lnTo>
                  <a:lnTo>
                    <a:pt x="25135" y="411"/>
                  </a:lnTo>
                  <a:lnTo>
                    <a:pt x="21039" y="2749"/>
                  </a:lnTo>
                  <a:lnTo>
                    <a:pt x="14767" y="14775"/>
                  </a:lnTo>
                  <a:lnTo>
                    <a:pt x="2668" y="59490"/>
                  </a:lnTo>
                  <a:lnTo>
                    <a:pt x="0" y="92272"/>
                  </a:lnTo>
                  <a:lnTo>
                    <a:pt x="696" y="126127"/>
                  </a:lnTo>
                  <a:lnTo>
                    <a:pt x="6936" y="173157"/>
                  </a:lnTo>
                  <a:lnTo>
                    <a:pt x="19603" y="210140"/>
                  </a:lnTo>
                  <a:lnTo>
                    <a:pt x="25058" y="220232"/>
                  </a:lnTo>
                  <a:lnTo>
                    <a:pt x="40525" y="235209"/>
                  </a:lnTo>
                  <a:lnTo>
                    <a:pt x="59865" y="245158"/>
                  </a:lnTo>
                  <a:lnTo>
                    <a:pt x="105816" y="253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866">
              <a:extLst>
                <a:ext uri="{FF2B5EF4-FFF2-40B4-BE49-F238E27FC236}">
                  <a16:creationId xmlns:a16="http://schemas.microsoft.com/office/drawing/2014/main" xmlns="" id="{FD145C74-0C81-467C-8DE5-A38BB8C92AE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92539" y="3539390"/>
              <a:ext cx="113962" cy="99434"/>
            </a:xfrm>
            <a:custGeom>
              <a:avLst/>
              <a:gdLst/>
              <a:ahLst/>
              <a:cxnLst/>
              <a:rect l="0" t="0" r="0" b="0"/>
              <a:pathLst>
                <a:path w="113962" h="99434">
                  <a:moveTo>
                    <a:pt x="12361" y="29310"/>
                  </a:moveTo>
                  <a:lnTo>
                    <a:pt x="12361" y="29310"/>
                  </a:lnTo>
                  <a:lnTo>
                    <a:pt x="12361" y="25651"/>
                  </a:lnTo>
                  <a:lnTo>
                    <a:pt x="10479" y="35905"/>
                  </a:lnTo>
                  <a:lnTo>
                    <a:pt x="1377" y="78807"/>
                  </a:lnTo>
                  <a:lnTo>
                    <a:pt x="0" y="98511"/>
                  </a:lnTo>
                  <a:lnTo>
                    <a:pt x="593" y="99433"/>
                  </a:lnTo>
                  <a:lnTo>
                    <a:pt x="1693" y="98636"/>
                  </a:lnTo>
                  <a:lnTo>
                    <a:pt x="3132" y="96694"/>
                  </a:lnTo>
                  <a:lnTo>
                    <a:pt x="12539" y="58784"/>
                  </a:lnTo>
                  <a:lnTo>
                    <a:pt x="24234" y="21648"/>
                  </a:lnTo>
                  <a:lnTo>
                    <a:pt x="31984" y="9912"/>
                  </a:lnTo>
                  <a:lnTo>
                    <a:pt x="36026" y="5795"/>
                  </a:lnTo>
                  <a:lnTo>
                    <a:pt x="46162" y="1220"/>
                  </a:lnTo>
                  <a:lnTo>
                    <a:pt x="51828" y="0"/>
                  </a:lnTo>
                  <a:lnTo>
                    <a:pt x="65650" y="4289"/>
                  </a:lnTo>
                  <a:lnTo>
                    <a:pt x="113961" y="35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867">
              <a:extLst>
                <a:ext uri="{FF2B5EF4-FFF2-40B4-BE49-F238E27FC236}">
                  <a16:creationId xmlns:a16="http://schemas.microsoft.com/office/drawing/2014/main" xmlns="" id="{714D6FC2-A06E-4D0E-8CA9-861BB9AB8F3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701800" y="3520591"/>
              <a:ext cx="112116" cy="314810"/>
            </a:xfrm>
            <a:custGeom>
              <a:avLst/>
              <a:gdLst/>
              <a:ahLst/>
              <a:cxnLst/>
              <a:rect l="0" t="0" r="0" b="0"/>
              <a:pathLst>
                <a:path w="112116" h="3148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2117" y="0"/>
                  </a:lnTo>
                  <a:lnTo>
                    <a:pt x="10113" y="1563"/>
                  </a:lnTo>
                  <a:lnTo>
                    <a:pt x="33257" y="19893"/>
                  </a:lnTo>
                  <a:lnTo>
                    <a:pt x="65828" y="57779"/>
                  </a:lnTo>
                  <a:lnTo>
                    <a:pt x="86172" y="92388"/>
                  </a:lnTo>
                  <a:lnTo>
                    <a:pt x="102504" y="130583"/>
                  </a:lnTo>
                  <a:lnTo>
                    <a:pt x="112115" y="168725"/>
                  </a:lnTo>
                  <a:lnTo>
                    <a:pt x="111212" y="208726"/>
                  </a:lnTo>
                  <a:lnTo>
                    <a:pt x="103755" y="247905"/>
                  </a:lnTo>
                  <a:lnTo>
                    <a:pt x="89774" y="292791"/>
                  </a:lnTo>
                  <a:lnTo>
                    <a:pt x="82550" y="3148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868">
              <a:extLst>
                <a:ext uri="{FF2B5EF4-FFF2-40B4-BE49-F238E27FC236}">
                  <a16:creationId xmlns:a16="http://schemas.microsoft.com/office/drawing/2014/main" xmlns="" id="{9DBFE11D-CA4C-43C6-9513-E0087F84BD4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21800" y="4292861"/>
              <a:ext cx="175151" cy="333189"/>
            </a:xfrm>
            <a:custGeom>
              <a:avLst/>
              <a:gdLst/>
              <a:ahLst/>
              <a:cxnLst/>
              <a:rect l="0" t="0" r="0" b="0"/>
              <a:pathLst>
                <a:path w="175151" h="333189">
                  <a:moveTo>
                    <a:pt x="130700" y="6089"/>
                  </a:moveTo>
                  <a:lnTo>
                    <a:pt x="130700" y="6089"/>
                  </a:lnTo>
                  <a:lnTo>
                    <a:pt x="125233" y="622"/>
                  </a:lnTo>
                  <a:lnTo>
                    <a:pt x="117870" y="0"/>
                  </a:lnTo>
                  <a:lnTo>
                    <a:pt x="76843" y="17438"/>
                  </a:lnTo>
                  <a:lnTo>
                    <a:pt x="44436" y="35168"/>
                  </a:lnTo>
                  <a:lnTo>
                    <a:pt x="24237" y="56490"/>
                  </a:lnTo>
                  <a:lnTo>
                    <a:pt x="6293" y="88979"/>
                  </a:lnTo>
                  <a:lnTo>
                    <a:pt x="0" y="114139"/>
                  </a:lnTo>
                  <a:lnTo>
                    <a:pt x="1244" y="154667"/>
                  </a:lnTo>
                  <a:lnTo>
                    <a:pt x="3215" y="198369"/>
                  </a:lnTo>
                  <a:lnTo>
                    <a:pt x="5486" y="240972"/>
                  </a:lnTo>
                  <a:lnTo>
                    <a:pt x="12519" y="283359"/>
                  </a:lnTo>
                  <a:lnTo>
                    <a:pt x="24898" y="325824"/>
                  </a:lnTo>
                  <a:lnTo>
                    <a:pt x="27709" y="329312"/>
                  </a:lnTo>
                  <a:lnTo>
                    <a:pt x="34597" y="333188"/>
                  </a:lnTo>
                  <a:lnTo>
                    <a:pt x="53150" y="331999"/>
                  </a:lnTo>
                  <a:lnTo>
                    <a:pt x="94842" y="319501"/>
                  </a:lnTo>
                  <a:lnTo>
                    <a:pt x="141961" y="299263"/>
                  </a:lnTo>
                  <a:lnTo>
                    <a:pt x="175150" y="2854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869">
              <a:extLst>
                <a:ext uri="{FF2B5EF4-FFF2-40B4-BE49-F238E27FC236}">
                  <a16:creationId xmlns:a16="http://schemas.microsoft.com/office/drawing/2014/main" xmlns="" id="{4B5CD964-9712-435B-AB65-00A4886E155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69950" y="4476750"/>
              <a:ext cx="127001" cy="57151"/>
            </a:xfrm>
            <a:custGeom>
              <a:avLst/>
              <a:gdLst/>
              <a:ahLst/>
              <a:cxnLst/>
              <a:rect l="0" t="0" r="0" b="0"/>
              <a:pathLst>
                <a:path w="1270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39232" y="41453"/>
                  </a:lnTo>
                  <a:lnTo>
                    <a:pt x="80298" y="2263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870">
              <a:extLst>
                <a:ext uri="{FF2B5EF4-FFF2-40B4-BE49-F238E27FC236}">
                  <a16:creationId xmlns:a16="http://schemas.microsoft.com/office/drawing/2014/main" xmlns="" id="{E4D381CF-A39E-49C5-B6F3-4E68F9E4F54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35100" y="4172833"/>
              <a:ext cx="147601" cy="388861"/>
            </a:xfrm>
            <a:custGeom>
              <a:avLst/>
              <a:gdLst/>
              <a:ahLst/>
              <a:cxnLst/>
              <a:rect l="0" t="0" r="0" b="0"/>
              <a:pathLst>
                <a:path w="147601" h="388861">
                  <a:moveTo>
                    <a:pt x="147600" y="5467"/>
                  </a:moveTo>
                  <a:lnTo>
                    <a:pt x="147600" y="5467"/>
                  </a:lnTo>
                  <a:lnTo>
                    <a:pt x="140858" y="2096"/>
                  </a:lnTo>
                  <a:lnTo>
                    <a:pt x="126552" y="0"/>
                  </a:lnTo>
                  <a:lnTo>
                    <a:pt x="86904" y="8033"/>
                  </a:lnTo>
                  <a:lnTo>
                    <a:pt x="54184" y="21914"/>
                  </a:lnTo>
                  <a:lnTo>
                    <a:pt x="30394" y="39033"/>
                  </a:lnTo>
                  <a:lnTo>
                    <a:pt x="10880" y="67862"/>
                  </a:lnTo>
                  <a:lnTo>
                    <a:pt x="22" y="97520"/>
                  </a:lnTo>
                  <a:lnTo>
                    <a:pt x="0" y="122191"/>
                  </a:lnTo>
                  <a:lnTo>
                    <a:pt x="5608" y="167361"/>
                  </a:lnTo>
                  <a:lnTo>
                    <a:pt x="7221" y="212264"/>
                  </a:lnTo>
                  <a:lnTo>
                    <a:pt x="7699" y="257162"/>
                  </a:lnTo>
                  <a:lnTo>
                    <a:pt x="8546" y="299628"/>
                  </a:lnTo>
                  <a:lnTo>
                    <a:pt x="12914" y="342215"/>
                  </a:lnTo>
                  <a:lnTo>
                    <a:pt x="15736" y="366300"/>
                  </a:lnTo>
                  <a:lnTo>
                    <a:pt x="21040" y="377904"/>
                  </a:lnTo>
                  <a:lnTo>
                    <a:pt x="23010" y="380759"/>
                  </a:lnTo>
                  <a:lnTo>
                    <a:pt x="35896" y="388147"/>
                  </a:lnTo>
                  <a:lnTo>
                    <a:pt x="49035" y="388860"/>
                  </a:lnTo>
                  <a:lnTo>
                    <a:pt x="94508" y="381713"/>
                  </a:lnTo>
                  <a:lnTo>
                    <a:pt x="141250" y="373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871">
              <a:extLst>
                <a:ext uri="{FF2B5EF4-FFF2-40B4-BE49-F238E27FC236}">
                  <a16:creationId xmlns:a16="http://schemas.microsoft.com/office/drawing/2014/main" xmlns="" id="{D9F7B3A1-D3F9-40AD-AB45-A90CA09CA05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366133" y="4288942"/>
              <a:ext cx="24518" cy="244959"/>
            </a:xfrm>
            <a:custGeom>
              <a:avLst/>
              <a:gdLst/>
              <a:ahLst/>
              <a:cxnLst/>
              <a:rect l="0" t="0" r="0" b="0"/>
              <a:pathLst>
                <a:path w="24518" h="2449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6141" y="43564"/>
                  </a:lnTo>
                  <a:lnTo>
                    <a:pt x="9294" y="74310"/>
                  </a:lnTo>
                  <a:lnTo>
                    <a:pt x="10696" y="111494"/>
                  </a:lnTo>
                  <a:lnTo>
                    <a:pt x="13200" y="149657"/>
                  </a:lnTo>
                  <a:lnTo>
                    <a:pt x="16665" y="184963"/>
                  </a:lnTo>
                  <a:lnTo>
                    <a:pt x="22757" y="228848"/>
                  </a:lnTo>
                  <a:lnTo>
                    <a:pt x="24517" y="244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872">
              <a:extLst>
                <a:ext uri="{FF2B5EF4-FFF2-40B4-BE49-F238E27FC236}">
                  <a16:creationId xmlns:a16="http://schemas.microsoft.com/office/drawing/2014/main" xmlns="" id="{1DCA5BD1-D662-4D47-932E-26F6B93F48D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355529" y="4273550"/>
              <a:ext cx="130372" cy="57151"/>
            </a:xfrm>
            <a:custGeom>
              <a:avLst/>
              <a:gdLst/>
              <a:ahLst/>
              <a:cxnLst/>
              <a:rect l="0" t="0" r="0" b="0"/>
              <a:pathLst>
                <a:path w="1303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0408"/>
                  </a:lnTo>
                  <a:lnTo>
                    <a:pt x="418" y="47011"/>
                  </a:lnTo>
                  <a:lnTo>
                    <a:pt x="4646" y="39473"/>
                  </a:lnTo>
                  <a:lnTo>
                    <a:pt x="21701" y="27296"/>
                  </a:lnTo>
                  <a:lnTo>
                    <a:pt x="62182" y="11245"/>
                  </a:lnTo>
                  <a:lnTo>
                    <a:pt x="103000" y="2430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873">
              <a:extLst>
                <a:ext uri="{FF2B5EF4-FFF2-40B4-BE49-F238E27FC236}">
                  <a16:creationId xmlns:a16="http://schemas.microsoft.com/office/drawing/2014/main" xmlns="" id="{20C0B4A0-2182-4351-AB83-3798B55A38D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365250" y="4356100"/>
              <a:ext cx="127001" cy="63501"/>
            </a:xfrm>
            <a:custGeom>
              <a:avLst/>
              <a:gdLst/>
              <a:ahLst/>
              <a:cxnLst/>
              <a:rect l="0" t="0" r="0" b="0"/>
              <a:pathLst>
                <a:path w="12700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3500"/>
                  </a:lnTo>
                  <a:lnTo>
                    <a:pt x="44458" y="45482"/>
                  </a:lnTo>
                  <a:lnTo>
                    <a:pt x="81533" y="2257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874">
              <a:extLst>
                <a:ext uri="{FF2B5EF4-FFF2-40B4-BE49-F238E27FC236}">
                  <a16:creationId xmlns:a16="http://schemas.microsoft.com/office/drawing/2014/main" xmlns="" id="{3A970A10-5EE8-48D5-AC56-EAFEEF9368D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390750" y="4099093"/>
              <a:ext cx="120551" cy="85558"/>
            </a:xfrm>
            <a:custGeom>
              <a:avLst/>
              <a:gdLst/>
              <a:ahLst/>
              <a:cxnLst/>
              <a:rect l="0" t="0" r="0" b="0"/>
              <a:pathLst>
                <a:path w="120551" h="85558">
                  <a:moveTo>
                    <a:pt x="12600" y="9357"/>
                  </a:moveTo>
                  <a:lnTo>
                    <a:pt x="12600" y="9357"/>
                  </a:lnTo>
                  <a:lnTo>
                    <a:pt x="12600" y="3890"/>
                  </a:lnTo>
                  <a:lnTo>
                    <a:pt x="9229" y="10010"/>
                  </a:lnTo>
                  <a:lnTo>
                    <a:pt x="1616" y="53901"/>
                  </a:lnTo>
                  <a:lnTo>
                    <a:pt x="239" y="69113"/>
                  </a:lnTo>
                  <a:lnTo>
                    <a:pt x="126" y="68949"/>
                  </a:lnTo>
                  <a:lnTo>
                    <a:pt x="0" y="65006"/>
                  </a:lnTo>
                  <a:lnTo>
                    <a:pt x="12118" y="27326"/>
                  </a:lnTo>
                  <a:lnTo>
                    <a:pt x="23668" y="7939"/>
                  </a:lnTo>
                  <a:lnTo>
                    <a:pt x="31865" y="1671"/>
                  </a:lnTo>
                  <a:lnTo>
                    <a:pt x="36027" y="0"/>
                  </a:lnTo>
                  <a:lnTo>
                    <a:pt x="46295" y="24"/>
                  </a:lnTo>
                  <a:lnTo>
                    <a:pt x="51997" y="1018"/>
                  </a:lnTo>
                  <a:lnTo>
                    <a:pt x="63976" y="9649"/>
                  </a:lnTo>
                  <a:lnTo>
                    <a:pt x="95226" y="50579"/>
                  </a:lnTo>
                  <a:lnTo>
                    <a:pt x="120550" y="855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875">
              <a:extLst>
                <a:ext uri="{FF2B5EF4-FFF2-40B4-BE49-F238E27FC236}">
                  <a16:creationId xmlns:a16="http://schemas.microsoft.com/office/drawing/2014/main" xmlns="" id="{3723382B-4523-46F4-AA6D-8D86C53B0BF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614918" y="4178300"/>
              <a:ext cx="67833" cy="254001"/>
            </a:xfrm>
            <a:custGeom>
              <a:avLst/>
              <a:gdLst/>
              <a:ahLst/>
              <a:cxnLst/>
              <a:rect l="0" t="0" r="0" b="0"/>
              <a:pathLst>
                <a:path w="67833" h="254001">
                  <a:moveTo>
                    <a:pt x="36082" y="0"/>
                  </a:moveTo>
                  <a:lnTo>
                    <a:pt x="36082" y="0"/>
                  </a:lnTo>
                  <a:lnTo>
                    <a:pt x="29340" y="0"/>
                  </a:lnTo>
                  <a:lnTo>
                    <a:pt x="22267" y="3763"/>
                  </a:lnTo>
                  <a:lnTo>
                    <a:pt x="18405" y="6742"/>
                  </a:lnTo>
                  <a:lnTo>
                    <a:pt x="9599" y="31161"/>
                  </a:lnTo>
                  <a:lnTo>
                    <a:pt x="2522" y="68578"/>
                  </a:lnTo>
                  <a:lnTo>
                    <a:pt x="0" y="100329"/>
                  </a:lnTo>
                  <a:lnTo>
                    <a:pt x="290" y="134901"/>
                  </a:lnTo>
                  <a:lnTo>
                    <a:pt x="5122" y="169082"/>
                  </a:lnTo>
                  <a:lnTo>
                    <a:pt x="15777" y="209946"/>
                  </a:lnTo>
                  <a:lnTo>
                    <a:pt x="25646" y="227600"/>
                  </a:lnTo>
                  <a:lnTo>
                    <a:pt x="37794" y="239444"/>
                  </a:lnTo>
                  <a:lnTo>
                    <a:pt x="67832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876">
              <a:extLst>
                <a:ext uri="{FF2B5EF4-FFF2-40B4-BE49-F238E27FC236}">
                  <a16:creationId xmlns:a16="http://schemas.microsoft.com/office/drawing/2014/main" xmlns="" id="{166F2765-00AA-48F6-B64D-0D3C1A82A51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712906" y="4203700"/>
              <a:ext cx="109545" cy="188424"/>
            </a:xfrm>
            <a:custGeom>
              <a:avLst/>
              <a:gdLst/>
              <a:ahLst/>
              <a:cxnLst/>
              <a:rect l="0" t="0" r="0" b="0"/>
              <a:pathLst>
                <a:path w="109545" h="188424">
                  <a:moveTo>
                    <a:pt x="103194" y="0"/>
                  </a:moveTo>
                  <a:lnTo>
                    <a:pt x="103194" y="0"/>
                  </a:lnTo>
                  <a:lnTo>
                    <a:pt x="99823" y="0"/>
                  </a:lnTo>
                  <a:lnTo>
                    <a:pt x="96286" y="5644"/>
                  </a:lnTo>
                  <a:lnTo>
                    <a:pt x="94356" y="10113"/>
                  </a:lnTo>
                  <a:lnTo>
                    <a:pt x="88267" y="56854"/>
                  </a:lnTo>
                  <a:lnTo>
                    <a:pt x="82213" y="91355"/>
                  </a:lnTo>
                  <a:lnTo>
                    <a:pt x="68990" y="136664"/>
                  </a:lnTo>
                  <a:lnTo>
                    <a:pt x="51667" y="171256"/>
                  </a:lnTo>
                  <a:lnTo>
                    <a:pt x="40076" y="184769"/>
                  </a:lnTo>
                  <a:lnTo>
                    <a:pt x="35010" y="187385"/>
                  </a:lnTo>
                  <a:lnTo>
                    <a:pt x="30221" y="188423"/>
                  </a:lnTo>
                  <a:lnTo>
                    <a:pt x="19256" y="185814"/>
                  </a:lnTo>
                  <a:lnTo>
                    <a:pt x="13369" y="183143"/>
                  </a:lnTo>
                  <a:lnTo>
                    <a:pt x="4946" y="172648"/>
                  </a:lnTo>
                  <a:lnTo>
                    <a:pt x="1712" y="165899"/>
                  </a:lnTo>
                  <a:lnTo>
                    <a:pt x="0" y="148992"/>
                  </a:lnTo>
                  <a:lnTo>
                    <a:pt x="3003" y="127166"/>
                  </a:lnTo>
                  <a:lnTo>
                    <a:pt x="4650" y="122877"/>
                  </a:lnTo>
                  <a:lnTo>
                    <a:pt x="7865" y="120018"/>
                  </a:lnTo>
                  <a:lnTo>
                    <a:pt x="17081" y="116841"/>
                  </a:lnTo>
                  <a:lnTo>
                    <a:pt x="40912" y="121795"/>
                  </a:lnTo>
                  <a:lnTo>
                    <a:pt x="87170" y="145155"/>
                  </a:lnTo>
                  <a:lnTo>
                    <a:pt x="109544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877">
              <a:extLst>
                <a:ext uri="{FF2B5EF4-FFF2-40B4-BE49-F238E27FC236}">
                  <a16:creationId xmlns:a16="http://schemas.microsoft.com/office/drawing/2014/main" xmlns="" id="{4F5036B3-7F68-4EB5-ADA5-67D36DFF1F9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860550" y="4178300"/>
              <a:ext cx="65006" cy="234951"/>
            </a:xfrm>
            <a:custGeom>
              <a:avLst/>
              <a:gdLst/>
              <a:ahLst/>
              <a:cxnLst/>
              <a:rect l="0" t="0" r="0" b="0"/>
              <a:pathLst>
                <a:path w="65006" h="234951">
                  <a:moveTo>
                    <a:pt x="0" y="0"/>
                  </a:moveTo>
                  <a:lnTo>
                    <a:pt x="0" y="0"/>
                  </a:lnTo>
                  <a:lnTo>
                    <a:pt x="20970" y="23087"/>
                  </a:lnTo>
                  <a:lnTo>
                    <a:pt x="44829" y="69314"/>
                  </a:lnTo>
                  <a:lnTo>
                    <a:pt x="59849" y="114141"/>
                  </a:lnTo>
                  <a:lnTo>
                    <a:pt x="65005" y="158703"/>
                  </a:lnTo>
                  <a:lnTo>
                    <a:pt x="60183" y="199423"/>
                  </a:lnTo>
                  <a:lnTo>
                    <a:pt x="5080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878">
              <a:extLst>
                <a:ext uri="{FF2B5EF4-FFF2-40B4-BE49-F238E27FC236}">
                  <a16:creationId xmlns:a16="http://schemas.microsoft.com/office/drawing/2014/main" xmlns="" id="{28D271AD-DAF2-4037-BFF7-9B11116DBA1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924050" y="4061640"/>
              <a:ext cx="160805" cy="374527"/>
            </a:xfrm>
            <a:custGeom>
              <a:avLst/>
              <a:gdLst/>
              <a:ahLst/>
              <a:cxnLst/>
              <a:rect l="0" t="0" r="0" b="0"/>
              <a:pathLst>
                <a:path w="160805" h="374527">
                  <a:moveTo>
                    <a:pt x="0" y="15060"/>
                  </a:moveTo>
                  <a:lnTo>
                    <a:pt x="0" y="15060"/>
                  </a:lnTo>
                  <a:lnTo>
                    <a:pt x="35353" y="754"/>
                  </a:lnTo>
                  <a:lnTo>
                    <a:pt x="49579" y="0"/>
                  </a:lnTo>
                  <a:lnTo>
                    <a:pt x="56336" y="787"/>
                  </a:lnTo>
                  <a:lnTo>
                    <a:pt x="67607" y="7305"/>
                  </a:lnTo>
                  <a:lnTo>
                    <a:pt x="72588" y="12007"/>
                  </a:lnTo>
                  <a:lnTo>
                    <a:pt x="86340" y="38850"/>
                  </a:lnTo>
                  <a:lnTo>
                    <a:pt x="95981" y="76985"/>
                  </a:lnTo>
                  <a:lnTo>
                    <a:pt x="103306" y="116193"/>
                  </a:lnTo>
                  <a:lnTo>
                    <a:pt x="109945" y="157993"/>
                  </a:lnTo>
                  <a:lnTo>
                    <a:pt x="116381" y="201657"/>
                  </a:lnTo>
                  <a:lnTo>
                    <a:pt x="121218" y="249108"/>
                  </a:lnTo>
                  <a:lnTo>
                    <a:pt x="134298" y="280328"/>
                  </a:lnTo>
                  <a:lnTo>
                    <a:pt x="159668" y="317288"/>
                  </a:lnTo>
                  <a:lnTo>
                    <a:pt x="160804" y="329770"/>
                  </a:lnTo>
                  <a:lnTo>
                    <a:pt x="160119" y="337050"/>
                  </a:lnTo>
                  <a:lnTo>
                    <a:pt x="153714" y="348902"/>
                  </a:lnTo>
                  <a:lnTo>
                    <a:pt x="132355" y="368008"/>
                  </a:lnTo>
                  <a:lnTo>
                    <a:pt x="118326" y="373009"/>
                  </a:lnTo>
                  <a:lnTo>
                    <a:pt x="104095" y="374526"/>
                  </a:lnTo>
                  <a:lnTo>
                    <a:pt x="82550" y="370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879">
              <a:extLst>
                <a:ext uri="{FF2B5EF4-FFF2-40B4-BE49-F238E27FC236}">
                  <a16:creationId xmlns:a16="http://schemas.microsoft.com/office/drawing/2014/main" xmlns="" id="{2BA207CE-9136-4E85-B81B-3D73C8028A3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159000" y="4210050"/>
              <a:ext cx="158751" cy="24518"/>
            </a:xfrm>
            <a:custGeom>
              <a:avLst/>
              <a:gdLst/>
              <a:ahLst/>
              <a:cxnLst/>
              <a:rect l="0" t="0" r="0" b="0"/>
              <a:pathLst>
                <a:path w="15875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411" y="23414"/>
                  </a:lnTo>
                  <a:lnTo>
                    <a:pt x="6742" y="24517"/>
                  </a:lnTo>
                  <a:lnTo>
                    <a:pt x="45190" y="16495"/>
                  </a:lnTo>
                  <a:lnTo>
                    <a:pt x="82769" y="9356"/>
                  </a:lnTo>
                  <a:lnTo>
                    <a:pt x="120715" y="535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880">
              <a:extLst>
                <a:ext uri="{FF2B5EF4-FFF2-40B4-BE49-F238E27FC236}">
                  <a16:creationId xmlns:a16="http://schemas.microsoft.com/office/drawing/2014/main" xmlns="" id="{79FA951E-35C8-4E91-B56A-8F0F3CBD7A2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355850" y="4083050"/>
              <a:ext cx="31751" cy="241301"/>
            </a:xfrm>
            <a:custGeom>
              <a:avLst/>
              <a:gdLst/>
              <a:ahLst/>
              <a:cxnLst/>
              <a:rect l="0" t="0" r="0" b="0"/>
              <a:pathLst>
                <a:path w="31751" h="241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3815" y="49284"/>
                  </a:lnTo>
                  <a:lnTo>
                    <a:pt x="23849" y="92214"/>
                  </a:lnTo>
                  <a:lnTo>
                    <a:pt x="28238" y="124945"/>
                  </a:lnTo>
                  <a:lnTo>
                    <a:pt x="30189" y="160658"/>
                  </a:lnTo>
                  <a:lnTo>
                    <a:pt x="31288" y="202981"/>
                  </a:lnTo>
                  <a:lnTo>
                    <a:pt x="3175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881">
              <a:extLst>
                <a:ext uri="{FF2B5EF4-FFF2-40B4-BE49-F238E27FC236}">
                  <a16:creationId xmlns:a16="http://schemas.microsoft.com/office/drawing/2014/main" xmlns="" id="{56851A25-09EA-4676-B1A3-7AFC7379AA2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347679" y="4064000"/>
              <a:ext cx="154222" cy="31751"/>
            </a:xfrm>
            <a:custGeom>
              <a:avLst/>
              <a:gdLst/>
              <a:ahLst/>
              <a:cxnLst/>
              <a:rect l="0" t="0" r="0" b="0"/>
              <a:pathLst>
                <a:path w="154222" h="31751">
                  <a:moveTo>
                    <a:pt x="8171" y="31750"/>
                  </a:moveTo>
                  <a:lnTo>
                    <a:pt x="8171" y="31750"/>
                  </a:lnTo>
                  <a:lnTo>
                    <a:pt x="148" y="27386"/>
                  </a:lnTo>
                  <a:lnTo>
                    <a:pt x="0" y="26724"/>
                  </a:lnTo>
                  <a:lnTo>
                    <a:pt x="607" y="26283"/>
                  </a:lnTo>
                  <a:lnTo>
                    <a:pt x="36817" y="16727"/>
                  </a:lnTo>
                  <a:lnTo>
                    <a:pt x="78983" y="7543"/>
                  </a:lnTo>
                  <a:lnTo>
                    <a:pt x="118993" y="2234"/>
                  </a:lnTo>
                  <a:lnTo>
                    <a:pt x="1542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882">
              <a:extLst>
                <a:ext uri="{FF2B5EF4-FFF2-40B4-BE49-F238E27FC236}">
                  <a16:creationId xmlns:a16="http://schemas.microsoft.com/office/drawing/2014/main" xmlns="" id="{6A2A280E-5BF1-42DE-9A6F-F21DC751B63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383942" y="4197350"/>
              <a:ext cx="98909" cy="11818"/>
            </a:xfrm>
            <a:custGeom>
              <a:avLst/>
              <a:gdLst/>
              <a:ahLst/>
              <a:cxnLst/>
              <a:rect l="0" t="0" r="0" b="0"/>
              <a:pathLst>
                <a:path w="98909" h="11818">
                  <a:moveTo>
                    <a:pt x="3658" y="6350"/>
                  </a:moveTo>
                  <a:lnTo>
                    <a:pt x="3658" y="6350"/>
                  </a:lnTo>
                  <a:lnTo>
                    <a:pt x="287" y="9721"/>
                  </a:lnTo>
                  <a:lnTo>
                    <a:pt x="0" y="10714"/>
                  </a:lnTo>
                  <a:lnTo>
                    <a:pt x="513" y="11376"/>
                  </a:lnTo>
                  <a:lnTo>
                    <a:pt x="1562" y="11817"/>
                  </a:lnTo>
                  <a:lnTo>
                    <a:pt x="47666" y="9251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883">
              <a:extLst>
                <a:ext uri="{FF2B5EF4-FFF2-40B4-BE49-F238E27FC236}">
                  <a16:creationId xmlns:a16="http://schemas.microsoft.com/office/drawing/2014/main" xmlns="" id="{3384DC77-08D5-4B53-8830-827D43903B2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545458" y="4053065"/>
              <a:ext cx="96143" cy="239536"/>
            </a:xfrm>
            <a:custGeom>
              <a:avLst/>
              <a:gdLst/>
              <a:ahLst/>
              <a:cxnLst/>
              <a:rect l="0" t="0" r="0" b="0"/>
              <a:pathLst>
                <a:path w="96143" h="239536">
                  <a:moveTo>
                    <a:pt x="96142" y="10935"/>
                  </a:moveTo>
                  <a:lnTo>
                    <a:pt x="96142" y="10935"/>
                  </a:lnTo>
                  <a:lnTo>
                    <a:pt x="89400" y="4193"/>
                  </a:lnTo>
                  <a:lnTo>
                    <a:pt x="82327" y="883"/>
                  </a:lnTo>
                  <a:lnTo>
                    <a:pt x="78465" y="0"/>
                  </a:lnTo>
                  <a:lnTo>
                    <a:pt x="59546" y="5500"/>
                  </a:lnTo>
                  <a:lnTo>
                    <a:pt x="36067" y="26179"/>
                  </a:lnTo>
                  <a:lnTo>
                    <a:pt x="14607" y="58020"/>
                  </a:lnTo>
                  <a:lnTo>
                    <a:pt x="1584" y="101007"/>
                  </a:lnTo>
                  <a:lnTo>
                    <a:pt x="0" y="146122"/>
                  </a:lnTo>
                  <a:lnTo>
                    <a:pt x="10741" y="187397"/>
                  </a:lnTo>
                  <a:lnTo>
                    <a:pt x="23958" y="219697"/>
                  </a:lnTo>
                  <a:lnTo>
                    <a:pt x="28969" y="226309"/>
                  </a:lnTo>
                  <a:lnTo>
                    <a:pt x="51692" y="2395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884">
              <a:extLst>
                <a:ext uri="{FF2B5EF4-FFF2-40B4-BE49-F238E27FC236}">
                  <a16:creationId xmlns:a16="http://schemas.microsoft.com/office/drawing/2014/main" xmlns="" id="{BC7BDF8B-5A83-4395-B6A3-C429B935239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635678" y="4097515"/>
              <a:ext cx="88473" cy="150636"/>
            </a:xfrm>
            <a:custGeom>
              <a:avLst/>
              <a:gdLst/>
              <a:ahLst/>
              <a:cxnLst/>
              <a:rect l="0" t="0" r="0" b="0"/>
              <a:pathLst>
                <a:path w="88473" h="150636">
                  <a:moveTo>
                    <a:pt x="82122" y="10935"/>
                  </a:moveTo>
                  <a:lnTo>
                    <a:pt x="82122" y="10935"/>
                  </a:lnTo>
                  <a:lnTo>
                    <a:pt x="82122" y="4193"/>
                  </a:lnTo>
                  <a:lnTo>
                    <a:pt x="81416" y="2207"/>
                  </a:lnTo>
                  <a:lnTo>
                    <a:pt x="80241" y="883"/>
                  </a:lnTo>
                  <a:lnTo>
                    <a:pt x="78751" y="0"/>
                  </a:lnTo>
                  <a:lnTo>
                    <a:pt x="77758" y="823"/>
                  </a:lnTo>
                  <a:lnTo>
                    <a:pt x="67011" y="47086"/>
                  </a:lnTo>
                  <a:lnTo>
                    <a:pt x="49347" y="92943"/>
                  </a:lnTo>
                  <a:lnTo>
                    <a:pt x="29656" y="128760"/>
                  </a:lnTo>
                  <a:lnTo>
                    <a:pt x="15541" y="144154"/>
                  </a:lnTo>
                  <a:lnTo>
                    <a:pt x="12335" y="146314"/>
                  </a:lnTo>
                  <a:lnTo>
                    <a:pt x="9492" y="146343"/>
                  </a:lnTo>
                  <a:lnTo>
                    <a:pt x="6891" y="144952"/>
                  </a:lnTo>
                  <a:lnTo>
                    <a:pt x="4451" y="142613"/>
                  </a:lnTo>
                  <a:lnTo>
                    <a:pt x="1740" y="132488"/>
                  </a:lnTo>
                  <a:lnTo>
                    <a:pt x="0" y="109734"/>
                  </a:lnTo>
                  <a:lnTo>
                    <a:pt x="1269" y="105729"/>
                  </a:lnTo>
                  <a:lnTo>
                    <a:pt x="6441" y="99397"/>
                  </a:lnTo>
                  <a:lnTo>
                    <a:pt x="10501" y="98132"/>
                  </a:lnTo>
                  <a:lnTo>
                    <a:pt x="20657" y="98608"/>
                  </a:lnTo>
                  <a:lnTo>
                    <a:pt x="30345" y="103053"/>
                  </a:lnTo>
                  <a:lnTo>
                    <a:pt x="75354" y="138018"/>
                  </a:lnTo>
                  <a:lnTo>
                    <a:pt x="88472" y="1506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885">
              <a:extLst>
                <a:ext uri="{FF2B5EF4-FFF2-40B4-BE49-F238E27FC236}">
                  <a16:creationId xmlns:a16="http://schemas.microsoft.com/office/drawing/2014/main" xmlns="" id="{65B6FC5C-B52E-48A3-83D5-926CA1669DC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692400" y="4083050"/>
              <a:ext cx="102685" cy="285751"/>
            </a:xfrm>
            <a:custGeom>
              <a:avLst/>
              <a:gdLst/>
              <a:ahLst/>
              <a:cxnLst/>
              <a:rect l="0" t="0" r="0" b="0"/>
              <a:pathLst>
                <a:path w="102685" h="285751">
                  <a:moveTo>
                    <a:pt x="88900" y="0"/>
                  </a:moveTo>
                  <a:lnTo>
                    <a:pt x="88900" y="0"/>
                  </a:lnTo>
                  <a:lnTo>
                    <a:pt x="92271" y="39999"/>
                  </a:lnTo>
                  <a:lnTo>
                    <a:pt x="97689" y="71870"/>
                  </a:lnTo>
                  <a:lnTo>
                    <a:pt x="102684" y="109553"/>
                  </a:lnTo>
                  <a:lnTo>
                    <a:pt x="102552" y="149820"/>
                  </a:lnTo>
                  <a:lnTo>
                    <a:pt x="92616" y="189353"/>
                  </a:lnTo>
                  <a:lnTo>
                    <a:pt x="85027" y="208786"/>
                  </a:lnTo>
                  <a:lnTo>
                    <a:pt x="55899" y="24166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529">
            <a:extLst>
              <a:ext uri="{FF2B5EF4-FFF2-40B4-BE49-F238E27FC236}">
                <a16:creationId xmlns:a16="http://schemas.microsoft.com/office/drawing/2014/main" xmlns="" id="{10FC99D6-A581-4A03-AF45-AE5621E77BB4}"/>
              </a:ext>
            </a:extLst>
          </p:cNvPr>
          <p:cNvGrpSpPr/>
          <p:nvPr/>
        </p:nvGrpSpPr>
        <p:grpSpPr>
          <a:xfrm>
            <a:off x="501650" y="4537890"/>
            <a:ext cx="152401" cy="141178"/>
            <a:chOff x="501650" y="4537890"/>
            <a:chExt cx="152401" cy="141178"/>
          </a:xfrm>
        </p:grpSpPr>
        <p:sp>
          <p:nvSpPr>
            <p:cNvPr id="292" name="SMARTInkShape-2886">
              <a:extLst>
                <a:ext uri="{FF2B5EF4-FFF2-40B4-BE49-F238E27FC236}">
                  <a16:creationId xmlns:a16="http://schemas.microsoft.com/office/drawing/2014/main" xmlns="" id="{1BEEFFD0-DA35-4769-BC6E-E7B26461F40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1650" y="4537890"/>
              <a:ext cx="127001" cy="15061"/>
            </a:xfrm>
            <a:custGeom>
              <a:avLst/>
              <a:gdLst/>
              <a:ahLst/>
              <a:cxnLst/>
              <a:rect l="0" t="0" r="0" b="0"/>
              <a:pathLst>
                <a:path w="127001" h="15061">
                  <a:moveTo>
                    <a:pt x="0" y="15060"/>
                  </a:moveTo>
                  <a:lnTo>
                    <a:pt x="0" y="15060"/>
                  </a:lnTo>
                  <a:lnTo>
                    <a:pt x="6742" y="15060"/>
                  </a:lnTo>
                  <a:lnTo>
                    <a:pt x="50216" y="3126"/>
                  </a:lnTo>
                  <a:lnTo>
                    <a:pt x="88727" y="0"/>
                  </a:lnTo>
                  <a:lnTo>
                    <a:pt x="127000" y="23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887">
              <a:extLst>
                <a:ext uri="{FF2B5EF4-FFF2-40B4-BE49-F238E27FC236}">
                  <a16:creationId xmlns:a16="http://schemas.microsoft.com/office/drawing/2014/main" xmlns="" id="{FB3417C7-6E42-489C-A04F-FC56AE6DAE1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2442" y="4641850"/>
              <a:ext cx="111609" cy="37218"/>
            </a:xfrm>
            <a:custGeom>
              <a:avLst/>
              <a:gdLst/>
              <a:ahLst/>
              <a:cxnLst/>
              <a:rect l="0" t="0" r="0" b="0"/>
              <a:pathLst>
                <a:path w="111609" h="37218">
                  <a:moveTo>
                    <a:pt x="3658" y="31750"/>
                  </a:moveTo>
                  <a:lnTo>
                    <a:pt x="3658" y="31750"/>
                  </a:lnTo>
                  <a:lnTo>
                    <a:pt x="287" y="35121"/>
                  </a:lnTo>
                  <a:lnTo>
                    <a:pt x="0" y="36114"/>
                  </a:lnTo>
                  <a:lnTo>
                    <a:pt x="513" y="36776"/>
                  </a:lnTo>
                  <a:lnTo>
                    <a:pt x="1562" y="37217"/>
                  </a:lnTo>
                  <a:lnTo>
                    <a:pt x="43473" y="25813"/>
                  </a:lnTo>
                  <a:lnTo>
                    <a:pt x="83737" y="10941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530">
            <a:extLst>
              <a:ext uri="{FF2B5EF4-FFF2-40B4-BE49-F238E27FC236}">
                <a16:creationId xmlns:a16="http://schemas.microsoft.com/office/drawing/2014/main" xmlns="" id="{732EA06C-1080-4F59-9F34-9D67C9276146}"/>
              </a:ext>
            </a:extLst>
          </p:cNvPr>
          <p:cNvGrpSpPr/>
          <p:nvPr/>
        </p:nvGrpSpPr>
        <p:grpSpPr>
          <a:xfrm>
            <a:off x="1079500" y="4857750"/>
            <a:ext cx="222251" cy="87756"/>
            <a:chOff x="1079500" y="4857750"/>
            <a:chExt cx="222251" cy="87756"/>
          </a:xfrm>
        </p:grpSpPr>
        <p:sp>
          <p:nvSpPr>
            <p:cNvPr id="295" name="SMARTInkShape-2888">
              <a:extLst>
                <a:ext uri="{FF2B5EF4-FFF2-40B4-BE49-F238E27FC236}">
                  <a16:creationId xmlns:a16="http://schemas.microsoft.com/office/drawing/2014/main" xmlns="" id="{8A96770B-DE9E-4DAF-B5F2-3E4EC6D9CB1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79500" y="48577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45208" y="19259"/>
                  </a:lnTo>
                  <a:lnTo>
                    <a:pt x="87243" y="8294"/>
                  </a:lnTo>
                  <a:lnTo>
                    <a:pt x="124627" y="245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889">
              <a:extLst>
                <a:ext uri="{FF2B5EF4-FFF2-40B4-BE49-F238E27FC236}">
                  <a16:creationId xmlns:a16="http://schemas.microsoft.com/office/drawing/2014/main" xmlns="" id="{6C3DAC67-59AE-41B0-B3F2-B036146AB14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21982" y="4902200"/>
              <a:ext cx="179769" cy="43306"/>
            </a:xfrm>
            <a:custGeom>
              <a:avLst/>
              <a:gdLst/>
              <a:ahLst/>
              <a:cxnLst/>
              <a:rect l="0" t="0" r="0" b="0"/>
              <a:pathLst>
                <a:path w="179769" h="43306">
                  <a:moveTo>
                    <a:pt x="21018" y="31750"/>
                  </a:moveTo>
                  <a:lnTo>
                    <a:pt x="21018" y="31750"/>
                  </a:lnTo>
                  <a:lnTo>
                    <a:pt x="4058" y="38658"/>
                  </a:lnTo>
                  <a:lnTo>
                    <a:pt x="1245" y="40588"/>
                  </a:lnTo>
                  <a:lnTo>
                    <a:pt x="75" y="41875"/>
                  </a:lnTo>
                  <a:lnTo>
                    <a:pt x="0" y="42733"/>
                  </a:lnTo>
                  <a:lnTo>
                    <a:pt x="656" y="43305"/>
                  </a:lnTo>
                  <a:lnTo>
                    <a:pt x="33806" y="33629"/>
                  </a:lnTo>
                  <a:lnTo>
                    <a:pt x="64802" y="24118"/>
                  </a:lnTo>
                  <a:lnTo>
                    <a:pt x="99744" y="15187"/>
                  </a:lnTo>
                  <a:lnTo>
                    <a:pt x="132678" y="8396"/>
                  </a:lnTo>
                  <a:lnTo>
                    <a:pt x="1797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531">
            <a:extLst>
              <a:ext uri="{FF2B5EF4-FFF2-40B4-BE49-F238E27FC236}">
                <a16:creationId xmlns:a16="http://schemas.microsoft.com/office/drawing/2014/main" xmlns="" id="{A605756C-D2EA-4603-B29A-F64D5CA11D07}"/>
              </a:ext>
            </a:extLst>
          </p:cNvPr>
          <p:cNvGrpSpPr/>
          <p:nvPr/>
        </p:nvGrpSpPr>
        <p:grpSpPr>
          <a:xfrm>
            <a:off x="1587459" y="4671914"/>
            <a:ext cx="317542" cy="386389"/>
            <a:chOff x="1587459" y="4671914"/>
            <a:chExt cx="317542" cy="386389"/>
          </a:xfrm>
        </p:grpSpPr>
        <p:sp>
          <p:nvSpPr>
            <p:cNvPr id="298" name="SMARTInkShape-2890">
              <a:extLst>
                <a:ext uri="{FF2B5EF4-FFF2-40B4-BE49-F238E27FC236}">
                  <a16:creationId xmlns:a16="http://schemas.microsoft.com/office/drawing/2014/main" xmlns="" id="{1CC19C28-E721-455F-9A3F-75761EB96E6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587459" y="4671914"/>
              <a:ext cx="176100" cy="225267"/>
            </a:xfrm>
            <a:custGeom>
              <a:avLst/>
              <a:gdLst/>
              <a:ahLst/>
              <a:cxnLst/>
              <a:rect l="0" t="0" r="0" b="0"/>
              <a:pathLst>
                <a:path w="176100" h="225267">
                  <a:moveTo>
                    <a:pt x="88941" y="46136"/>
                  </a:moveTo>
                  <a:lnTo>
                    <a:pt x="88941" y="46136"/>
                  </a:lnTo>
                  <a:lnTo>
                    <a:pt x="83915" y="25413"/>
                  </a:lnTo>
                  <a:lnTo>
                    <a:pt x="82474" y="15054"/>
                  </a:lnTo>
                  <a:lnTo>
                    <a:pt x="77696" y="5255"/>
                  </a:lnTo>
                  <a:lnTo>
                    <a:pt x="73830" y="215"/>
                  </a:lnTo>
                  <a:lnTo>
                    <a:pt x="70400" y="0"/>
                  </a:lnTo>
                  <a:lnTo>
                    <a:pt x="60945" y="3523"/>
                  </a:lnTo>
                  <a:lnTo>
                    <a:pt x="40351" y="23554"/>
                  </a:lnTo>
                  <a:lnTo>
                    <a:pt x="19746" y="65315"/>
                  </a:lnTo>
                  <a:lnTo>
                    <a:pt x="8563" y="99816"/>
                  </a:lnTo>
                  <a:lnTo>
                    <a:pt x="1006" y="134199"/>
                  </a:lnTo>
                  <a:lnTo>
                    <a:pt x="0" y="163592"/>
                  </a:lnTo>
                  <a:lnTo>
                    <a:pt x="10142" y="200568"/>
                  </a:lnTo>
                  <a:lnTo>
                    <a:pt x="26402" y="217314"/>
                  </a:lnTo>
                  <a:lnTo>
                    <a:pt x="36665" y="223755"/>
                  </a:lnTo>
                  <a:lnTo>
                    <a:pt x="63120" y="225266"/>
                  </a:lnTo>
                  <a:lnTo>
                    <a:pt x="92282" y="218177"/>
                  </a:lnTo>
                  <a:lnTo>
                    <a:pt x="131794" y="196908"/>
                  </a:lnTo>
                  <a:lnTo>
                    <a:pt x="155024" y="175940"/>
                  </a:lnTo>
                  <a:lnTo>
                    <a:pt x="169581" y="152510"/>
                  </a:lnTo>
                  <a:lnTo>
                    <a:pt x="174451" y="140335"/>
                  </a:lnTo>
                  <a:lnTo>
                    <a:pt x="176099" y="111756"/>
                  </a:lnTo>
                  <a:lnTo>
                    <a:pt x="170011" y="80945"/>
                  </a:lnTo>
                  <a:lnTo>
                    <a:pt x="155546" y="50788"/>
                  </a:lnTo>
                  <a:lnTo>
                    <a:pt x="137358" y="32211"/>
                  </a:lnTo>
                  <a:lnTo>
                    <a:pt x="117515" y="22308"/>
                  </a:lnTo>
                  <a:lnTo>
                    <a:pt x="96937" y="17907"/>
                  </a:lnTo>
                  <a:lnTo>
                    <a:pt x="88627" y="19555"/>
                  </a:lnTo>
                  <a:lnTo>
                    <a:pt x="63541" y="397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891">
              <a:extLst>
                <a:ext uri="{FF2B5EF4-FFF2-40B4-BE49-F238E27FC236}">
                  <a16:creationId xmlns:a16="http://schemas.microsoft.com/office/drawing/2014/main" xmlns="" id="{3A9D987F-2C71-4684-859A-0617D438293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609242" y="4933950"/>
              <a:ext cx="168759" cy="50801"/>
            </a:xfrm>
            <a:custGeom>
              <a:avLst/>
              <a:gdLst/>
              <a:ahLst/>
              <a:cxnLst/>
              <a:rect l="0" t="0" r="0" b="0"/>
              <a:pathLst>
                <a:path w="168759" h="50801">
                  <a:moveTo>
                    <a:pt x="3658" y="50800"/>
                  </a:moveTo>
                  <a:lnTo>
                    <a:pt x="3658" y="50800"/>
                  </a:lnTo>
                  <a:lnTo>
                    <a:pt x="287" y="50800"/>
                  </a:lnTo>
                  <a:lnTo>
                    <a:pt x="0" y="50095"/>
                  </a:lnTo>
                  <a:lnTo>
                    <a:pt x="1562" y="47429"/>
                  </a:lnTo>
                  <a:lnTo>
                    <a:pt x="48940" y="25760"/>
                  </a:lnTo>
                  <a:lnTo>
                    <a:pt x="79522" y="16623"/>
                  </a:lnTo>
                  <a:lnTo>
                    <a:pt x="126796" y="7512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892">
              <a:extLst>
                <a:ext uri="{FF2B5EF4-FFF2-40B4-BE49-F238E27FC236}">
                  <a16:creationId xmlns:a16="http://schemas.microsoft.com/office/drawing/2014/main" xmlns="" id="{64BCE8DC-F45A-43B8-B224-F5872258075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636363" y="4953000"/>
              <a:ext cx="268638" cy="105303"/>
            </a:xfrm>
            <a:custGeom>
              <a:avLst/>
              <a:gdLst/>
              <a:ahLst/>
              <a:cxnLst/>
              <a:rect l="0" t="0" r="0" b="0"/>
              <a:pathLst>
                <a:path w="268638" h="105303">
                  <a:moveTo>
                    <a:pt x="27337" y="88900"/>
                  </a:moveTo>
                  <a:lnTo>
                    <a:pt x="27337" y="88900"/>
                  </a:lnTo>
                  <a:lnTo>
                    <a:pt x="0" y="105302"/>
                  </a:lnTo>
                  <a:lnTo>
                    <a:pt x="33205" y="81235"/>
                  </a:lnTo>
                  <a:lnTo>
                    <a:pt x="67340" y="60799"/>
                  </a:lnTo>
                  <a:lnTo>
                    <a:pt x="113084" y="39957"/>
                  </a:lnTo>
                  <a:lnTo>
                    <a:pt x="140946" y="30871"/>
                  </a:lnTo>
                  <a:lnTo>
                    <a:pt x="171515" y="22697"/>
                  </a:lnTo>
                  <a:lnTo>
                    <a:pt x="203889" y="15132"/>
                  </a:lnTo>
                  <a:lnTo>
                    <a:pt x="2686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882878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12</cp:revision>
  <dcterms:created xsi:type="dcterms:W3CDTF">2019-08-29T19:54:54Z</dcterms:created>
  <dcterms:modified xsi:type="dcterms:W3CDTF">2019-09-19T21:37:51Z</dcterms:modified>
</cp:coreProperties>
</file>